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6520"/>
                <a:gridCol w="885889"/>
                <a:gridCol w="921235"/>
                <a:gridCol w="850604"/>
                <a:gridCol w="639268"/>
              </a:tblGrid>
              <a:tr h="9144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2017-09-05T01:56:46Z</dcterms:modified>
  <cp:category/>
</cp:coreProperties>
</file>