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3"/>
          <p:cNvGraphicFramePr>
            <a:graphicFrameLocks noGrp="true"/>
          </p:cNvGraphicFramePr>
          <p:nvPr/>
        </p:nvGraphicFramePr>
        <p:xfrm rot="0">
          <a:off x="3657600" y="4572000"/>
          <a:ext cx="0" cy="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2018-01-08T19:00:18Z</dcterms:modified>
  <cp:category/>
</cp:coreProperties>
</file>