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mpg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cyl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disp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drat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qsec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gear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carb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2.620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16.460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2.875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17.020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22.800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3.850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2.320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258.000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19.440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18.700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17.020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2.760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20.220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3657600" y="45720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mpg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cyl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disp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drat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qsec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gear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carb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2.620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16.460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2.875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17.020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22.800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3.850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2.320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258.000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19.440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18.700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17.020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2.760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20.220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2019-05-06T15:25:29Z</dcterms:modified>
  <cp:category/>
</cp:coreProperties>
</file>