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96790"/>
                <a:gridCol w="617390"/>
                <a:gridCol w="776190"/>
                <a:gridCol w="776190"/>
                <a:gridCol w="617390"/>
                <a:gridCol w="617390"/>
                <a:gridCol w="696790"/>
                <a:gridCol w="617390"/>
                <a:gridCol w="617390"/>
                <a:gridCol w="617390"/>
                <a:gridCol w="617390"/>
              </a:tblGrid>
              <a:tr h="293757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mpg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cyl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disp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drat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qsec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carb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122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2.620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22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22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22.800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3.850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22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22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18.700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22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2.760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20.220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2019-02-06T09:08:50Z</dcterms:modified>
  <cp:category/>
</cp:coreProperties>
</file>