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xlsx" ContentType="application/vnd.openxmlformats-officedocument.spreadsheetml.sheet"/>
  <Default Extension="png" ContentType="image/png"/>
  <Default Extension="emf" ContentType="image/x-em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name="" id="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</a:tblGrid>
              <a:tr h="228600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mpg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cyl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disp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hp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drat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wt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qsec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vs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am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gear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carb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21.0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6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160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110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3.90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2.620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16.46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21.0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6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160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110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3.90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2.875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17.02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22.8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108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93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3.85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2.320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18.61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21.4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6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258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110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3.08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3.215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19.44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18.7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8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360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175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3.15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3.440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17.02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18.1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6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225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105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2.76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3.460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20.22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name="" id="3"/>
          <p:cNvGraphicFramePr>
            <a:graphicFrameLocks noGrp="true"/>
          </p:cNvGraphicFramePr>
          <p:nvPr/>
        </p:nvGraphicFramePr>
        <p:xfrm rot="0">
          <a:off x="3657600" y="4572000"/>
          <a:ext cx="0" cy="0"/>
        </p:xfrm>
        <a:graphic>
          <a:graphicData uri="http://schemas.openxmlformats.org/drawingml/2006/table">
            <a:tbl>
              <a:tblPr/>
              <a:tblGrid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</a:tblGrid>
              <a:tr h="228600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mpg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cyl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disp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hp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drat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wt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qsec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vs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am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gear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carb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21.0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6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160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110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3.90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2.620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16.46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21.0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6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160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110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3.90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2.875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17.02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22.8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108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93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3.85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2.320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18.61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21.4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6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258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110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3.08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3.215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19.44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18.7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8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360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175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3.15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3.440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17.02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18.1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6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225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105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2.76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3.460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20.22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 xmlns:cp="http://schemas.openxmlformats.org/package/2006/metadata/core-properties">davidgohel</cp:lastModifiedBy>
  <cp:revision>3</cp:revision>
  <dcterms:created xsi:type="dcterms:W3CDTF">2017-02-13T16:18:36Z</dcterms:created>
  <dcterms:modified xmlns:xsi="http://www.w3.org/2001/XMLSchema-instance" xmlns:dcterms="http://purl.org/dc/terms/" xsi:type="dcterms:W3CDTF">2017-09-03T16:25:09Z</dcterms:modified>
  <cp:category/>
</cp:coreProperties>
</file>