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6520"/>
                <a:gridCol w="885889"/>
                <a:gridCol w="921235"/>
                <a:gridCol w="850604"/>
                <a:gridCol w="639268"/>
              </a:tblGrid>
              <a:tr h="9144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Sepal.Length</a:t>
                      </a:r>
                    </a:p>
                  </a:txBody>
                  <a:tcPr vert="vert"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Sepal.Width</a:t>
                      </a:r>
                    </a:p>
                  </a:txBody>
                  <a:tcPr vert="vert"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Petal.Length</a:t>
                      </a:r>
                    </a:p>
                  </a:txBody>
                  <a:tcPr vert="vert"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Petal.Width</a:t>
                      </a:r>
                    </a:p>
                  </a:txBody>
                  <a:tcPr vert="vert"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Species</a:t>
                      </a:r>
                    </a:p>
                  </a:txBody>
                  <a:tcPr vert="vert"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2017-08-30T16:05:26Z</dcterms:modified>
  <cp:category/>
</cp:coreProperties>
</file>