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mpg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cyl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disp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hp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drat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qsec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vs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am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gear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carb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3.90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2.620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16.46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3.90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2.875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17.02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22.8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93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3.85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2.320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18.61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21.4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258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3.215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19.44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18.7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360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175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3.15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3.440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17.02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18.1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225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105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2.76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3.460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20.22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3"/>
          <p:cNvGraphicFramePr>
            <a:graphicFrameLocks noGrp="true"/>
          </p:cNvGraphicFramePr>
          <p:nvPr/>
        </p:nvGraphicFramePr>
        <p:xfrm rot="0">
          <a:off x="3657600" y="4572000"/>
          <a:ext cx="0" cy="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mpg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cyl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disp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hp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drat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qsec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vs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am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gear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carb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3.90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2.620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16.46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3.90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2.875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17.02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22.8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93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3.85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2.320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18.61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21.4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258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3.215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19.44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18.7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360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175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3.15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3.440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17.02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18.1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225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105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2.76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3.460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20.22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2017-09-05T01:56:33Z</dcterms:modified>
  <cp:category/>
</cp:coreProperties>
</file>