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47615"/>
                <a:gridCol w="476983"/>
                <a:gridCol w="618246"/>
                <a:gridCol w="618246"/>
                <a:gridCol w="476983"/>
                <a:gridCol w="476983"/>
                <a:gridCol w="547615"/>
                <a:gridCol w="476983"/>
                <a:gridCol w="476983"/>
                <a:gridCol w="476983"/>
                <a:gridCol w="476983"/>
              </a:tblGrid>
              <a:tr h="27684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2018-04-19T19:19:01Z</dcterms:modified>
  <cp:category/>
</cp:coreProperties>
</file>