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427250"/>
                <a:gridCol w="335721"/>
                <a:gridCol w="420243"/>
                <a:gridCol w="371067"/>
                <a:gridCol w="406352"/>
                <a:gridCol w="476983"/>
                <a:gridCol w="476983"/>
                <a:gridCol w="300436"/>
                <a:gridCol w="342728"/>
                <a:gridCol w="427436"/>
                <a:gridCol w="427436"/>
              </a:tblGrid>
              <a:tr h="27684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2017-08-30T16:05:48Z</dcterms:modified>
  <cp:category/>
</cp:coreProperties>
</file>