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406352"/>
                <a:gridCol w="314389"/>
                <a:gridCol w="392151"/>
                <a:gridCol w="371067"/>
                <a:gridCol w="406352"/>
                <a:gridCol w="476983"/>
                <a:gridCol w="476983"/>
                <a:gridCol w="286173"/>
                <a:gridCol w="335597"/>
                <a:gridCol w="413359"/>
                <a:gridCol w="406228"/>
              </a:tblGrid>
              <a:tr h="27684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mpg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cyl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disp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hp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drat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qsec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vs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am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gear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carb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 gridSpan="3" rowSpan="2"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 rowSpan="2"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 rowSpan="2"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3.9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2.62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16.46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 gridSpan="3" vMerge="true"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 vMerge="true"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 vMerge="true"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3.9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2.875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17.02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22.8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93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3.85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2.32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18.61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21.4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258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3.215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19.44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18.7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360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175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3.15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3.44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17.02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18.1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225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105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2.76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3.46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20.22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2</cp:revision>
  <dcterms:created xsi:type="dcterms:W3CDTF">2017-02-13T16:18:36Z</dcterms:created>
  <dcterms:modified xmlns:xsi="http://www.w3.org/2001/XMLSchema-instance" xmlns:dcterms="http://purl.org/dc/terms/" xsi:type="dcterms:W3CDTF">2017-05-24T12:40:36Z</dcterms:modified>
  <cp:category/>
</cp:coreProperties>
</file>