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27250"/>
                <a:gridCol w="335721"/>
                <a:gridCol w="420243"/>
                <a:gridCol w="371067"/>
                <a:gridCol w="406352"/>
                <a:gridCol w="476983"/>
                <a:gridCol w="476983"/>
                <a:gridCol w="300436"/>
                <a:gridCol w="342728"/>
                <a:gridCol w="427436"/>
                <a:gridCol w="427436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2017-09-03T16:00:41Z</dcterms:modified>
  <cp:category/>
</cp:coreProperties>
</file>