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mpg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cyl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disp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hp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drat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qsec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gear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carb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2.620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16.460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2.875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22.800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108.000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93.000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3.850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2.320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18.610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21.400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258.000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3.080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3.215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19.440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18.700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360.000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175.000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3.150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3.440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18.100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225.000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105.000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2.760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20.220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3657600" y="4572000"/>
          <a:ext cx="0" cy="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mpg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cyl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disp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hp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drat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qsec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gear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carb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2.620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16.460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2.875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22.800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108.000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93.000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3.850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2.320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18.610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21.400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258.000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3.080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3.215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19.440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18.700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360.000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175.000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3.150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3.440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18.100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225.000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105.000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2.760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20.220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2018-03-05T18:58:47Z</dcterms:modified>
  <cp:category/>
</cp:coreProperties>
</file>