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140BD-8264-B170-3D26-AC55E79B9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6DBED7-DA08-D8BA-30B2-B7BCA81FB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BD087-B266-EA5C-8F22-B05E8AA6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54D3-14DF-F04E-8701-F9151AE372A1}" type="datetimeFigureOut">
              <a:rPr kumimoji="1" lang="zh-CN" altLang="en-US" smtClean="0"/>
              <a:t>2024/8/15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FB0602-6BA9-9DCD-5BC2-C2293F83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15619-16C6-18C9-28F6-C29E65DC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6B2-567F-8B46-8E39-06520D3512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388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70737-8779-D41A-CC47-3BA12FF0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55AB38-2B7F-0851-9E9D-E72D01C7A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AB2051-1F7F-37D2-9C8A-5A39C86C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54D3-14DF-F04E-8701-F9151AE372A1}" type="datetimeFigureOut">
              <a:rPr kumimoji="1" lang="zh-CN" altLang="en-US" smtClean="0"/>
              <a:t>2024/8/15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8C4FF-8037-4A90-C858-56B5DA5F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54DAA-4DF5-52A7-E166-45185E0E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6B2-567F-8B46-8E39-06520D3512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868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8A99F9-EB6D-ECB8-7506-CCCB0271B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5B20A7-D456-BB8F-B7F7-DCFA5BB5C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E2C84-C3FB-4D72-1ABA-2A2E048C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54D3-14DF-F04E-8701-F9151AE372A1}" type="datetimeFigureOut">
              <a:rPr kumimoji="1" lang="zh-CN" altLang="en-US" smtClean="0"/>
              <a:t>2024/8/15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F3BD9-740D-1B7B-6A03-CBB757C1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27ECB-4136-C3DF-52BA-AF0F2057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6B2-567F-8B46-8E39-06520D3512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4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B574E-2262-D680-9FC9-7342AC8B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98D12-44EE-8EEA-4849-16CC101A8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6AAF1-6EC1-BF69-B48A-516853FF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54D3-14DF-F04E-8701-F9151AE372A1}" type="datetimeFigureOut">
              <a:rPr kumimoji="1" lang="zh-CN" altLang="en-US" smtClean="0"/>
              <a:t>2024/8/15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7F332-B689-4C6F-276C-3851EA8D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3C6B0-3C6E-C2A2-68CD-C8A44C26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6B2-567F-8B46-8E39-06520D3512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064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319D0-78D9-6CA0-A5A3-11FF5070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133C7C-26F1-1780-68FC-19ABC66A5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137AA-FAE3-4DB3-BFFA-C10F1272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54D3-14DF-F04E-8701-F9151AE372A1}" type="datetimeFigureOut">
              <a:rPr kumimoji="1" lang="zh-CN" altLang="en-US" smtClean="0"/>
              <a:t>2024/8/15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B7D08-89F2-1A57-99CC-CB3B2DD9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78D3A-D184-9419-73E0-3F0CD479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6B2-567F-8B46-8E39-06520D3512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252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B3C36-5A5C-A1B1-22DF-A4F9F693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90486-0FBC-CF1E-8488-D038D3D1F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C0CAC6-310A-3E0A-CCC5-1B4893288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FF0B93-81E0-7837-4094-54DE3DB8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54D3-14DF-F04E-8701-F9151AE372A1}" type="datetimeFigureOut">
              <a:rPr kumimoji="1" lang="zh-CN" altLang="en-US" smtClean="0"/>
              <a:t>2024/8/15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C4FDC9-EF8A-C607-B9BD-492531C5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57FA4C-1F0C-3438-206C-73B31BE4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6B2-567F-8B46-8E39-06520D3512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27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12DED-D4C8-D3FE-7484-186D0516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DFE199-B7E1-CFC5-36C7-E4F443081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39EE11-5F46-5A08-99B6-B5D9891FB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126C37-B1B7-63C3-88BE-8ABBF152D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6D3BCC-B6EF-1C47-054F-C3AA19950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5E835C-8C08-FF0C-A1B3-3B70610C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54D3-14DF-F04E-8701-F9151AE372A1}" type="datetimeFigureOut">
              <a:rPr kumimoji="1" lang="zh-CN" altLang="en-US" smtClean="0"/>
              <a:t>2024/8/15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764B93-8312-9C6C-98B1-1A5C2427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000FE7-FEAB-3FA1-F507-2DF3A41D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6B2-567F-8B46-8E39-06520D3512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084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1CF97-5D68-8166-3CC5-CB0BB75E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550648-0AB3-B55A-F2C2-CA1D3B18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54D3-14DF-F04E-8701-F9151AE372A1}" type="datetimeFigureOut">
              <a:rPr kumimoji="1" lang="zh-CN" altLang="en-US" smtClean="0"/>
              <a:t>2024/8/15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814263-44F4-F189-4FB5-786D0851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392DC-EDFD-D7AA-FD43-A2D9EF40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6B2-567F-8B46-8E39-06520D3512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676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38DCC7-BC7E-175E-A4C8-25FEED10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54D3-14DF-F04E-8701-F9151AE372A1}" type="datetimeFigureOut">
              <a:rPr kumimoji="1" lang="zh-CN" altLang="en-US" smtClean="0"/>
              <a:t>2024/8/15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C954E0-29E7-44CB-2E9B-504A20C1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5CC60E-93BE-B373-C16A-607BB7F7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6B2-567F-8B46-8E39-06520D3512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227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E21F9-47A4-5076-0690-43914650A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C8731-09FD-847B-3C9E-BDA1A9C55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12EA00-98CE-499F-0358-6B1F239FA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742920-241D-3A5F-39E9-5BD52752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54D3-14DF-F04E-8701-F9151AE372A1}" type="datetimeFigureOut">
              <a:rPr kumimoji="1" lang="zh-CN" altLang="en-US" smtClean="0"/>
              <a:t>2024/8/15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F80141-B756-B6B6-8B8F-F9D04E96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902943-4B65-7FC5-9350-C9A3C5A3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6B2-567F-8B46-8E39-06520D3512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54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C6104-F25F-8CF4-B8E3-06FD928B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99E0C0-FC8D-8C8A-E739-57E5F63E3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4C44EF-487A-986D-C85D-7012A56FE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7C06CE-91B3-F443-B287-F4A7A0B5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54D3-14DF-F04E-8701-F9151AE372A1}" type="datetimeFigureOut">
              <a:rPr kumimoji="1" lang="zh-CN" altLang="en-US" smtClean="0"/>
              <a:t>2024/8/15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53ECCF-9D1D-B05A-C041-680818E6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31162F-E188-2B3E-124F-E5059BD5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6B2-567F-8B46-8E39-06520D3512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85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CE1C3F-A058-0BD3-DBF2-A6FAC852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1FDAB2-701E-C5A6-47B6-E27EC38C9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997D5-709B-D7D3-AE99-0169080A5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554D3-14DF-F04E-8701-F9151AE372A1}" type="datetimeFigureOut">
              <a:rPr kumimoji="1" lang="zh-CN" altLang="en-US" smtClean="0"/>
              <a:t>2024/8/15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569D4-244E-F873-682F-EE499943A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731F9-63CC-2658-32E0-F6EB53793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AF6B2-567F-8B46-8E39-06520D3512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24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C20E1-B454-1799-D3FC-AC209EE97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大模型蒸馏的技术综述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9FD604-35F2-2A5D-8219-C053DE294B44}"/>
              </a:ext>
            </a:extLst>
          </p:cNvPr>
          <p:cNvSpPr txBox="1"/>
          <p:nvPr/>
        </p:nvSpPr>
        <p:spPr>
          <a:xfrm>
            <a:off x="5130800" y="46057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https://www.zhihu.com/question/577936042</a:t>
            </a:r>
          </a:p>
        </p:txBody>
      </p:sp>
    </p:spTree>
    <p:extLst>
      <p:ext uri="{BB962C8B-B14F-4D97-AF65-F5344CB8AC3E}">
        <p14:creationId xmlns:p14="http://schemas.microsoft.com/office/powerpoint/2010/main" val="346928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大模型蒸馏的技术综述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大模型蒸馏的技术综述</dc:title>
  <dc:creator>Microsoft Office User</dc:creator>
  <cp:lastModifiedBy>Microsoft Office User</cp:lastModifiedBy>
  <cp:revision>1</cp:revision>
  <dcterms:created xsi:type="dcterms:W3CDTF">2024-08-15T06:00:44Z</dcterms:created>
  <dcterms:modified xsi:type="dcterms:W3CDTF">2024-08-15T06:01:20Z</dcterms:modified>
</cp:coreProperties>
</file>