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8" r:id="rId5"/>
    <p:sldId id="260" r:id="rId6"/>
    <p:sldId id="259" r:id="rId7"/>
    <p:sldId id="269" r:id="rId9"/>
    <p:sldId id="270" r:id="rId10"/>
    <p:sldId id="271" r:id="rId11"/>
    <p:sldId id="273" r:id="rId12"/>
    <p:sldId id="262" r:id="rId13"/>
    <p:sldId id="272" r:id="rId14"/>
    <p:sldId id="274" r:id="rId15"/>
    <p:sldId id="263" r:id="rId16"/>
    <p:sldId id="261" r:id="rId17"/>
    <p:sldId id="278" r:id="rId18"/>
    <p:sldId id="275" r:id="rId19"/>
    <p:sldId id="276" r:id="rId20"/>
    <p:sldId id="277" r:id="rId21"/>
    <p:sldId id="266" r:id="rId22"/>
    <p:sldId id="267" r:id="rId23"/>
    <p:sldId id="294" r:id="rId24"/>
    <p:sldId id="268" r:id="rId25"/>
    <p:sldId id="295" r:id="rId26"/>
    <p:sldId id="296" r:id="rId27"/>
    <p:sldId id="298" r:id="rId28"/>
    <p:sldId id="29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auto"/>
            <a:r>
              <a:rPr lang="en-US" strike="noStrike" noProof="1"/>
              <a:t>Click to edit Master title style</a:t>
            </a:r>
            <a:endParaRPr lang="en-US"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en-US" strike="noStrike" noProof="1"/>
              <a:t>Click to edit Master subtitle style</a:t>
            </a:r>
            <a:endParaRPr lang="en-US" strike="noStrike" noProof="1"/>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auto"/>
            <a:r>
              <a:rPr lang="en-US" strike="noStrike" noProof="1"/>
              <a:t>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pPr fontAlgn="auto"/>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fontAlgn="auto"/>
            <a:r>
              <a:rPr lang="en-US" strike="noStrike" noProof="1"/>
              <a:t>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êu đề và Nội dung">
    <p:spTree>
      <p:nvGrpSpPr>
        <p:cNvPr id="1" name=""/>
        <p:cNvGrpSpPr/>
        <p:nvPr/>
      </p:nvGrpSpPr>
      <p:grpSpPr>
        <a:xfrm>
          <a:off x="0" y="0"/>
          <a:ext cx="0" cy="0"/>
          <a:chOff x="0" y="0"/>
          <a:chExt cx="0" cy="0"/>
        </a:xfrm>
      </p:grpSpPr>
      <p:sp>
        <p:nvSpPr>
          <p:cNvPr id="17" name="Hình chữ nhật 16"/>
          <p:cNvSpPr/>
          <p:nvPr/>
        </p:nvSpPr>
        <p:spPr>
          <a:xfrm>
            <a:off x="0" y="6356350"/>
            <a:ext cx="12192000" cy="36512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dirty="0">
              <a:solidFill>
                <a:schemeClr val="bg1"/>
              </a:solidFill>
            </a:endParaRPr>
          </a:p>
        </p:txBody>
      </p:sp>
      <p:pic>
        <p:nvPicPr>
          <p:cNvPr id="2051" name="Picture 2"/>
          <p:cNvPicPr>
            <a:picLocks noChangeAspect="1"/>
          </p:cNvPicPr>
          <p:nvPr/>
        </p:nvPicPr>
        <p:blipFill>
          <a:blip r:embed="rId2"/>
          <a:stretch>
            <a:fillRect/>
          </a:stretch>
        </p:blipFill>
        <p:spPr>
          <a:xfrm>
            <a:off x="63500" y="58738"/>
            <a:ext cx="2151063" cy="1189037"/>
          </a:xfrm>
          <a:prstGeom prst="rect">
            <a:avLst/>
          </a:prstGeom>
          <a:noFill/>
          <a:ln w="9525">
            <a:noFill/>
          </a:ln>
        </p:spPr>
      </p:pic>
      <p:cxnSp>
        <p:nvCxnSpPr>
          <p:cNvPr id="11" name="Đường nối Thẳng 10"/>
          <p:cNvCxnSpPr/>
          <p:nvPr/>
        </p:nvCxnSpPr>
        <p:spPr>
          <a:xfrm>
            <a:off x="2400300" y="1195388"/>
            <a:ext cx="89535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Tiêu đề 1"/>
          <p:cNvSpPr>
            <a:spLocks noGrp="1"/>
          </p:cNvSpPr>
          <p:nvPr>
            <p:ph type="title" hasCustomPrompt="1"/>
          </p:nvPr>
        </p:nvSpPr>
        <p:spPr>
          <a:xfrm>
            <a:off x="2400300" y="340521"/>
            <a:ext cx="9525000" cy="830262"/>
          </a:xfrm>
        </p:spPr>
        <p:txBody>
          <a:bodyPr>
            <a:normAutofit/>
          </a:bodyPr>
          <a:lstStyle>
            <a:lvl1pPr>
              <a:defRPr sz="3600"/>
            </a:lvl1pPr>
          </a:lstStyle>
          <a:p>
            <a:pPr fontAlgn="auto"/>
            <a:r>
              <a:rPr lang="vi-VN" strike="noStrike" noProof="1" dirty="0"/>
              <a:t>Bấm để sửa kiểu tiêu đề Bản cái</a:t>
            </a:r>
            <a:endParaRPr lang="en-US" strike="noStrike" noProof="1" dirty="0"/>
          </a:p>
        </p:txBody>
      </p:sp>
      <p:sp>
        <p:nvSpPr>
          <p:cNvPr id="3" name="Chỗ dành sẵn cho Nội dung 2"/>
          <p:cNvSpPr>
            <a:spLocks noGrp="1"/>
          </p:cNvSpPr>
          <p:nvPr>
            <p:ph idx="1" hasCustomPrompt="1"/>
          </p:nvPr>
        </p:nvSpPr>
        <p:spPr>
          <a:xfrm>
            <a:off x="838200" y="1397004"/>
            <a:ext cx="10515600" cy="4779959"/>
          </a:xfrm>
        </p:spPr>
        <p:txBody>
          <a:bodyPr/>
          <a:lstStyle>
            <a:lvl1pPr>
              <a:defRPr sz="3200">
                <a:latin typeface="+mj-lt"/>
              </a:defRPr>
            </a:lvl1pPr>
            <a:lvl2pPr>
              <a:defRPr sz="2800">
                <a:latin typeface="+mj-lt"/>
              </a:defRPr>
            </a:lvl2pPr>
            <a:lvl3pPr>
              <a:defRPr sz="2400">
                <a:latin typeface="+mj-lt"/>
              </a:defRPr>
            </a:lvl3pPr>
          </a:lstStyle>
          <a:p>
            <a:pPr lvl="0" fontAlgn="auto"/>
            <a:r>
              <a:rPr lang="vi-VN" strike="noStrike" noProof="1" dirty="0" err="1"/>
              <a:t>Bấm</a:t>
            </a:r>
            <a:r>
              <a:rPr lang="vi-VN" strike="noStrike" noProof="1" dirty="0"/>
              <a:t> </a:t>
            </a:r>
            <a:r>
              <a:rPr lang="vi-VN" strike="noStrike" noProof="1" dirty="0" err="1"/>
              <a:t>để</a:t>
            </a:r>
            <a:r>
              <a:rPr lang="vi-VN" strike="noStrike" noProof="1" dirty="0"/>
              <a:t> </a:t>
            </a:r>
            <a:r>
              <a:rPr lang="vi-VN" strike="noStrike" noProof="1" dirty="0" err="1"/>
              <a:t>chỉnh</a:t>
            </a:r>
            <a:r>
              <a:rPr lang="vi-VN" strike="noStrike" noProof="1" dirty="0"/>
              <a:t> </a:t>
            </a:r>
            <a:r>
              <a:rPr lang="vi-VN" strike="noStrike" noProof="1" dirty="0" err="1"/>
              <a:t>sửa</a:t>
            </a:r>
            <a:r>
              <a:rPr lang="vi-VN" strike="noStrike" noProof="1" dirty="0"/>
              <a:t> </a:t>
            </a:r>
            <a:r>
              <a:rPr lang="vi-VN" strike="noStrike" noProof="1" dirty="0" err="1"/>
              <a:t>kiểu</a:t>
            </a:r>
            <a:r>
              <a:rPr lang="vi-VN" strike="noStrike" noProof="1" dirty="0"/>
              <a:t> văn </a:t>
            </a:r>
            <a:r>
              <a:rPr lang="vi-VN" strike="noStrike" noProof="1" dirty="0" err="1"/>
              <a:t>bản</a:t>
            </a:r>
            <a:r>
              <a:rPr lang="vi-VN" strike="noStrike" noProof="1" dirty="0"/>
              <a:t> </a:t>
            </a:r>
            <a:r>
              <a:rPr lang="vi-VN" strike="noStrike" noProof="1" dirty="0" err="1"/>
              <a:t>của</a:t>
            </a:r>
            <a:r>
              <a:rPr lang="vi-VN" strike="noStrike" noProof="1" dirty="0"/>
              <a:t> </a:t>
            </a:r>
            <a:r>
              <a:rPr lang="vi-VN" strike="noStrike" noProof="1" dirty="0" err="1"/>
              <a:t>Bản</a:t>
            </a:r>
            <a:r>
              <a:rPr lang="vi-VN" strike="noStrike" noProof="1" dirty="0"/>
              <a:t> </a:t>
            </a:r>
            <a:r>
              <a:rPr lang="vi-VN" strike="noStrike" noProof="1" dirty="0" err="1"/>
              <a:t>cái</a:t>
            </a:r>
            <a:endParaRPr lang="vi-VN" strike="noStrike" noProof="1" dirty="0"/>
          </a:p>
          <a:p>
            <a:pPr lvl="1" fontAlgn="auto"/>
            <a:r>
              <a:rPr lang="vi-VN" strike="noStrike" noProof="1" dirty="0" err="1"/>
              <a:t>Mức</a:t>
            </a:r>
            <a:r>
              <a:rPr lang="vi-VN" strike="noStrike" noProof="1" dirty="0"/>
              <a:t> hai</a:t>
            </a:r>
            <a:endParaRPr lang="vi-VN" strike="noStrike" noProof="1" dirty="0"/>
          </a:p>
          <a:p>
            <a:pPr lvl="2" fontAlgn="auto"/>
            <a:r>
              <a:rPr lang="vi-VN" strike="noStrike" noProof="1" dirty="0" err="1"/>
              <a:t>Mức</a:t>
            </a:r>
            <a:r>
              <a:rPr lang="vi-VN" strike="noStrike" noProof="1" dirty="0"/>
              <a:t> ba</a:t>
            </a:r>
            <a:endParaRPr lang="vi-VN" strike="noStrike" noProof="1" dirty="0"/>
          </a:p>
        </p:txBody>
      </p:sp>
      <p:sp>
        <p:nvSpPr>
          <p:cNvPr id="4" name="Chỗ dành sẵn cho Ngày tháng 3"/>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defRPr>
                <a:solidFill>
                  <a:schemeClr val="bg1"/>
                </a:solidFill>
              </a:defRPr>
            </a:lvl1pPr>
          </a:lstStyle>
          <a:p>
            <a:pPr fontAlgn="auto"/>
            <a:r>
              <a:rPr lang="en-US" strike="noStrike" noProof="1">
                <a:latin typeface="+mn-lt"/>
                <a:ea typeface="+mn-ea"/>
                <a:cs typeface="+mn-cs"/>
              </a:rPr>
              <a:t>6/25/2020</a:t>
            </a:r>
            <a:endParaRPr lang="en-US" strike="noStrike" noProof="1" dirty="0"/>
          </a:p>
        </p:txBody>
      </p:sp>
      <p:sp>
        <p:nvSpPr>
          <p:cNvPr id="5" name="Chỗ dành sẵn cho Chân trang 4"/>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defRPr>
                <a:solidFill>
                  <a:schemeClr val="bg1"/>
                </a:solidFill>
              </a:defRPr>
            </a:lvl1pPr>
          </a:lstStyle>
          <a:p>
            <a:pPr fontAlgn="auto"/>
            <a:r>
              <a:rPr lang="en-US" strike="noStrike" noProof="1" dirty="0" err="1">
                <a:latin typeface="+mn-lt"/>
                <a:ea typeface="+mn-ea"/>
                <a:cs typeface="+mn-cs"/>
              </a:rPr>
              <a:t>Thái</a:t>
            </a:r>
            <a:r>
              <a:rPr lang="en-US" strike="noStrike" noProof="1" dirty="0">
                <a:latin typeface="+mn-lt"/>
                <a:ea typeface="+mn-ea"/>
                <a:cs typeface="+mn-cs"/>
              </a:rPr>
              <a:t> </a:t>
            </a:r>
            <a:r>
              <a:rPr lang="en-US" strike="noStrike" noProof="1" dirty="0" err="1">
                <a:latin typeface="+mn-lt"/>
                <a:ea typeface="+mn-ea"/>
                <a:cs typeface="+mn-cs"/>
              </a:rPr>
              <a:t>độ</a:t>
            </a:r>
            <a:r>
              <a:rPr lang="en-US" strike="noStrike" noProof="1" dirty="0">
                <a:latin typeface="+mn-lt"/>
                <a:ea typeface="+mn-ea"/>
                <a:cs typeface="+mn-cs"/>
              </a:rPr>
              <a:t> </a:t>
            </a:r>
            <a:r>
              <a:rPr lang="en-US" strike="noStrike" noProof="1" dirty="0" err="1">
                <a:latin typeface="+mn-lt"/>
                <a:ea typeface="+mn-ea"/>
                <a:cs typeface="+mn-cs"/>
              </a:rPr>
              <a:t>sống</a:t>
            </a:r>
            <a:r>
              <a:rPr lang="en-US" strike="noStrike" noProof="1" dirty="0">
                <a:latin typeface="+mn-lt"/>
                <a:ea typeface="+mn-ea"/>
                <a:cs typeface="+mn-cs"/>
              </a:rPr>
              <a:t> 1</a:t>
            </a:r>
            <a:endParaRPr lang="en-US" strike="noStrike" noProof="1" dirty="0"/>
          </a:p>
        </p:txBody>
      </p:sp>
      <p:sp>
        <p:nvSpPr>
          <p:cNvPr id="6" name="Chỗ dành sẵn cho Số hiệu Bản chiếu 5"/>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lvl1pPr>
              <a:defRPr>
                <a:solidFill>
                  <a:schemeClr val="tx1"/>
                </a:solidFill>
              </a:defRPr>
            </a:lvl1pPr>
          </a:lstStyle>
          <a:p>
            <a:pPr fontAlgn="auto"/>
            <a:r>
              <a:rPr lang="en-US" strike="noStrike" noProof="1">
                <a:latin typeface="+mn-lt"/>
                <a:ea typeface="+mn-ea"/>
                <a:cs typeface="+mn-cs"/>
              </a:rPr>
              <a:t>1</a:t>
            </a:r>
            <a:endParaRPr lang="en-US" strike="noStrike" noProof="1"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auto"/>
            <a:r>
              <a:rPr lang="en-US" strike="noStrike" noProof="1"/>
              <a:t>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auto"/>
            <a:r>
              <a:rPr lang="en-US" strike="noStrike" noProof="1"/>
              <a:t>Click to edit Master title style</a:t>
            </a:r>
            <a:endParaRPr lang="en-US" strike="noStrike"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en-US" strike="noStrike" noProof="1"/>
              <a:t>Edit Master text styles</a:t>
            </a:r>
            <a:endParaRPr lang="en-US" strike="noStrike" noProof="1"/>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endParaRPr lang="en-US" strike="noStrike" noProof="1"/>
          </a:p>
        </p:txBody>
      </p:sp>
      <p:sp>
        <p:nvSpPr>
          <p:cNvPr id="3" name="Content Placeholder 2"/>
          <p:cNvSpPr>
            <a:spLocks noGrp="1"/>
          </p:cNvSpPr>
          <p:nvPr>
            <p:ph sz="half" idx="1"/>
          </p:nvPr>
        </p:nvSpPr>
        <p:spPr>
          <a:xfrm>
            <a:off x="838200" y="1825625"/>
            <a:ext cx="5181600" cy="4351338"/>
          </a:xfrm>
        </p:spPr>
        <p:txBody>
          <a:bodyPr/>
          <a:lstStyle/>
          <a:p>
            <a:pPr lvl="0" fontAlgn="auto"/>
            <a:r>
              <a:rPr lang="en-US" strike="noStrike" noProof="1"/>
              <a:t>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4" name="Content Placeholder 3"/>
          <p:cNvSpPr>
            <a:spLocks noGrp="1"/>
          </p:cNvSpPr>
          <p:nvPr>
            <p:ph sz="half" idx="2"/>
          </p:nvPr>
        </p:nvSpPr>
        <p:spPr>
          <a:xfrm>
            <a:off x="6172200" y="1825625"/>
            <a:ext cx="5181600" cy="4351338"/>
          </a:xfrm>
        </p:spPr>
        <p:txBody>
          <a:bodyPr/>
          <a:lstStyle/>
          <a:p>
            <a:pPr lvl="0" fontAlgn="auto"/>
            <a:r>
              <a:rPr lang="en-US" strike="noStrike" noProof="1"/>
              <a:t>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auto"/>
            <a:r>
              <a:rPr lang="en-US" strike="noStrike" noProof="1"/>
              <a:t>Click to edit Master title style</a:t>
            </a:r>
            <a:endParaRPr lang="en-US" strike="noStrike"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a:t>Edit Master text styles</a:t>
            </a:r>
            <a:endParaRPr lang="en-US" strike="noStrike" noProof="1"/>
          </a:p>
        </p:txBody>
      </p:sp>
      <p:sp>
        <p:nvSpPr>
          <p:cNvPr id="4" name="Content Placeholder 3"/>
          <p:cNvSpPr>
            <a:spLocks noGrp="1"/>
          </p:cNvSpPr>
          <p:nvPr>
            <p:ph sz="half" idx="2"/>
          </p:nvPr>
        </p:nvSpPr>
        <p:spPr>
          <a:xfrm>
            <a:off x="839788" y="2505075"/>
            <a:ext cx="5157787" cy="3684588"/>
          </a:xfrm>
        </p:spPr>
        <p:txBody>
          <a:bodyPr/>
          <a:lstStyle/>
          <a:p>
            <a:pPr lvl="0" fontAlgn="auto"/>
            <a:r>
              <a:rPr lang="en-US" strike="noStrike" noProof="1"/>
              <a:t>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a:t>Edit Master text styles</a:t>
            </a:r>
            <a:endParaRPr lang="en-US" strike="noStrike" noProof="1"/>
          </a:p>
        </p:txBody>
      </p:sp>
      <p:sp>
        <p:nvSpPr>
          <p:cNvPr id="6" name="Content Placeholder 5"/>
          <p:cNvSpPr>
            <a:spLocks noGrp="1"/>
          </p:cNvSpPr>
          <p:nvPr>
            <p:ph sz="quarter" idx="4"/>
          </p:nvPr>
        </p:nvSpPr>
        <p:spPr>
          <a:xfrm>
            <a:off x="6172200" y="2505075"/>
            <a:ext cx="5183188" cy="3684588"/>
          </a:xfrm>
        </p:spPr>
        <p:txBody>
          <a:bodyPr/>
          <a:lstStyle/>
          <a:p>
            <a:pPr lvl="0" fontAlgn="auto"/>
            <a:r>
              <a:rPr lang="en-US" strike="noStrike" noProof="1"/>
              <a:t>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endParaRPr lang="en-US" strike="noStrike" noProof="1"/>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auto"/>
            <a:r>
              <a:rPr lang="en-US" strike="noStrike" noProof="1"/>
              <a:t>Click to edit Master title style</a:t>
            </a:r>
            <a:endParaRPr lang="en-US" strike="noStrike"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en-US" strike="noStrike" noProof="1"/>
              <a:t>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en-US" strike="noStrike" noProof="1"/>
              <a:t>Edit Master text styles</a:t>
            </a:r>
            <a:endParaRPr lang="en-US" strike="noStrike" noProof="1"/>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auto"/>
            <a:r>
              <a:rPr lang="en-US" strike="noStrike" noProof="1"/>
              <a:t>Click to edit Master title style</a:t>
            </a:r>
            <a:endParaRPr lang="en-US" strike="noStrike" noProof="1"/>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en-US" strike="noStrike" noProof="1"/>
              <a:t>Edit Master text styles</a:t>
            </a:r>
            <a:endParaRPr lang="en-US" strike="noStrike" noProof="1"/>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p>
            <a:pPr lvl="0"/>
            <a:r>
              <a:rPr lang="en-US" altLang="zh-CN"/>
              <a:t>Click to edit Master title style</a:t>
            </a:r>
            <a:endParaRPr lang="en-US" altLang="zh-CN"/>
          </a:p>
        </p:txBody>
      </p:sp>
      <p:sp>
        <p:nvSpPr>
          <p:cNvPr id="1027" name="Text Placeholder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p>
            <a:pPr lvl="0"/>
            <a:r>
              <a:rPr lang="en-US" altLang="zh-CN"/>
              <a:t>Edit Master text styles</a:t>
            </a:r>
            <a:endParaRPr lang="en-US" altLang="zh-CN"/>
          </a:p>
          <a:p>
            <a:pPr lvl="1" indent="-228600"/>
            <a:r>
              <a:rPr lang="en-US" altLang="zh-CN"/>
              <a:t>Second level</a:t>
            </a:r>
            <a:endParaRPr lang="en-US" altLang="zh-CN"/>
          </a:p>
          <a:p>
            <a:pPr lvl="2" indent="-228600"/>
            <a:r>
              <a:rPr lang="en-US" altLang="zh-CN"/>
              <a:t>Third level</a:t>
            </a:r>
            <a:endParaRPr lang="en-US" altLang="zh-CN"/>
          </a:p>
          <a:p>
            <a:pPr lvl="3" indent="-228600"/>
            <a:r>
              <a:rPr lang="en-US" altLang="zh-CN"/>
              <a:t>Fourth level</a:t>
            </a:r>
            <a:endParaRPr lang="en-US" altLang="zh-CN"/>
          </a:p>
          <a:p>
            <a:pPr lvl="4" indent="-228600"/>
            <a:r>
              <a:rPr lang="en-US" altLang="zh-CN"/>
              <a:t>Fifth level</a:t>
            </a:r>
            <a:endParaRPr lang="en-US" altLang="zh-C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ctrTitle"/>
          </p:nvPr>
        </p:nvSpPr>
        <p:spPr/>
        <p:txBody>
          <a:bodyPr/>
          <a:p>
            <a:r>
              <a:rPr lang="en-US">
                <a:latin typeface="Times New Roman" panose="02020603050405020304" pitchFamily="18" charset="0"/>
                <a:cs typeface="Times New Roman" panose="02020603050405020304" pitchFamily="18" charset="0"/>
              </a:rPr>
              <a:t>MIDTERM PROJECT</a:t>
            </a:r>
            <a:endParaRPr lang="en-US">
              <a:latin typeface="Times New Roman" panose="02020603050405020304" pitchFamily="18" charset="0"/>
              <a:cs typeface="Times New Roman" panose="02020603050405020304" pitchFamily="18" charset="0"/>
            </a:endParaRPr>
          </a:p>
        </p:txBody>
      </p:sp>
      <p:sp>
        <p:nvSpPr>
          <p:cNvPr id="25" name="Subtitle 24"/>
          <p:cNvSpPr>
            <a:spLocks noGrp="1"/>
          </p:cNvSpPr>
          <p:nvPr>
            <p:ph type="subTitle" idx="1"/>
          </p:nvPr>
        </p:nvSpPr>
        <p:spPr>
          <a:xfrm>
            <a:off x="391795" y="3510280"/>
            <a:ext cx="11407775" cy="2772410"/>
          </a:xfrm>
        </p:spPr>
        <p:txBody>
          <a:bodyPr/>
          <a:p>
            <a:pPr>
              <a:lnSpc>
                <a:spcPct val="120000"/>
              </a:lnSpc>
              <a:spcBef>
                <a:spcPts val="0"/>
              </a:spcBef>
            </a:pPr>
            <a:r>
              <a:rPr lang="en-US">
                <a:latin typeface="Times New Roman" panose="02020603050405020304" pitchFamily="18" charset="0"/>
                <a:cs typeface="Times New Roman" panose="02020603050405020304" pitchFamily="18" charset="0"/>
              </a:rPr>
              <a:t>PROJECT: NATURAL LANGUAGE PROCESSING</a:t>
            </a:r>
            <a:endParaRPr lang="en-US">
              <a:latin typeface="Times New Roman" panose="02020603050405020304" pitchFamily="18" charset="0"/>
              <a:cs typeface="Times New Roman" panose="02020603050405020304" pitchFamily="18" charset="0"/>
            </a:endParaRPr>
          </a:p>
          <a:p>
            <a:pPr>
              <a:lnSpc>
                <a:spcPct val="120000"/>
              </a:lnSpc>
              <a:spcBef>
                <a:spcPts val="0"/>
              </a:spcBef>
            </a:pPr>
            <a:r>
              <a:rPr lang="en-US">
                <a:latin typeface="Times New Roman" panose="02020603050405020304" pitchFamily="18" charset="0"/>
                <a:cs typeface="Times New Roman" panose="02020603050405020304" pitchFamily="18" charset="0"/>
                <a:sym typeface="+mn-ea"/>
              </a:rPr>
              <a:t>GROUP </a:t>
            </a:r>
            <a:r>
              <a:rPr lang="en-US">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pPr algn="ctr"/>
            <a:r>
              <a:rPr lang="en-US">
                <a:latin typeface="Times New Roman" panose="02020603050405020304" pitchFamily="18" charset="0"/>
                <a:cs typeface="Times New Roman" panose="02020603050405020304" pitchFamily="18" charset="0"/>
              </a:rPr>
              <a:t>CAO NGUYEN THAI THUAN – 522H0092</a:t>
            </a:r>
            <a:endParaRPr lang="en-US">
              <a:latin typeface="Times New Roman" panose="02020603050405020304" pitchFamily="18" charset="0"/>
              <a:cs typeface="Times New Roman" panose="02020603050405020304" pitchFamily="18" charset="0"/>
            </a:endParaRPr>
          </a:p>
          <a:p>
            <a:pPr algn="ctr"/>
            <a:r>
              <a:rPr lang="en-US">
                <a:latin typeface="Times New Roman" panose="02020603050405020304" pitchFamily="18" charset="0"/>
                <a:cs typeface="Times New Roman" panose="02020603050405020304" pitchFamily="18" charset="0"/>
              </a:rPr>
              <a:t>NGUYEN PHAM QUANG HUY – 522H0138</a:t>
            </a:r>
            <a:endParaRPr lang="en-US">
              <a:latin typeface="Times New Roman" panose="02020603050405020304" pitchFamily="18" charset="0"/>
              <a:cs typeface="Times New Roman" panose="02020603050405020304" pitchFamily="18" charset="0"/>
            </a:endParaRPr>
          </a:p>
          <a:p>
            <a:pPr algn="ctr"/>
            <a:endParaRPr lang="en-US">
              <a:latin typeface="Times New Roman" panose="02020603050405020304" pitchFamily="18" charset="0"/>
              <a:cs typeface="Times New Roman" panose="02020603050405020304" pitchFamily="18" charset="0"/>
            </a:endParaRPr>
          </a:p>
          <a:p>
            <a:pPr algn="r"/>
            <a:r>
              <a:rPr lang="en-US">
                <a:latin typeface="Times New Roman" panose="02020603050405020304" pitchFamily="18" charset="0"/>
                <a:cs typeface="Times New Roman" panose="02020603050405020304" pitchFamily="18" charset="0"/>
                <a:sym typeface="+mn-ea"/>
              </a:rPr>
              <a:t>Instructor: Associate Professor, Ph.D. LE ANH CUONG</a:t>
            </a:r>
            <a:endParaRPr lang="en-US">
              <a:latin typeface="Times New Roman" panose="02020603050405020304" pitchFamily="18" charset="0"/>
              <a:cs typeface="Times New Roman" panose="02020603050405020304" pitchFamily="18" charset="0"/>
            </a:endParaRPr>
          </a:p>
        </p:txBody>
      </p:sp>
      <p:pic>
        <p:nvPicPr>
          <p:cNvPr id="26" name="Picture 25" descr="A red and blue 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78057" y="498476"/>
            <a:ext cx="3235886" cy="1674856"/>
          </a:xfrm>
          <a:prstGeom prst="rect">
            <a:avLst/>
          </a:prstGeom>
        </p:spPr>
      </p:pic>
      <p:sp>
        <p:nvSpPr>
          <p:cNvPr id="27" name="Rectangle 13"/>
          <p:cNvSpPr/>
          <p:nvPr/>
        </p:nvSpPr>
        <p:spPr>
          <a:xfrm>
            <a:off x="0" y="6714490"/>
            <a:ext cx="12226925" cy="163830"/>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a:xfrm>
            <a:off x="838835" y="15875"/>
            <a:ext cx="10515600" cy="1325563"/>
          </a:xfrm>
        </p:spPr>
        <p:txBody>
          <a:bodyPr>
            <a:noAutofit/>
          </a:bodyPr>
          <a:p>
            <a:r>
              <a:rPr lang="en-US" sz="3000" b="1">
                <a:latin typeface="Times New Roman" panose="02020603050405020304" pitchFamily="18" charset="0"/>
                <a:cs typeface="Times New Roman" panose="02020603050405020304" pitchFamily="18" charset="0"/>
                <a:sym typeface="+mn-ea"/>
              </a:rPr>
              <a:t>Build synthetic datasets using Large Language Models </a:t>
            </a:r>
            <a:endParaRPr lang="en-US" sz="3000" b="1">
              <a:latin typeface="Times New Roman" panose="02020603050405020304" pitchFamily="18" charset="0"/>
              <a:cs typeface="Times New Roman" panose="02020603050405020304" pitchFamily="18" charset="0"/>
            </a:endParaRPr>
          </a:p>
        </p:txBody>
      </p:sp>
      <p:sp>
        <p:nvSpPr>
          <p:cNvPr id="9" name="Content Placeholder 5"/>
          <p:cNvSpPr>
            <a:spLocks noGrp="1"/>
          </p:cNvSpPr>
          <p:nvPr/>
        </p:nvSpPr>
        <p:spPr>
          <a:xfrm>
            <a:off x="838200" y="1691005"/>
            <a:ext cx="10894060" cy="4351655"/>
          </a:xfrm>
          <a:prstGeom prst="rect">
            <a:avLst/>
          </a:prstGeom>
          <a:noFill/>
          <a:ln w="9525">
            <a:noFill/>
          </a:ln>
        </p:spPr>
        <p:txBody>
          <a:bodyPr vert="horz"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600">
              <a:latin typeface="Times New Roman" panose="02020603050405020304" pitchFamily="18" charset="0"/>
              <a:cs typeface="Times New Roman" panose="02020603050405020304" pitchFamily="18" charset="0"/>
            </a:endParaRPr>
          </a:p>
          <a:p>
            <a:pPr marL="0" indent="0">
              <a:buNone/>
            </a:pPr>
            <a:endParaRPr lang="en-US" sz="2600">
              <a:latin typeface="Times New Roman" panose="02020603050405020304" pitchFamily="18" charset="0"/>
              <a:cs typeface="Times New Roman" panose="02020603050405020304" pitchFamily="18" charset="0"/>
            </a:endParaRPr>
          </a:p>
          <a:p>
            <a:pPr marL="0" indent="0">
              <a:buNone/>
            </a:pPr>
            <a:endParaRPr lang="en-US" sz="2600">
              <a:latin typeface="Times New Roman" panose="02020603050405020304" pitchFamily="18" charset="0"/>
              <a:cs typeface="Times New Roman" panose="02020603050405020304" pitchFamily="18" charset="0"/>
            </a:endParaRPr>
          </a:p>
          <a:p>
            <a:pPr marL="0" indent="0">
              <a:buNone/>
            </a:pPr>
            <a:endParaRPr lang="en-US" sz="2600">
              <a:latin typeface="Times New Roman" panose="02020603050405020304" pitchFamily="18" charset="0"/>
              <a:cs typeface="Times New Roman" panose="02020603050405020304" pitchFamily="18" charset="0"/>
            </a:endParaRPr>
          </a:p>
        </p:txBody>
      </p:sp>
      <p:pic>
        <p:nvPicPr>
          <p:cNvPr id="10" name="Picture 9" descr="A red and blue 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1" name="Rectangle 8"/>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2" name="Rectangle 8"/>
          <p:cNvSpPr/>
          <p:nvPr/>
        </p:nvSpPr>
        <p:spPr>
          <a:xfrm>
            <a:off x="1270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3" name="Slide Number Placeholder 12"/>
          <p:cNvSpPr>
            <a:spLocks noGrp="1"/>
          </p:cNvSpPr>
          <p:nvPr>
            <p:ph type="sldNum" sz="quarter" idx="12"/>
          </p:nvPr>
        </p:nvSpPr>
        <p:spPr>
          <a:xfrm>
            <a:off x="9424035" y="6293485"/>
            <a:ext cx="2743200" cy="365125"/>
          </a:xfrm>
        </p:spPr>
        <p:txBody>
          <a:bodyPr/>
          <a:p>
            <a:fld id="{82CC6580-88DA-47C0-A102-7F3F9A059A11}" type="slidenum">
              <a:rPr lang="en-US" sz="2000" b="1">
                <a:solidFill>
                  <a:schemeClr val="tx1"/>
                </a:solidFill>
                <a:latin typeface="Arial" panose="020B0604020202020204" pitchFamily="34" charset="0"/>
                <a:cs typeface="Arial" panose="020B0604020202020204" pitchFamily="34" charset="0"/>
              </a:rPr>
            </a:fld>
            <a:endParaRPr lang="en-US" sz="1500" b="1">
              <a:solidFill>
                <a:schemeClr val="tx1"/>
              </a:solidFill>
              <a:latin typeface="Arial" panose="020B0604020202020204" pitchFamily="34" charset="0"/>
              <a:cs typeface="Arial" panose="020B0604020202020204" pitchFamily="34" charset="0"/>
            </a:endParaRPr>
          </a:p>
        </p:txBody>
      </p:sp>
      <p:sp>
        <p:nvSpPr>
          <p:cNvPr id="6" name="Text Box 5"/>
          <p:cNvSpPr txBox="1"/>
          <p:nvPr/>
        </p:nvSpPr>
        <p:spPr>
          <a:xfrm>
            <a:off x="837565" y="1721485"/>
            <a:ext cx="11074400" cy="2676525"/>
          </a:xfrm>
          <a:prstGeom prst="rect">
            <a:avLst/>
          </a:prstGeom>
          <a:noFill/>
        </p:spPr>
        <p:txBody>
          <a:bodyPr wrap="square" rtlCol="0" anchor="t">
            <a:spAutoFit/>
          </a:bodyPr>
          <a:p>
            <a:r>
              <a:rPr lang="en-US" sz="3000">
                <a:latin typeface="Times New Roman" panose="02020603050405020304" pitchFamily="18" charset="0"/>
                <a:cs typeface="Times New Roman" panose="02020603050405020304" pitchFamily="18" charset="0"/>
              </a:rPr>
              <a:t>Step 6: Review and Refine the Data</a:t>
            </a:r>
            <a:endParaRPr lang="en-US" sz="3000">
              <a:latin typeface="Times New Roman" panose="02020603050405020304" pitchFamily="18" charset="0"/>
              <a:cs typeface="Times New Roman" panose="02020603050405020304" pitchFamily="18" charset="0"/>
            </a:endParaRPr>
          </a:p>
          <a:p>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rPr>
              <a:t>- Remove duplicate or illogical questions.</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rPr>
              <a:t>- Check grammar and question accuracy.</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rPr>
              <a:t>- Add more keywords to enhance diversity.</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835" y="15875"/>
            <a:ext cx="10515600" cy="1325563"/>
          </a:xfrm>
        </p:spPr>
        <p:txBody>
          <a:bodyPr>
            <a:noAutofit/>
          </a:bodyPr>
          <a:p>
            <a:r>
              <a:rPr lang="en-US" sz="3000" b="1">
                <a:latin typeface="Times New Roman" panose="02020603050405020304" pitchFamily="18" charset="0"/>
                <a:cs typeface="Times New Roman" panose="02020603050405020304" pitchFamily="18" charset="0"/>
                <a:sym typeface="+mn-ea"/>
              </a:rPr>
              <a:t>Build synthetic datasets using Large Language Models</a:t>
            </a:r>
            <a:r>
              <a:rPr lang="en-US" sz="3000" b="1">
                <a:latin typeface="Times New Roman" panose="02020603050405020304" pitchFamily="18" charset="0"/>
                <a:cs typeface="Times New Roman" panose="02020603050405020304" pitchFamily="18" charset="0"/>
                <a:sym typeface="+mn-ea"/>
              </a:rPr>
              <a:t> </a:t>
            </a:r>
            <a:endParaRPr lang="en-US" sz="3000" b="1">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1"/>
          </p:nvPr>
        </p:nvSpPr>
        <p:spPr>
          <a:xfrm>
            <a:off x="838835" y="1708785"/>
            <a:ext cx="10702290" cy="4351655"/>
          </a:xfrm>
        </p:spPr>
        <p:txBody>
          <a:bodyPr/>
          <a:p>
            <a:pPr marL="0" indent="0">
              <a:buNone/>
            </a:pPr>
            <a:r>
              <a:rPr lang="en-US" sz="2600">
                <a:latin typeface="Times New Roman" panose="02020603050405020304" pitchFamily="18" charset="0"/>
                <a:cs typeface="Times New Roman" panose="02020603050405020304" pitchFamily="18" charset="0"/>
              </a:rPr>
              <a:t>Step 7: Data Preprocessing</a:t>
            </a:r>
            <a:endParaRPr lang="en-US" sz="2600">
              <a:latin typeface="Times New Roman" panose="02020603050405020304" pitchFamily="18" charset="0"/>
              <a:cs typeface="Times New Roman" panose="02020603050405020304" pitchFamily="18" charset="0"/>
            </a:endParaRPr>
          </a:p>
          <a:p>
            <a:pPr marL="0" indent="0">
              <a:buNone/>
            </a:pPr>
            <a:r>
              <a:rPr lang="en-US" sz="2600">
                <a:latin typeface="Times New Roman" panose="02020603050405020304" pitchFamily="18" charset="0"/>
                <a:cs typeface="Times New Roman" panose="02020603050405020304" pitchFamily="18" charset="0"/>
              </a:rPr>
              <a:t>Convert text to lowercase.</a:t>
            </a:r>
            <a:endParaRPr lang="en-US" sz="2600">
              <a:latin typeface="Times New Roman" panose="02020603050405020304" pitchFamily="18" charset="0"/>
              <a:cs typeface="Times New Roman" panose="02020603050405020304" pitchFamily="18" charset="0"/>
            </a:endParaRPr>
          </a:p>
          <a:p>
            <a:pPr marL="0" indent="0">
              <a:buNone/>
            </a:pPr>
            <a:r>
              <a:rPr lang="en-US" sz="2600">
                <a:latin typeface="Times New Roman" panose="02020603050405020304" pitchFamily="18" charset="0"/>
                <a:cs typeface="Times New Roman" panose="02020603050405020304" pitchFamily="18" charset="0"/>
              </a:rPr>
              <a:t>Remove punctuation and numbers.</a:t>
            </a:r>
            <a:endParaRPr lang="en-US" sz="2600">
              <a:latin typeface="Times New Roman" panose="02020603050405020304" pitchFamily="18" charset="0"/>
              <a:cs typeface="Times New Roman" panose="02020603050405020304" pitchFamily="18" charset="0"/>
            </a:endParaRPr>
          </a:p>
          <a:p>
            <a:pPr marL="0" indent="0">
              <a:buNone/>
            </a:pPr>
            <a:r>
              <a:rPr lang="en-US" sz="2600">
                <a:latin typeface="Times New Roman" panose="02020603050405020304" pitchFamily="18" charset="0"/>
                <a:cs typeface="Times New Roman" panose="02020603050405020304" pitchFamily="18" charset="0"/>
              </a:rPr>
              <a:t>Tokenize words using NLP techniques.</a:t>
            </a:r>
            <a:endParaRPr lang="en-US" sz="2600">
              <a:latin typeface="Times New Roman" panose="02020603050405020304" pitchFamily="18" charset="0"/>
              <a:cs typeface="Times New Roman" panose="02020603050405020304" pitchFamily="18" charset="0"/>
            </a:endParaRPr>
          </a:p>
          <a:p>
            <a:pPr marL="0" indent="0">
              <a:buNone/>
            </a:pPr>
            <a:endParaRPr lang="en-US" sz="2600">
              <a:latin typeface="Times New Roman" panose="02020603050405020304" pitchFamily="18" charset="0"/>
              <a:cs typeface="Times New Roman" panose="02020603050405020304" pitchFamily="18" charset="0"/>
            </a:endParaRPr>
          </a:p>
          <a:p>
            <a:pPr marL="0" indent="0">
              <a:buNone/>
            </a:pPr>
            <a:endParaRPr lang="en-US" sz="2600">
              <a:latin typeface="Times New Roman" panose="02020603050405020304" pitchFamily="18" charset="0"/>
              <a:cs typeface="Times New Roman" panose="02020603050405020304" pitchFamily="18" charset="0"/>
            </a:endParaRPr>
          </a:p>
        </p:txBody>
      </p:sp>
      <p:pic>
        <p:nvPicPr>
          <p:cNvPr id="8" name="Picture 7" descr="A red and blue 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1" name="Rectangle 8"/>
          <p:cNvSpPr/>
          <p:nvPr/>
        </p:nvSpPr>
        <p:spPr>
          <a:xfrm>
            <a:off x="1270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2" name="Slide Number Placeholder 11"/>
          <p:cNvSpPr>
            <a:spLocks noGrp="1"/>
          </p:cNvSpPr>
          <p:nvPr>
            <p:ph type="sldNum" sz="quarter" idx="12"/>
          </p:nvPr>
        </p:nvSpPr>
        <p:spPr>
          <a:xfrm>
            <a:off x="9424035" y="6293485"/>
            <a:ext cx="2743200" cy="365125"/>
          </a:xfrm>
        </p:spPr>
        <p:txBody>
          <a:bodyPr/>
          <a:p>
            <a:fld id="{82CC6580-88DA-47C0-A102-7F3F9A059A11}" type="slidenum">
              <a:rPr lang="en-US" sz="2000" b="1">
                <a:solidFill>
                  <a:schemeClr val="tx1"/>
                </a:solidFill>
                <a:latin typeface="Arial" panose="020B0604020202020204" pitchFamily="34" charset="0"/>
                <a:cs typeface="Arial" panose="020B0604020202020204" pitchFamily="34" charset="0"/>
              </a:rPr>
            </a:fld>
            <a:endParaRPr lang="en-US" sz="1500" b="1">
              <a:solidFill>
                <a:schemeClr val="tx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1167765" y="4046220"/>
            <a:ext cx="9314180" cy="10312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nvSpPr>
        <p:spPr>
          <a:xfrm>
            <a:off x="838835" y="15875"/>
            <a:ext cx="10515600" cy="1325563"/>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a:latin typeface="Times New Roman" panose="02020603050405020304" pitchFamily="18" charset="0"/>
                <a:cs typeface="Times New Roman" panose="02020603050405020304" pitchFamily="18" charset="0"/>
                <a:sym typeface="+mn-ea"/>
              </a:rPr>
              <a:t>Build synthetic datasets using Large Language Models </a:t>
            </a:r>
            <a:endParaRPr lang="en-US" sz="3000" b="1">
              <a:latin typeface="Times New Roman" panose="02020603050405020304" pitchFamily="18" charset="0"/>
              <a:cs typeface="Times New Roman" panose="02020603050405020304" pitchFamily="18" charset="0"/>
            </a:endParaRPr>
          </a:p>
        </p:txBody>
      </p:sp>
      <p:sp>
        <p:nvSpPr>
          <p:cNvPr id="6" name="Content Placeholder 5"/>
          <p:cNvSpPr>
            <a:spLocks noGrp="1"/>
          </p:cNvSpPr>
          <p:nvPr/>
        </p:nvSpPr>
        <p:spPr>
          <a:xfrm>
            <a:off x="535940" y="1690370"/>
            <a:ext cx="11371580" cy="4351655"/>
          </a:xfrm>
          <a:prstGeom prst="rect">
            <a:avLst/>
          </a:prstGeom>
          <a:noFill/>
          <a:ln w="9525">
            <a:noFill/>
          </a:ln>
        </p:spPr>
        <p:txBody>
          <a:bodyPr vert="horz"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a:latin typeface="Times New Roman" panose="02020603050405020304" pitchFamily="18" charset="0"/>
                <a:cs typeface="Times New Roman" panose="02020603050405020304" pitchFamily="18" charset="0"/>
              </a:rPr>
              <a:t>2. Data Splitting</a:t>
            </a:r>
            <a:endParaRPr lang="en-US" sz="2600">
              <a:latin typeface="Times New Roman" panose="02020603050405020304" pitchFamily="18" charset="0"/>
              <a:cs typeface="Times New Roman" panose="02020603050405020304" pitchFamily="18" charset="0"/>
            </a:endParaRPr>
          </a:p>
          <a:p>
            <a:pPr marL="0" indent="0">
              <a:buNone/>
            </a:pPr>
            <a:r>
              <a:rPr lang="en-US" sz="2600">
                <a:latin typeface="Times New Roman" panose="02020603050405020304" pitchFamily="18" charset="0"/>
                <a:cs typeface="Times New Roman" panose="02020603050405020304" pitchFamily="18" charset="0"/>
              </a:rPr>
              <a:t>Split the dataset into training (80%) and testing (20%) sets.</a:t>
            </a:r>
            <a:endParaRPr lang="en-US" sz="2600">
              <a:latin typeface="Times New Roman" panose="02020603050405020304" pitchFamily="18" charset="0"/>
              <a:cs typeface="Times New Roman" panose="02020603050405020304" pitchFamily="18" charset="0"/>
            </a:endParaRPr>
          </a:p>
          <a:p>
            <a:pPr marL="0" indent="0">
              <a:buNone/>
            </a:pPr>
            <a:endParaRPr lang="en-US" sz="2600">
              <a:latin typeface="Times New Roman" panose="02020603050405020304" pitchFamily="18" charset="0"/>
              <a:cs typeface="Times New Roman" panose="02020603050405020304" pitchFamily="18" charset="0"/>
            </a:endParaRPr>
          </a:p>
          <a:p>
            <a:pPr marL="0" indent="0">
              <a:buNone/>
            </a:pPr>
            <a:endParaRPr lang="en-US" sz="2600">
              <a:latin typeface="Times New Roman" panose="02020603050405020304" pitchFamily="18" charset="0"/>
              <a:cs typeface="Times New Roman" panose="02020603050405020304" pitchFamily="18" charset="0"/>
            </a:endParaRPr>
          </a:p>
          <a:p>
            <a:pPr marL="0" indent="0">
              <a:buNone/>
            </a:pPr>
            <a:endParaRPr lang="en-US" sz="2600">
              <a:latin typeface="Times New Roman" panose="02020603050405020304" pitchFamily="18" charset="0"/>
              <a:cs typeface="Times New Roman" panose="02020603050405020304" pitchFamily="18" charset="0"/>
            </a:endParaRPr>
          </a:p>
        </p:txBody>
      </p:sp>
      <p:pic>
        <p:nvPicPr>
          <p:cNvPr id="8" name="Picture 7" descr="A red and blue 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1" name="Rectangle 8"/>
          <p:cNvSpPr/>
          <p:nvPr/>
        </p:nvSpPr>
        <p:spPr>
          <a:xfrm>
            <a:off x="1270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2" name="Slide Number Placeholder 11"/>
          <p:cNvSpPr>
            <a:spLocks noGrp="1"/>
          </p:cNvSpPr>
          <p:nvPr>
            <p:ph type="sldNum" sz="quarter" idx="12"/>
          </p:nvPr>
        </p:nvSpPr>
        <p:spPr>
          <a:xfrm>
            <a:off x="9424035" y="6293485"/>
            <a:ext cx="2743200" cy="365125"/>
          </a:xfrm>
        </p:spPr>
        <p:txBody>
          <a:bodyPr/>
          <a:p>
            <a:fld id="{82CC6580-88DA-47C0-A102-7F3F9A059A11}" type="slidenum">
              <a:rPr lang="en-US" sz="2000" b="1">
                <a:solidFill>
                  <a:schemeClr val="tx1"/>
                </a:solidFill>
                <a:latin typeface="Arial" panose="020B0604020202020204" pitchFamily="34" charset="0"/>
                <a:cs typeface="Arial" panose="020B0604020202020204" pitchFamily="34" charset="0"/>
              </a:rPr>
            </a:fld>
            <a:endParaRPr lang="en-US" sz="1500" b="1">
              <a:solidFill>
                <a:schemeClr val="tx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2290445" y="3326765"/>
            <a:ext cx="5562600" cy="16097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4"/>
          <p:cNvSpPr>
            <a:spLocks noGrp="1"/>
          </p:cNvSpPr>
          <p:nvPr/>
        </p:nvSpPr>
        <p:spPr>
          <a:xfrm>
            <a:off x="838835" y="15875"/>
            <a:ext cx="10515600" cy="1325563"/>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a:latin typeface="Times New Roman" panose="02020603050405020304" pitchFamily="18" charset="0"/>
                <a:cs typeface="Times New Roman" panose="02020603050405020304" pitchFamily="18" charset="0"/>
                <a:sym typeface="+mn-ea"/>
              </a:rPr>
              <a:t>Build synthetic datasets using Large Language Models </a:t>
            </a:r>
            <a:endParaRPr lang="en-US" sz="3000" b="1">
              <a:latin typeface="Times New Roman" panose="02020603050405020304" pitchFamily="18" charset="0"/>
              <a:cs typeface="Times New Roman" panose="02020603050405020304" pitchFamily="18" charset="0"/>
            </a:endParaRPr>
          </a:p>
        </p:txBody>
      </p:sp>
      <p:pic>
        <p:nvPicPr>
          <p:cNvPr id="9" name="Picture 8" descr="A red and blue 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1" name="Rectangle 8"/>
          <p:cNvSpPr/>
          <p:nvPr/>
        </p:nvSpPr>
        <p:spPr>
          <a:xfrm>
            <a:off x="1270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2" name="Slide Number Placeholder 11"/>
          <p:cNvSpPr>
            <a:spLocks noGrp="1"/>
          </p:cNvSpPr>
          <p:nvPr>
            <p:ph type="sldNum" sz="quarter" idx="12"/>
          </p:nvPr>
        </p:nvSpPr>
        <p:spPr>
          <a:xfrm>
            <a:off x="9424035" y="6293485"/>
            <a:ext cx="2743200" cy="365125"/>
          </a:xfrm>
        </p:spPr>
        <p:txBody>
          <a:bodyPr/>
          <a:p>
            <a:fld id="{82CC6580-88DA-47C0-A102-7F3F9A059A11}" type="slidenum">
              <a:rPr lang="en-US" sz="2000" b="1">
                <a:solidFill>
                  <a:schemeClr val="tx1"/>
                </a:solidFill>
                <a:latin typeface="Arial" panose="020B0604020202020204" pitchFamily="34" charset="0"/>
                <a:cs typeface="Arial" panose="020B0604020202020204" pitchFamily="34" charset="0"/>
              </a:rPr>
            </a:fld>
            <a:endParaRPr lang="en-US" sz="1500" b="1">
              <a:solidFill>
                <a:schemeClr val="tx1"/>
              </a:solidFill>
              <a:latin typeface="Arial" panose="020B0604020202020204" pitchFamily="34" charset="0"/>
              <a:cs typeface="Arial" panose="020B0604020202020204" pitchFamily="34" charset="0"/>
            </a:endParaRPr>
          </a:p>
        </p:txBody>
      </p:sp>
      <p:sp>
        <p:nvSpPr>
          <p:cNvPr id="14" name="Text Box 13"/>
          <p:cNvSpPr txBox="1"/>
          <p:nvPr/>
        </p:nvSpPr>
        <p:spPr>
          <a:xfrm>
            <a:off x="854075" y="1448435"/>
            <a:ext cx="10801985" cy="829945"/>
          </a:xfrm>
          <a:prstGeom prst="rect">
            <a:avLst/>
          </a:prstGeom>
          <a:noFill/>
        </p:spPr>
        <p:txBody>
          <a:bodyPr wrap="square" rtlCol="0">
            <a:spAutoFit/>
          </a:bodyPr>
          <a:p>
            <a:r>
              <a:rPr lang="en-US" sz="2400">
                <a:latin typeface="Times New Roman" panose="02020603050405020304" pitchFamily="18" charset="0"/>
                <a:cs typeface="Times New Roman" panose="02020603050405020304" pitchFamily="18" charset="0"/>
              </a:rPr>
              <a:t>3. Text Vectorization and Label Encoding</a:t>
            </a: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315085" y="2360930"/>
            <a:ext cx="9563100" cy="304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4"/>
          <p:cNvSpPr>
            <a:spLocks noGrp="1"/>
          </p:cNvSpPr>
          <p:nvPr/>
        </p:nvSpPr>
        <p:spPr>
          <a:xfrm>
            <a:off x="838835" y="15875"/>
            <a:ext cx="10515600" cy="1325563"/>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a:latin typeface="Times New Roman" panose="02020603050405020304" pitchFamily="18" charset="0"/>
                <a:cs typeface="Times New Roman" panose="02020603050405020304" pitchFamily="18" charset="0"/>
                <a:sym typeface="+mn-ea"/>
              </a:rPr>
              <a:t>Common methods of text representation</a:t>
            </a:r>
            <a:endParaRPr lang="en-US" sz="3000" b="1">
              <a:latin typeface="Times New Roman" panose="02020603050405020304" pitchFamily="18" charset="0"/>
              <a:cs typeface="Times New Roman" panose="02020603050405020304" pitchFamily="18" charset="0"/>
            </a:endParaRPr>
          </a:p>
        </p:txBody>
      </p:sp>
      <p:pic>
        <p:nvPicPr>
          <p:cNvPr id="9" name="Picture 8" descr="A red and blue 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1" name="Rectangle 8"/>
          <p:cNvSpPr/>
          <p:nvPr/>
        </p:nvSpPr>
        <p:spPr>
          <a:xfrm>
            <a:off x="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2" name="Slide Number Placeholder 11"/>
          <p:cNvSpPr>
            <a:spLocks noGrp="1"/>
          </p:cNvSpPr>
          <p:nvPr>
            <p:ph type="sldNum" sz="quarter" idx="12"/>
          </p:nvPr>
        </p:nvSpPr>
        <p:spPr>
          <a:xfrm>
            <a:off x="9424035" y="6293485"/>
            <a:ext cx="2743200" cy="365125"/>
          </a:xfrm>
        </p:spPr>
        <p:txBody>
          <a:bodyPr/>
          <a:p>
            <a:fld id="{82CC6580-88DA-47C0-A102-7F3F9A059A11}" type="slidenum">
              <a:rPr lang="en-US" sz="2000" b="1">
                <a:solidFill>
                  <a:schemeClr val="tx1"/>
                </a:solidFill>
                <a:latin typeface="Arial" panose="020B0604020202020204" pitchFamily="34" charset="0"/>
                <a:cs typeface="Arial" panose="020B0604020202020204" pitchFamily="34" charset="0"/>
              </a:rPr>
            </a:fld>
            <a:endParaRPr lang="en-US" sz="1500" b="1">
              <a:solidFill>
                <a:schemeClr val="tx1"/>
              </a:solidFill>
              <a:latin typeface="Arial" panose="020B0604020202020204" pitchFamily="34" charset="0"/>
              <a:cs typeface="Arial" panose="020B0604020202020204" pitchFamily="34" charset="0"/>
            </a:endParaRPr>
          </a:p>
        </p:txBody>
      </p:sp>
      <p:sp>
        <p:nvSpPr>
          <p:cNvPr id="2" name="Content Placeholder 1"/>
          <p:cNvSpPr/>
          <p:nvPr>
            <p:ph idx="1"/>
          </p:nvPr>
        </p:nvSpPr>
        <p:spPr/>
        <p:txBody>
          <a:bodyPr/>
          <a:p>
            <a:pPr marL="0" indent="0">
              <a:buNone/>
            </a:pPr>
            <a:r>
              <a:rPr lang="en-US">
                <a:latin typeface="Times New Roman" panose="02020603050405020304" pitchFamily="18" charset="0"/>
                <a:cs typeface="Times New Roman" panose="02020603050405020304" pitchFamily="18" charset="0"/>
              </a:rPr>
              <a:t>Three models are trained and evaluated:</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Logistic Regression</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Naïve Bayes</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Decision Tree</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908685" y="1442720"/>
            <a:ext cx="10515600" cy="4851400"/>
          </a:xfrm>
        </p:spPr>
        <p:txBody>
          <a:bodyPr/>
          <a:p>
            <a:pPr marL="0" indent="0">
              <a:buNone/>
            </a:pPr>
            <a:r>
              <a:rPr lang="en-US" sz="3000">
                <a:latin typeface="Times New Roman" panose="02020603050405020304" pitchFamily="18" charset="0"/>
                <a:cs typeface="Times New Roman" panose="02020603050405020304" pitchFamily="18" charset="0"/>
              </a:rPr>
              <a:t>Step 1: Encoding the Data</a:t>
            </a:r>
            <a:endParaRPr lang="en-US" sz="3000">
              <a:latin typeface="Times New Roman" panose="02020603050405020304" pitchFamily="18" charset="0"/>
              <a:cs typeface="Times New Roman" panose="02020603050405020304" pitchFamily="18" charset="0"/>
            </a:endParaRPr>
          </a:p>
          <a:p>
            <a:pPr marL="0" indent="0">
              <a:buNone/>
            </a:pPr>
            <a:r>
              <a:rPr lang="en-US" sz="3000">
                <a:latin typeface="Times New Roman" panose="02020603050405020304" pitchFamily="18" charset="0"/>
                <a:cs typeface="Times New Roman" panose="02020603050405020304" pitchFamily="18" charset="0"/>
              </a:rPr>
              <a:t>Text data is transformed using BoW, TF-IDF, and One-Hot Encoding.</a:t>
            </a:r>
            <a:endParaRPr lang="en-US" sz="3000">
              <a:latin typeface="Times New Roman" panose="02020603050405020304" pitchFamily="18" charset="0"/>
              <a:cs typeface="Times New Roman" panose="02020603050405020304" pitchFamily="18" charset="0"/>
            </a:endParaRPr>
          </a:p>
          <a:p>
            <a:pPr marL="0" indent="0">
              <a:buNone/>
            </a:pPr>
            <a:endParaRPr lang="en-US" sz="3000">
              <a:latin typeface="Times New Roman" panose="02020603050405020304" pitchFamily="18" charset="0"/>
              <a:cs typeface="Times New Roman" panose="02020603050405020304" pitchFamily="18" charset="0"/>
            </a:endParaRPr>
          </a:p>
          <a:p>
            <a:pPr marL="0" indent="0">
              <a:buNone/>
            </a:pPr>
            <a:r>
              <a:rPr lang="en-US" sz="3000">
                <a:latin typeface="Times New Roman" panose="02020603050405020304" pitchFamily="18" charset="0"/>
                <a:cs typeface="Times New Roman" panose="02020603050405020304" pitchFamily="18" charset="0"/>
              </a:rPr>
              <a:t>Labels are encoded using LabelEncoder to match the models' input requirements.</a:t>
            </a:r>
            <a:endParaRPr lang="en-US" sz="3000">
              <a:latin typeface="Times New Roman" panose="02020603050405020304" pitchFamily="18" charset="0"/>
              <a:cs typeface="Times New Roman" panose="02020603050405020304" pitchFamily="18" charset="0"/>
            </a:endParaRPr>
          </a:p>
        </p:txBody>
      </p:sp>
      <p:sp>
        <p:nvSpPr>
          <p:cNvPr id="7" name="Title 4"/>
          <p:cNvSpPr>
            <a:spLocks noGrp="1"/>
          </p:cNvSpPr>
          <p:nvPr/>
        </p:nvSpPr>
        <p:spPr>
          <a:xfrm>
            <a:off x="838835" y="15875"/>
            <a:ext cx="10515600" cy="1325563"/>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000" b="1">
              <a:latin typeface="Times New Roman" panose="02020603050405020304" pitchFamily="18" charset="0"/>
              <a:cs typeface="Times New Roman" panose="02020603050405020304" pitchFamily="18" charset="0"/>
            </a:endParaRPr>
          </a:p>
        </p:txBody>
      </p:sp>
      <p:pic>
        <p:nvPicPr>
          <p:cNvPr id="9" name="Picture 8" descr="A red and blue 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1" name="Rectangle 8"/>
          <p:cNvSpPr/>
          <p:nvPr/>
        </p:nvSpPr>
        <p:spPr>
          <a:xfrm>
            <a:off x="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2" name="Slide Number Placeholder 11"/>
          <p:cNvSpPr>
            <a:spLocks noGrp="1"/>
          </p:cNvSpPr>
          <p:nvPr>
            <p:ph type="sldNum" sz="quarter" idx="12"/>
          </p:nvPr>
        </p:nvSpPr>
        <p:spPr>
          <a:xfrm>
            <a:off x="9424035" y="6293485"/>
            <a:ext cx="2743200" cy="365125"/>
          </a:xfrm>
        </p:spPr>
        <p:txBody>
          <a:bodyPr/>
          <a:p>
            <a:fld id="{82CC6580-88DA-47C0-A102-7F3F9A059A11}" type="slidenum">
              <a:rPr lang="en-US" sz="2000" b="1">
                <a:solidFill>
                  <a:schemeClr val="tx1"/>
                </a:solidFill>
                <a:latin typeface="Arial" panose="020B0604020202020204" pitchFamily="34" charset="0"/>
                <a:cs typeface="Arial" panose="020B0604020202020204" pitchFamily="34" charset="0"/>
              </a:rPr>
            </a:fld>
            <a:endParaRPr lang="en-US" sz="1500" b="1">
              <a:solidFill>
                <a:schemeClr val="tx1"/>
              </a:solidFill>
              <a:latin typeface="Arial" panose="020B0604020202020204" pitchFamily="34" charset="0"/>
              <a:cs typeface="Arial" panose="020B0604020202020204" pitchFamily="34" charset="0"/>
            </a:endParaRPr>
          </a:p>
        </p:txBody>
      </p:sp>
      <p:sp>
        <p:nvSpPr>
          <p:cNvPr id="5" name="Title 4"/>
          <p:cNvSpPr>
            <a:spLocks noGrp="1"/>
          </p:cNvSpPr>
          <p:nvPr>
            <p:ph type="title"/>
          </p:nvPr>
        </p:nvSpPr>
        <p:spPr>
          <a:xfrm>
            <a:off x="628650" y="426720"/>
            <a:ext cx="10460355" cy="667385"/>
          </a:xfrm>
        </p:spPr>
        <p:txBody>
          <a:bodyPr>
            <a:noAutofit/>
          </a:bodyPr>
          <a:p>
            <a:r>
              <a:rPr lang="en-US" sz="3000" b="1">
                <a:latin typeface="Times New Roman" panose="02020603050405020304" pitchFamily="18" charset="0"/>
                <a:cs typeface="Times New Roman" panose="02020603050405020304" pitchFamily="18" charset="0"/>
                <a:sym typeface="+mn-ea"/>
              </a:rPr>
              <a:t>Common methods of text representation</a:t>
            </a:r>
            <a:endParaRPr lang="en-US" sz="3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4"/>
          <p:cNvSpPr>
            <a:spLocks noGrp="1"/>
          </p:cNvSpPr>
          <p:nvPr/>
        </p:nvSpPr>
        <p:spPr>
          <a:xfrm>
            <a:off x="838835" y="15875"/>
            <a:ext cx="10515600" cy="1325563"/>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000" b="1">
              <a:latin typeface="Times New Roman" panose="02020603050405020304" pitchFamily="18" charset="0"/>
              <a:cs typeface="Times New Roman" panose="02020603050405020304" pitchFamily="18" charset="0"/>
            </a:endParaRPr>
          </a:p>
        </p:txBody>
      </p:sp>
      <p:pic>
        <p:nvPicPr>
          <p:cNvPr id="9" name="Picture 8" descr="A red and blue 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1" name="Rectangle 8"/>
          <p:cNvSpPr/>
          <p:nvPr/>
        </p:nvSpPr>
        <p:spPr>
          <a:xfrm>
            <a:off x="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2" name="Slide Number Placeholder 11"/>
          <p:cNvSpPr>
            <a:spLocks noGrp="1"/>
          </p:cNvSpPr>
          <p:nvPr>
            <p:ph type="sldNum" sz="quarter" idx="12"/>
          </p:nvPr>
        </p:nvSpPr>
        <p:spPr>
          <a:xfrm>
            <a:off x="9424035" y="6293485"/>
            <a:ext cx="2743200" cy="365125"/>
          </a:xfrm>
        </p:spPr>
        <p:txBody>
          <a:bodyPr/>
          <a:p>
            <a:fld id="{82CC6580-88DA-47C0-A102-7F3F9A059A11}" type="slidenum">
              <a:rPr lang="en-US" sz="2000" b="1">
                <a:solidFill>
                  <a:schemeClr val="tx1"/>
                </a:solidFill>
                <a:latin typeface="Arial" panose="020B0604020202020204" pitchFamily="34" charset="0"/>
                <a:cs typeface="Arial" panose="020B0604020202020204" pitchFamily="34" charset="0"/>
              </a:rPr>
            </a:fld>
            <a:endParaRPr lang="en-US" sz="1500" b="1">
              <a:solidFill>
                <a:schemeClr val="tx1"/>
              </a:solidFill>
              <a:latin typeface="Arial" panose="020B0604020202020204" pitchFamily="34" charset="0"/>
              <a:cs typeface="Arial" panose="020B0604020202020204" pitchFamily="34" charset="0"/>
            </a:endParaRPr>
          </a:p>
        </p:txBody>
      </p:sp>
      <p:sp>
        <p:nvSpPr>
          <p:cNvPr id="6" name="Content Placeholder 5"/>
          <p:cNvSpPr/>
          <p:nvPr>
            <p:ph idx="1"/>
          </p:nvPr>
        </p:nvSpPr>
        <p:spPr>
          <a:xfrm>
            <a:off x="617220" y="1442720"/>
            <a:ext cx="10958830" cy="4850765"/>
          </a:xfrm>
        </p:spPr>
        <p:txBody>
          <a:bodyPr/>
          <a:p>
            <a:pPr marL="0" indent="0">
              <a:buNone/>
            </a:pPr>
            <a:r>
              <a:rPr lang="en-US">
                <a:latin typeface="Times New Roman" panose="02020603050405020304" pitchFamily="18" charset="0"/>
                <a:cs typeface="Times New Roman" panose="02020603050405020304" pitchFamily="18" charset="0"/>
              </a:rPr>
              <a:t>Step 2: Training and Evaluating Models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Each model is trained on all three text representations.</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Accuracy (accuracy_score) and classification reports (classification_report) are recorded.</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Step 3: Comparing Results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Accuracy scores for each model and representation method are stored.</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A bar chart visualizes model performance.</a:t>
            </a:r>
            <a:endParaRPr lang="en-US">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a:xfrm>
            <a:off x="628650" y="426720"/>
            <a:ext cx="10460355" cy="667385"/>
          </a:xfrm>
        </p:spPr>
        <p:txBody>
          <a:bodyPr>
            <a:noAutofit/>
          </a:bodyPr>
          <a:p>
            <a:r>
              <a:rPr lang="en-US" sz="3000" b="1">
                <a:latin typeface="Times New Roman" panose="02020603050405020304" pitchFamily="18" charset="0"/>
                <a:cs typeface="Times New Roman" panose="02020603050405020304" pitchFamily="18" charset="0"/>
                <a:sym typeface="+mn-ea"/>
              </a:rPr>
              <a:t>Common methods of text representation</a:t>
            </a:r>
            <a:endParaRPr lang="en-US" sz="3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4"/>
          <p:cNvSpPr>
            <a:spLocks noGrp="1"/>
          </p:cNvSpPr>
          <p:nvPr/>
        </p:nvSpPr>
        <p:spPr>
          <a:xfrm>
            <a:off x="838835" y="15875"/>
            <a:ext cx="10515600" cy="1325563"/>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000" b="1">
              <a:latin typeface="Times New Roman" panose="02020603050405020304" pitchFamily="18" charset="0"/>
              <a:cs typeface="Times New Roman" panose="02020603050405020304" pitchFamily="18" charset="0"/>
            </a:endParaRPr>
          </a:p>
        </p:txBody>
      </p:sp>
      <p:pic>
        <p:nvPicPr>
          <p:cNvPr id="9" name="Picture 8" descr="A red and blue 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1" name="Rectangle 8"/>
          <p:cNvSpPr/>
          <p:nvPr/>
        </p:nvSpPr>
        <p:spPr>
          <a:xfrm>
            <a:off x="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2" name="Slide Number Placeholder 11"/>
          <p:cNvSpPr>
            <a:spLocks noGrp="1"/>
          </p:cNvSpPr>
          <p:nvPr>
            <p:ph type="sldNum" sz="quarter" idx="12"/>
          </p:nvPr>
        </p:nvSpPr>
        <p:spPr>
          <a:xfrm>
            <a:off x="9424035" y="6293485"/>
            <a:ext cx="2743200" cy="365125"/>
          </a:xfrm>
        </p:spPr>
        <p:txBody>
          <a:bodyPr/>
          <a:p>
            <a:fld id="{82CC6580-88DA-47C0-A102-7F3F9A059A11}" type="slidenum">
              <a:rPr lang="en-US" sz="2000" b="1">
                <a:solidFill>
                  <a:schemeClr val="tx1"/>
                </a:solidFill>
                <a:latin typeface="Arial" panose="020B0604020202020204" pitchFamily="34" charset="0"/>
                <a:cs typeface="Arial" panose="020B0604020202020204" pitchFamily="34" charset="0"/>
              </a:rPr>
            </a:fld>
            <a:endParaRPr lang="en-US" sz="1500" b="1">
              <a:solidFill>
                <a:schemeClr val="tx1"/>
              </a:solidFill>
              <a:latin typeface="Arial" panose="020B0604020202020204" pitchFamily="34" charset="0"/>
              <a:cs typeface="Arial" panose="020B0604020202020204" pitchFamily="34" charset="0"/>
            </a:endParaRPr>
          </a:p>
        </p:txBody>
      </p:sp>
      <p:sp>
        <p:nvSpPr>
          <p:cNvPr id="6" name="Content Placeholder 5"/>
          <p:cNvSpPr/>
          <p:nvPr>
            <p:ph idx="1"/>
          </p:nvPr>
        </p:nvSpPr>
        <p:spPr>
          <a:xfrm>
            <a:off x="617220" y="1442720"/>
            <a:ext cx="10958830" cy="4850765"/>
          </a:xfrm>
        </p:spPr>
        <p:txBody>
          <a:bodyPr/>
          <a:p>
            <a:pPr marL="0" indent="0">
              <a:buNone/>
            </a:pPr>
            <a:endParaRPr lang="en-US"/>
          </a:p>
          <a:p>
            <a:endParaRPr lang="en-US"/>
          </a:p>
        </p:txBody>
      </p:sp>
      <p:sp>
        <p:nvSpPr>
          <p:cNvPr id="5" name="Title 4"/>
          <p:cNvSpPr>
            <a:spLocks noGrp="1"/>
          </p:cNvSpPr>
          <p:nvPr>
            <p:ph type="title"/>
          </p:nvPr>
        </p:nvSpPr>
        <p:spPr>
          <a:xfrm>
            <a:off x="628650" y="426720"/>
            <a:ext cx="10460355" cy="667385"/>
          </a:xfrm>
        </p:spPr>
        <p:txBody>
          <a:bodyPr>
            <a:noAutofit/>
          </a:bodyPr>
          <a:p>
            <a:r>
              <a:rPr lang="en-US" sz="3000" b="1">
                <a:latin typeface="Times New Roman" panose="02020603050405020304" pitchFamily="18" charset="0"/>
                <a:cs typeface="Times New Roman" panose="02020603050405020304" pitchFamily="18" charset="0"/>
                <a:sym typeface="+mn-ea"/>
              </a:rPr>
              <a:t>Common methods of text representation</a:t>
            </a:r>
            <a:endParaRPr lang="en-US" sz="3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472565"/>
            <a:ext cx="10515600" cy="4925695"/>
          </a:xfrm>
        </p:spPr>
        <p:txBody>
          <a:bodyPr/>
          <a:p>
            <a:pPr marL="0" indent="0">
              <a:buNone/>
            </a:pPr>
            <a:endParaRPr lang="en-US">
              <a:latin typeface="Times New Roman" panose="02020603050405020304" pitchFamily="18" charset="0"/>
              <a:cs typeface="Times New Roman" panose="02020603050405020304" pitchFamily="18" charset="0"/>
              <a:sym typeface="+mn-ea"/>
            </a:endParaRPr>
          </a:p>
        </p:txBody>
      </p:sp>
      <p:sp>
        <p:nvSpPr>
          <p:cNvPr id="7" name="Title 4"/>
          <p:cNvSpPr>
            <a:spLocks noGrp="1"/>
          </p:cNvSpPr>
          <p:nvPr/>
        </p:nvSpPr>
        <p:spPr>
          <a:xfrm>
            <a:off x="838835" y="15875"/>
            <a:ext cx="10515600" cy="1325563"/>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a:latin typeface="Times New Roman" panose="02020603050405020304" pitchFamily="18" charset="0"/>
                <a:cs typeface="Times New Roman" panose="02020603050405020304" pitchFamily="18" charset="0"/>
                <a:sym typeface="+mn-ea"/>
              </a:rPr>
              <a:t> </a:t>
            </a:r>
            <a:endParaRPr lang="en-US" sz="3000" b="1">
              <a:latin typeface="Times New Roman" panose="02020603050405020304" pitchFamily="18" charset="0"/>
              <a:cs typeface="Times New Roman" panose="02020603050405020304" pitchFamily="18" charset="0"/>
            </a:endParaRPr>
          </a:p>
        </p:txBody>
      </p:sp>
      <p:pic>
        <p:nvPicPr>
          <p:cNvPr id="9" name="Picture 8" descr="A red and blue 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1" name="Rectangle 8"/>
          <p:cNvSpPr/>
          <p:nvPr/>
        </p:nvSpPr>
        <p:spPr>
          <a:xfrm>
            <a:off x="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2" name="Slide Number Placeholder 11"/>
          <p:cNvSpPr>
            <a:spLocks noGrp="1"/>
          </p:cNvSpPr>
          <p:nvPr>
            <p:ph type="sldNum" sz="quarter" idx="12"/>
          </p:nvPr>
        </p:nvSpPr>
        <p:spPr>
          <a:xfrm>
            <a:off x="9424035" y="6293485"/>
            <a:ext cx="2743200" cy="365125"/>
          </a:xfrm>
        </p:spPr>
        <p:txBody>
          <a:bodyPr/>
          <a:p>
            <a:fld id="{82CC6580-88DA-47C0-A102-7F3F9A059A11}" type="slidenum">
              <a:rPr lang="en-US" sz="2000" b="1">
                <a:solidFill>
                  <a:schemeClr val="tx1"/>
                </a:solidFill>
                <a:latin typeface="Arial" panose="020B0604020202020204" pitchFamily="34" charset="0"/>
                <a:cs typeface="Arial" panose="020B0604020202020204" pitchFamily="34" charset="0"/>
              </a:rPr>
            </a:fld>
            <a:endParaRPr lang="en-US" sz="1500" b="1">
              <a:solidFill>
                <a:schemeClr val="tx1"/>
              </a:solidFill>
              <a:latin typeface="Arial" panose="020B0604020202020204" pitchFamily="34" charset="0"/>
              <a:cs typeface="Arial" panose="020B0604020202020204" pitchFamily="34" charset="0"/>
            </a:endParaRPr>
          </a:p>
        </p:txBody>
      </p:sp>
      <p:sp>
        <p:nvSpPr>
          <p:cNvPr id="5" name="Title 4"/>
          <p:cNvSpPr>
            <a:spLocks noGrp="1"/>
          </p:cNvSpPr>
          <p:nvPr>
            <p:ph type="title"/>
          </p:nvPr>
        </p:nvSpPr>
        <p:spPr>
          <a:xfrm>
            <a:off x="628650" y="426720"/>
            <a:ext cx="10460355" cy="667385"/>
          </a:xfrm>
        </p:spPr>
        <p:txBody>
          <a:bodyPr>
            <a:noAutofit/>
          </a:bodyPr>
          <a:p>
            <a:r>
              <a:rPr lang="en-US" sz="3000" b="1">
                <a:latin typeface="Times New Roman" panose="02020603050405020304" pitchFamily="18" charset="0"/>
                <a:cs typeface="Times New Roman" panose="02020603050405020304" pitchFamily="18" charset="0"/>
                <a:sym typeface="+mn-ea"/>
              </a:rPr>
              <a:t>Common methods of text representation</a:t>
            </a:r>
            <a:endParaRPr lang="en-US" sz="3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itle 4"/>
          <p:cNvSpPr>
            <a:spLocks noGrp="1"/>
          </p:cNvSpPr>
          <p:nvPr/>
        </p:nvSpPr>
        <p:spPr>
          <a:xfrm>
            <a:off x="850900" y="25400"/>
            <a:ext cx="10515600" cy="1325563"/>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000" b="1">
              <a:latin typeface="Times New Roman" panose="02020603050405020304" pitchFamily="18" charset="0"/>
              <a:cs typeface="Times New Roman" panose="02020603050405020304" pitchFamily="18" charset="0"/>
            </a:endParaRPr>
          </a:p>
        </p:txBody>
      </p:sp>
      <p:pic>
        <p:nvPicPr>
          <p:cNvPr id="12" name="Picture 11" descr="A red and blue 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25380" y="25342"/>
            <a:ext cx="2153920" cy="1095124"/>
          </a:xfrm>
          <a:prstGeom prst="rect">
            <a:avLst/>
          </a:prstGeom>
        </p:spPr>
      </p:pic>
      <p:sp>
        <p:nvSpPr>
          <p:cNvPr id="13" name="Rectangle 8"/>
          <p:cNvSpPr/>
          <p:nvPr/>
        </p:nvSpPr>
        <p:spPr>
          <a:xfrm>
            <a:off x="12065" y="1120775"/>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4" name="Rectangle 8"/>
          <p:cNvSpPr/>
          <p:nvPr/>
        </p:nvSpPr>
        <p:spPr>
          <a:xfrm>
            <a:off x="12065" y="6668135"/>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5" name="Slide Number Placeholder 14"/>
          <p:cNvSpPr>
            <a:spLocks noGrp="1"/>
          </p:cNvSpPr>
          <p:nvPr>
            <p:ph type="sldNum" sz="quarter" idx="12"/>
          </p:nvPr>
        </p:nvSpPr>
        <p:spPr>
          <a:xfrm>
            <a:off x="9436100" y="6303010"/>
            <a:ext cx="2743200" cy="365125"/>
          </a:xfrm>
        </p:spPr>
        <p:txBody>
          <a:bodyPr/>
          <a:p>
            <a:fld id="{82CC6580-88DA-47C0-A102-7F3F9A059A11}" type="slidenum">
              <a:rPr lang="en-US" sz="2000" b="1">
                <a:solidFill>
                  <a:schemeClr val="tx1"/>
                </a:solidFill>
                <a:latin typeface="Arial" panose="020B0604020202020204" pitchFamily="34" charset="0"/>
                <a:cs typeface="Arial" panose="020B0604020202020204" pitchFamily="34" charset="0"/>
              </a:rPr>
            </a:fld>
            <a:endParaRPr lang="en-US" sz="1500" b="1">
              <a:solidFill>
                <a:schemeClr val="tx1"/>
              </a:solidFill>
              <a:latin typeface="Arial" panose="020B0604020202020204" pitchFamily="34" charset="0"/>
              <a:cs typeface="Arial" panose="020B0604020202020204" pitchFamily="34" charset="0"/>
            </a:endParaRPr>
          </a:p>
        </p:txBody>
      </p:sp>
      <p:sp>
        <p:nvSpPr>
          <p:cNvPr id="5" name="Title 4"/>
          <p:cNvSpPr>
            <a:spLocks noGrp="1"/>
          </p:cNvSpPr>
          <p:nvPr>
            <p:ph type="title"/>
          </p:nvPr>
        </p:nvSpPr>
        <p:spPr>
          <a:xfrm>
            <a:off x="628650" y="426720"/>
            <a:ext cx="10460355" cy="667385"/>
          </a:xfrm>
        </p:spPr>
        <p:txBody>
          <a:bodyPr>
            <a:noAutofit/>
          </a:bodyPr>
          <a:p>
            <a:r>
              <a:rPr lang="en-US" sz="3000" b="1">
                <a:latin typeface="Times New Roman" panose="02020603050405020304" pitchFamily="18" charset="0"/>
                <a:cs typeface="Times New Roman" panose="02020603050405020304" pitchFamily="18" charset="0"/>
                <a:sym typeface="+mn-ea"/>
              </a:rPr>
              <a:t>Common methods of text representation</a:t>
            </a:r>
            <a:endParaRPr lang="en-US" sz="3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539115" y="229667"/>
            <a:ext cx="7886700" cy="667512"/>
          </a:xfrm>
        </p:spPr>
        <p:txBody>
          <a:bodyPr>
            <a:noAutofit/>
          </a:bodyPr>
          <a:p>
            <a:r>
              <a:rPr lang="en-US" sz="3000" b="1">
                <a:latin typeface="Times New Roman" panose="02020603050405020304" pitchFamily="18" charset="0"/>
                <a:cs typeface="Times New Roman" panose="02020603050405020304" pitchFamily="18" charset="0"/>
              </a:rPr>
              <a:t>Outline</a:t>
            </a:r>
            <a:endParaRPr lang="en-US" sz="3000" b="1">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539115" y="1616075"/>
            <a:ext cx="10486390" cy="4769485"/>
          </a:xfrm>
        </p:spPr>
        <p:txBody>
          <a:bodyPr/>
          <a:p>
            <a:r>
              <a:rPr lang="en-US" sz="3600">
                <a:latin typeface="Times New Roman" panose="02020603050405020304" pitchFamily="18" charset="0"/>
                <a:cs typeface="Times New Roman" panose="02020603050405020304" pitchFamily="18" charset="0"/>
              </a:rPr>
              <a:t>Categorize questions about players, leagues and teams in football </a:t>
            </a:r>
            <a:endParaRPr lang="en-US" sz="3600">
              <a:latin typeface="Times New Roman" panose="02020603050405020304" pitchFamily="18" charset="0"/>
              <a:cs typeface="Times New Roman" panose="02020603050405020304" pitchFamily="18" charset="0"/>
            </a:endParaRPr>
          </a:p>
          <a:p>
            <a:endParaRPr lang="en-US" sz="3600">
              <a:latin typeface="Times New Roman" panose="02020603050405020304" pitchFamily="18" charset="0"/>
              <a:cs typeface="Times New Roman" panose="02020603050405020304" pitchFamily="18" charset="0"/>
            </a:endParaRPr>
          </a:p>
          <a:p>
            <a:r>
              <a:rPr lang="en-US" sz="3600">
                <a:latin typeface="Times New Roman" panose="02020603050405020304" pitchFamily="18" charset="0"/>
                <a:cs typeface="Times New Roman" panose="02020603050405020304" pitchFamily="18" charset="0"/>
              </a:rPr>
              <a:t>Build synthetic datasets using Large Language Models</a:t>
            </a:r>
            <a:endParaRPr lang="en-US" sz="3600">
              <a:latin typeface="Times New Roman" panose="02020603050405020304" pitchFamily="18" charset="0"/>
              <a:cs typeface="Times New Roman" panose="02020603050405020304" pitchFamily="18" charset="0"/>
            </a:endParaRPr>
          </a:p>
          <a:p>
            <a:pPr marL="0" indent="0">
              <a:buNone/>
            </a:pPr>
            <a:endParaRPr lang="en-US" sz="3600">
              <a:latin typeface="Times New Roman" panose="02020603050405020304" pitchFamily="18" charset="0"/>
              <a:cs typeface="Times New Roman" panose="02020603050405020304" pitchFamily="18" charset="0"/>
            </a:endParaRPr>
          </a:p>
          <a:p>
            <a:r>
              <a:rPr lang="en-US" sz="3600">
                <a:latin typeface="Times New Roman" panose="02020603050405020304" pitchFamily="18" charset="0"/>
                <a:cs typeface="Times New Roman" panose="02020603050405020304" pitchFamily="18" charset="0"/>
              </a:rPr>
              <a:t>Common methods of text representation</a:t>
            </a:r>
            <a:endParaRPr lang="en-US" sz="360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a:xfrm>
            <a:off x="10122535" y="6384709"/>
            <a:ext cx="2057400" cy="273844"/>
          </a:xfrm>
        </p:spPr>
        <p:txBody>
          <a:bodyPr/>
          <a:p>
            <a:fld id="{82CC6580-88DA-47C0-A102-7F3F9A059A11}" type="slidenum">
              <a:rPr lang="en-US" sz="2000" b="1">
                <a:solidFill>
                  <a:schemeClr val="tx1"/>
                </a:solidFill>
                <a:latin typeface="Arial" panose="020B0604020202020204" pitchFamily="34" charset="0"/>
                <a:cs typeface="Arial" panose="020B0604020202020204" pitchFamily="34" charset="0"/>
              </a:rPr>
            </a:fld>
            <a:endParaRPr lang="en-US" sz="1500" b="1">
              <a:solidFill>
                <a:schemeClr val="tx1"/>
              </a:solidFill>
              <a:latin typeface="Arial" panose="020B0604020202020204" pitchFamily="34" charset="0"/>
              <a:cs typeface="Arial" panose="020B0604020202020204" pitchFamily="34" charset="0"/>
            </a:endParaRPr>
          </a:p>
        </p:txBody>
      </p:sp>
      <p:pic>
        <p:nvPicPr>
          <p:cNvPr id="9" name="Picture 8" descr="A red and blue 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p:cNvSpPr/>
          <p:nvPr/>
        </p:nvSpPr>
        <p:spPr>
          <a:xfrm>
            <a:off x="0" y="111125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1" name="Rectangle 8"/>
          <p:cNvSpPr/>
          <p:nvPr/>
        </p:nvSpPr>
        <p:spPr>
          <a:xfrm>
            <a:off x="1270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4"/>
          <p:cNvSpPr>
            <a:spLocks noGrp="1"/>
          </p:cNvSpPr>
          <p:nvPr/>
        </p:nvSpPr>
        <p:spPr>
          <a:xfrm>
            <a:off x="850900" y="25400"/>
            <a:ext cx="10515600" cy="1325563"/>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000" b="1">
              <a:latin typeface="Times New Roman" panose="02020603050405020304" pitchFamily="18" charset="0"/>
              <a:cs typeface="Times New Roman" panose="02020603050405020304" pitchFamily="18" charset="0"/>
            </a:endParaRPr>
          </a:p>
        </p:txBody>
      </p:sp>
      <p:pic>
        <p:nvPicPr>
          <p:cNvPr id="9" name="Picture 8" descr="A red and blue 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25380" y="25342"/>
            <a:ext cx="2153920" cy="1095124"/>
          </a:xfrm>
          <a:prstGeom prst="rect">
            <a:avLst/>
          </a:prstGeom>
        </p:spPr>
      </p:pic>
      <p:sp>
        <p:nvSpPr>
          <p:cNvPr id="10" name="Rectangle 8"/>
          <p:cNvSpPr/>
          <p:nvPr/>
        </p:nvSpPr>
        <p:spPr>
          <a:xfrm>
            <a:off x="12065" y="1120775"/>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1" name="Rectangle 8"/>
          <p:cNvSpPr/>
          <p:nvPr/>
        </p:nvSpPr>
        <p:spPr>
          <a:xfrm>
            <a:off x="12065" y="6668135"/>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2" name="Slide Number Placeholder 11"/>
          <p:cNvSpPr>
            <a:spLocks noGrp="1"/>
          </p:cNvSpPr>
          <p:nvPr>
            <p:ph type="sldNum" sz="quarter" idx="12"/>
          </p:nvPr>
        </p:nvSpPr>
        <p:spPr>
          <a:xfrm>
            <a:off x="9436100" y="6303010"/>
            <a:ext cx="2743200" cy="365125"/>
          </a:xfrm>
        </p:spPr>
        <p:txBody>
          <a:bodyPr/>
          <a:p>
            <a:fld id="{82CC6580-88DA-47C0-A102-7F3F9A059A11}" type="slidenum">
              <a:rPr lang="en-US" sz="2000" b="1">
                <a:solidFill>
                  <a:schemeClr val="tx1"/>
                </a:solidFill>
                <a:latin typeface="Arial" panose="020B0604020202020204" pitchFamily="34" charset="0"/>
                <a:cs typeface="Arial" panose="020B0604020202020204" pitchFamily="34" charset="0"/>
              </a:rPr>
            </a:fld>
            <a:endParaRPr lang="en-US" sz="1500" b="1">
              <a:solidFill>
                <a:schemeClr val="tx1"/>
              </a:solidFill>
              <a:latin typeface="Arial" panose="020B0604020202020204" pitchFamily="34" charset="0"/>
              <a:cs typeface="Arial" panose="020B0604020202020204" pitchFamily="34" charset="0"/>
            </a:endParaRPr>
          </a:p>
        </p:txBody>
      </p:sp>
      <p:sp>
        <p:nvSpPr>
          <p:cNvPr id="14" name="Text Box 13"/>
          <p:cNvSpPr txBox="1"/>
          <p:nvPr/>
        </p:nvSpPr>
        <p:spPr>
          <a:xfrm>
            <a:off x="824230" y="1434465"/>
            <a:ext cx="10688955" cy="553085"/>
          </a:xfrm>
          <a:prstGeom prst="rect">
            <a:avLst/>
          </a:prstGeom>
          <a:noFill/>
        </p:spPr>
        <p:txBody>
          <a:bodyPr wrap="square" rtlCol="0">
            <a:spAutoFit/>
          </a:bodyPr>
          <a:p>
            <a:endParaRPr lang="en-US" sz="3000">
              <a:latin typeface="Times New Roman" panose="02020603050405020304" pitchFamily="18" charset="0"/>
              <a:cs typeface="Times New Roman" panose="02020603050405020304" pitchFamily="18" charset="0"/>
            </a:endParaRPr>
          </a:p>
        </p:txBody>
      </p:sp>
      <p:sp>
        <p:nvSpPr>
          <p:cNvPr id="2" name="Content Placeholder 1"/>
          <p:cNvSpPr/>
          <p:nvPr>
            <p:ph sz="half" idx="1"/>
          </p:nvPr>
        </p:nvSpPr>
        <p:spPr/>
        <p:txBody>
          <a:bodyPr/>
          <a:p>
            <a:endParaRPr lang="en-US"/>
          </a:p>
        </p:txBody>
      </p:sp>
      <p:sp>
        <p:nvSpPr>
          <p:cNvPr id="3" name="Title 2"/>
          <p:cNvSpPr>
            <a:spLocks noGrp="1"/>
          </p:cNvSpPr>
          <p:nvPr>
            <p:ph type="title"/>
          </p:nvPr>
        </p:nvSpPr>
        <p:spPr>
          <a:xfrm>
            <a:off x="628650" y="426720"/>
            <a:ext cx="10460355" cy="667385"/>
          </a:xfrm>
        </p:spPr>
        <p:txBody>
          <a:bodyPr>
            <a:noAutofit/>
          </a:bodyPr>
          <a:p>
            <a:r>
              <a:rPr lang="en-US" sz="3000" b="1">
                <a:latin typeface="Times New Roman" panose="02020603050405020304" pitchFamily="18" charset="0"/>
                <a:cs typeface="Times New Roman" panose="02020603050405020304" pitchFamily="18" charset="0"/>
                <a:sym typeface="+mn-ea"/>
              </a:rPr>
              <a:t>Common methods of text representation</a:t>
            </a:r>
            <a:endParaRPr lang="en-US" sz="3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itle 4"/>
          <p:cNvSpPr>
            <a:spLocks noGrp="1"/>
          </p:cNvSpPr>
          <p:nvPr/>
        </p:nvSpPr>
        <p:spPr>
          <a:xfrm>
            <a:off x="850900" y="25400"/>
            <a:ext cx="10515600" cy="1325563"/>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000" b="1">
              <a:latin typeface="Times New Roman" panose="02020603050405020304" pitchFamily="18" charset="0"/>
              <a:cs typeface="Times New Roman" panose="02020603050405020304" pitchFamily="18" charset="0"/>
            </a:endParaRPr>
          </a:p>
        </p:txBody>
      </p:sp>
      <p:pic>
        <p:nvPicPr>
          <p:cNvPr id="12" name="Picture 11" descr="A red and blue 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25380" y="25342"/>
            <a:ext cx="2153920" cy="1095124"/>
          </a:xfrm>
          <a:prstGeom prst="rect">
            <a:avLst/>
          </a:prstGeom>
        </p:spPr>
      </p:pic>
      <p:sp>
        <p:nvSpPr>
          <p:cNvPr id="13" name="Rectangle 8"/>
          <p:cNvSpPr/>
          <p:nvPr/>
        </p:nvSpPr>
        <p:spPr>
          <a:xfrm>
            <a:off x="12065" y="1120775"/>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4" name="Rectangle 8"/>
          <p:cNvSpPr/>
          <p:nvPr/>
        </p:nvSpPr>
        <p:spPr>
          <a:xfrm>
            <a:off x="12065" y="6668135"/>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5" name="Slide Number Placeholder 14"/>
          <p:cNvSpPr>
            <a:spLocks noGrp="1"/>
          </p:cNvSpPr>
          <p:nvPr>
            <p:ph type="sldNum" sz="quarter" idx="12"/>
          </p:nvPr>
        </p:nvSpPr>
        <p:spPr>
          <a:xfrm>
            <a:off x="9436100" y="6303010"/>
            <a:ext cx="2743200" cy="365125"/>
          </a:xfrm>
        </p:spPr>
        <p:txBody>
          <a:bodyPr/>
          <a:p>
            <a:fld id="{82CC6580-88DA-47C0-A102-7F3F9A059A11}" type="slidenum">
              <a:rPr lang="en-US" sz="2000" b="1">
                <a:solidFill>
                  <a:schemeClr val="tx1"/>
                </a:solidFill>
                <a:latin typeface="Arial" panose="020B0604020202020204" pitchFamily="34" charset="0"/>
                <a:cs typeface="Arial" panose="020B0604020202020204" pitchFamily="34" charset="0"/>
              </a:rPr>
            </a:fld>
            <a:endParaRPr lang="en-US" sz="1500" b="1">
              <a:solidFill>
                <a:schemeClr val="tx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426720"/>
            <a:ext cx="10460355" cy="667385"/>
          </a:xfrm>
        </p:spPr>
        <p:txBody>
          <a:bodyPr>
            <a:noAutofit/>
          </a:bodyPr>
          <a:p>
            <a:r>
              <a:rPr lang="en-US" sz="3000" b="1">
                <a:latin typeface="Times New Roman" panose="02020603050405020304" pitchFamily="18" charset="0"/>
                <a:cs typeface="Times New Roman" panose="02020603050405020304" pitchFamily="18" charset="0"/>
                <a:sym typeface="+mn-ea"/>
              </a:rPr>
              <a:t>Common methods of text representation</a:t>
            </a:r>
            <a:endParaRPr lang="en-US" sz="3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4"/>
          <p:cNvSpPr>
            <a:spLocks noGrp="1"/>
          </p:cNvSpPr>
          <p:nvPr/>
        </p:nvSpPr>
        <p:spPr>
          <a:xfrm>
            <a:off x="850900" y="25400"/>
            <a:ext cx="10515600" cy="1325563"/>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000" b="1">
              <a:latin typeface="Times New Roman" panose="02020603050405020304" pitchFamily="18" charset="0"/>
              <a:cs typeface="Times New Roman" panose="02020603050405020304" pitchFamily="18" charset="0"/>
            </a:endParaRPr>
          </a:p>
        </p:txBody>
      </p:sp>
      <p:pic>
        <p:nvPicPr>
          <p:cNvPr id="9" name="Picture 8" descr="A red and blue 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25380" y="25342"/>
            <a:ext cx="2153920" cy="1095124"/>
          </a:xfrm>
          <a:prstGeom prst="rect">
            <a:avLst/>
          </a:prstGeom>
        </p:spPr>
      </p:pic>
      <p:sp>
        <p:nvSpPr>
          <p:cNvPr id="10" name="Rectangle 8"/>
          <p:cNvSpPr/>
          <p:nvPr/>
        </p:nvSpPr>
        <p:spPr>
          <a:xfrm>
            <a:off x="12065" y="1120775"/>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1" name="Rectangle 8"/>
          <p:cNvSpPr/>
          <p:nvPr/>
        </p:nvSpPr>
        <p:spPr>
          <a:xfrm>
            <a:off x="12065" y="6668135"/>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2" name="Slide Number Placeholder 11"/>
          <p:cNvSpPr>
            <a:spLocks noGrp="1"/>
          </p:cNvSpPr>
          <p:nvPr>
            <p:ph type="sldNum" sz="quarter" idx="12"/>
          </p:nvPr>
        </p:nvSpPr>
        <p:spPr>
          <a:xfrm>
            <a:off x="9436100" y="6303010"/>
            <a:ext cx="2743200" cy="365125"/>
          </a:xfrm>
        </p:spPr>
        <p:txBody>
          <a:bodyPr/>
          <a:p>
            <a:fld id="{82CC6580-88DA-47C0-A102-7F3F9A059A11}" type="slidenum">
              <a:rPr lang="en-US" sz="2000" b="1">
                <a:solidFill>
                  <a:schemeClr val="tx1"/>
                </a:solidFill>
                <a:latin typeface="Arial" panose="020B0604020202020204" pitchFamily="34" charset="0"/>
                <a:cs typeface="Arial" panose="020B0604020202020204" pitchFamily="34" charset="0"/>
              </a:rPr>
            </a:fld>
            <a:endParaRPr lang="en-US" sz="1500" b="1">
              <a:solidFill>
                <a:schemeClr val="tx1"/>
              </a:solidFill>
              <a:latin typeface="Arial" panose="020B0604020202020204" pitchFamily="34" charset="0"/>
              <a:cs typeface="Arial" panose="020B0604020202020204" pitchFamily="34" charset="0"/>
            </a:endParaRPr>
          </a:p>
        </p:txBody>
      </p:sp>
      <p:sp>
        <p:nvSpPr>
          <p:cNvPr id="14" name="Text Box 13"/>
          <p:cNvSpPr txBox="1"/>
          <p:nvPr/>
        </p:nvSpPr>
        <p:spPr>
          <a:xfrm>
            <a:off x="764540" y="1351280"/>
            <a:ext cx="10688955" cy="553085"/>
          </a:xfrm>
          <a:prstGeom prst="rect">
            <a:avLst/>
          </a:prstGeom>
          <a:noFill/>
        </p:spPr>
        <p:txBody>
          <a:bodyPr wrap="square" rtlCol="0">
            <a:spAutoFit/>
          </a:bodyPr>
          <a:p>
            <a:endParaRPr lang="en-US" sz="3000">
              <a:latin typeface="Times New Roman" panose="02020603050405020304" pitchFamily="18" charset="0"/>
              <a:cs typeface="Times New Roman" panose="02020603050405020304" pitchFamily="18" charset="0"/>
            </a:endParaRPr>
          </a:p>
        </p:txBody>
      </p:sp>
      <p:sp>
        <p:nvSpPr>
          <p:cNvPr id="2" name="Content Placeholder 1"/>
          <p:cNvSpPr/>
          <p:nvPr>
            <p:ph sz="half" idx="1"/>
          </p:nvPr>
        </p:nvSpPr>
        <p:spPr/>
        <p:txBody>
          <a:bodyPr/>
          <a:p>
            <a:endParaRPr lang="en-US"/>
          </a:p>
        </p:txBody>
      </p:sp>
      <p:sp>
        <p:nvSpPr>
          <p:cNvPr id="3" name="Title 2"/>
          <p:cNvSpPr>
            <a:spLocks noGrp="1"/>
          </p:cNvSpPr>
          <p:nvPr>
            <p:ph type="title"/>
          </p:nvPr>
        </p:nvSpPr>
        <p:spPr>
          <a:xfrm>
            <a:off x="628650" y="426720"/>
            <a:ext cx="10460355" cy="667385"/>
          </a:xfrm>
        </p:spPr>
        <p:txBody>
          <a:bodyPr>
            <a:noAutofit/>
          </a:bodyPr>
          <a:p>
            <a:r>
              <a:rPr lang="en-US" sz="3000" b="1">
                <a:latin typeface="Times New Roman" panose="02020603050405020304" pitchFamily="18" charset="0"/>
                <a:cs typeface="Times New Roman" panose="02020603050405020304" pitchFamily="18" charset="0"/>
                <a:sym typeface="+mn-ea"/>
              </a:rPr>
              <a:t>Common methods of text representation</a:t>
            </a:r>
            <a:endParaRPr lang="en-US" sz="3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4"/>
          <p:cNvSpPr>
            <a:spLocks noGrp="1"/>
          </p:cNvSpPr>
          <p:nvPr/>
        </p:nvSpPr>
        <p:spPr>
          <a:xfrm>
            <a:off x="850900" y="25400"/>
            <a:ext cx="10515600" cy="1325563"/>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000" b="1">
              <a:latin typeface="Times New Roman" panose="02020603050405020304" pitchFamily="18" charset="0"/>
              <a:cs typeface="Times New Roman" panose="02020603050405020304" pitchFamily="18" charset="0"/>
            </a:endParaRPr>
          </a:p>
        </p:txBody>
      </p:sp>
      <p:pic>
        <p:nvPicPr>
          <p:cNvPr id="9" name="Picture 8" descr="A red and blue 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25380" y="25342"/>
            <a:ext cx="2153920" cy="1095124"/>
          </a:xfrm>
          <a:prstGeom prst="rect">
            <a:avLst/>
          </a:prstGeom>
        </p:spPr>
      </p:pic>
      <p:sp>
        <p:nvSpPr>
          <p:cNvPr id="10" name="Rectangle 8"/>
          <p:cNvSpPr/>
          <p:nvPr/>
        </p:nvSpPr>
        <p:spPr>
          <a:xfrm>
            <a:off x="12065" y="1120775"/>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1" name="Rectangle 8"/>
          <p:cNvSpPr/>
          <p:nvPr/>
        </p:nvSpPr>
        <p:spPr>
          <a:xfrm>
            <a:off x="12065" y="6668135"/>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2" name="Slide Number Placeholder 11"/>
          <p:cNvSpPr>
            <a:spLocks noGrp="1"/>
          </p:cNvSpPr>
          <p:nvPr>
            <p:ph type="sldNum" sz="quarter" idx="12"/>
          </p:nvPr>
        </p:nvSpPr>
        <p:spPr>
          <a:xfrm>
            <a:off x="9436100" y="6303010"/>
            <a:ext cx="2743200" cy="365125"/>
          </a:xfrm>
        </p:spPr>
        <p:txBody>
          <a:bodyPr/>
          <a:p>
            <a:fld id="{82CC6580-88DA-47C0-A102-7F3F9A059A11}" type="slidenum">
              <a:rPr lang="en-US" sz="2000" b="1">
                <a:solidFill>
                  <a:schemeClr val="tx1"/>
                </a:solidFill>
                <a:latin typeface="Arial" panose="020B0604020202020204" pitchFamily="34" charset="0"/>
                <a:cs typeface="Arial" panose="020B0604020202020204" pitchFamily="34" charset="0"/>
              </a:rPr>
            </a:fld>
            <a:endParaRPr lang="en-US" sz="1500" b="1">
              <a:solidFill>
                <a:schemeClr val="tx1"/>
              </a:solidFill>
              <a:latin typeface="Arial" panose="020B0604020202020204" pitchFamily="34" charset="0"/>
              <a:cs typeface="Arial" panose="020B0604020202020204" pitchFamily="34" charset="0"/>
            </a:endParaRPr>
          </a:p>
        </p:txBody>
      </p:sp>
      <p:sp>
        <p:nvSpPr>
          <p:cNvPr id="5" name="Title 4"/>
          <p:cNvSpPr>
            <a:spLocks noGrp="1"/>
          </p:cNvSpPr>
          <p:nvPr>
            <p:ph type="title"/>
          </p:nvPr>
        </p:nvSpPr>
        <p:spPr>
          <a:xfrm>
            <a:off x="628650" y="426720"/>
            <a:ext cx="10460355" cy="667385"/>
          </a:xfrm>
        </p:spPr>
        <p:txBody>
          <a:bodyPr>
            <a:noAutofit/>
          </a:bodyPr>
          <a:p>
            <a:r>
              <a:rPr lang="en-US" sz="3000" b="1">
                <a:latin typeface="Times New Roman" panose="02020603050405020304" pitchFamily="18" charset="0"/>
                <a:cs typeface="Times New Roman" panose="02020603050405020304" pitchFamily="18" charset="0"/>
                <a:sym typeface="+mn-ea"/>
              </a:rPr>
              <a:t>Common methods of text representation</a:t>
            </a:r>
            <a:endParaRPr lang="en-US" sz="3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28650" y="426970"/>
            <a:ext cx="7886700" cy="667512"/>
          </a:xfrm>
        </p:spPr>
        <p:txBody>
          <a:bodyPr>
            <a:normAutofit/>
          </a:bodyPr>
          <a:p>
            <a:endParaRPr lang="en-US" sz="30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7086600" y="6346190"/>
            <a:ext cx="5141595" cy="374015"/>
          </a:xfrm>
        </p:spPr>
        <p:txBody>
          <a:bodyPr/>
          <a:p>
            <a:fld id="{82CC6580-88DA-47C0-A102-7F3F9A059A11}" type="slidenum">
              <a:rPr lang="en-US" sz="2000" b="1" smtClean="0">
                <a:solidFill>
                  <a:schemeClr val="tx1"/>
                </a:solidFill>
                <a:latin typeface="Arial" panose="020B0604020202020204" pitchFamily="34" charset="0"/>
                <a:cs typeface="Arial" panose="020B0604020202020204" pitchFamily="34" charset="0"/>
              </a:rPr>
            </a:fld>
            <a:endParaRPr lang="en-US" b="1">
              <a:solidFill>
                <a:schemeClr val="tx1"/>
              </a:solidFill>
              <a:latin typeface="Arial" panose="020B0604020202020204" pitchFamily="34" charset="0"/>
              <a:cs typeface="Arial" panose="020B0604020202020204" pitchFamily="34" charset="0"/>
            </a:endParaRPr>
          </a:p>
        </p:txBody>
      </p:sp>
      <p:sp>
        <p:nvSpPr>
          <p:cNvPr id="7" name="Rectangle 5"/>
          <p:cNvSpPr/>
          <p:nvPr/>
        </p:nvSpPr>
        <p:spPr>
          <a:xfrm>
            <a:off x="0" y="6720205"/>
            <a:ext cx="12228195" cy="18097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pic>
        <p:nvPicPr>
          <p:cNvPr id="8" name="Picture 7" descr="A red and blue 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08540" y="29787"/>
            <a:ext cx="2153920" cy="1095124"/>
          </a:xfrm>
          <a:prstGeom prst="rect">
            <a:avLst/>
          </a:prstGeom>
        </p:spPr>
      </p:pic>
      <p:sp>
        <p:nvSpPr>
          <p:cNvPr id="9" name="Rectangle 2"/>
          <p:cNvSpPr/>
          <p:nvPr/>
        </p:nvSpPr>
        <p:spPr>
          <a:xfrm>
            <a:off x="635" y="1125220"/>
            <a:ext cx="12228195" cy="15430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2" name="Content Placeholder 1"/>
          <p:cNvSpPr/>
          <p:nvPr>
            <p:ph idx="1"/>
          </p:nvPr>
        </p:nvSpPr>
        <p:spPr/>
        <p:txBody>
          <a:bodyPr/>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4"/>
          <p:cNvSpPr>
            <a:spLocks noGrp="1"/>
          </p:cNvSpPr>
          <p:nvPr/>
        </p:nvSpPr>
        <p:spPr>
          <a:xfrm>
            <a:off x="850900" y="25400"/>
            <a:ext cx="10515600" cy="1325563"/>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a:latin typeface="Times New Roman" panose="02020603050405020304" pitchFamily="18" charset="0"/>
                <a:cs typeface="Times New Roman" panose="02020603050405020304" pitchFamily="18" charset="0"/>
                <a:sym typeface="+mn-ea"/>
              </a:rPr>
              <a:t>Reference Document</a:t>
            </a:r>
            <a:r>
              <a:rPr lang="en-US" sz="3000" b="1">
                <a:latin typeface="Times New Roman" panose="02020603050405020304" pitchFamily="18" charset="0"/>
                <a:cs typeface="Times New Roman" panose="02020603050405020304" pitchFamily="18" charset="0"/>
                <a:sym typeface="+mn-ea"/>
              </a:rPr>
              <a:t> </a:t>
            </a:r>
            <a:endParaRPr lang="en-US" sz="3000" b="1">
              <a:latin typeface="Times New Roman" panose="02020603050405020304" pitchFamily="18" charset="0"/>
              <a:cs typeface="Times New Roman" panose="02020603050405020304" pitchFamily="18" charset="0"/>
            </a:endParaRPr>
          </a:p>
        </p:txBody>
      </p:sp>
      <p:pic>
        <p:nvPicPr>
          <p:cNvPr id="9" name="Picture 8" descr="A red and blue 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25380" y="25342"/>
            <a:ext cx="2153920" cy="1095124"/>
          </a:xfrm>
          <a:prstGeom prst="rect">
            <a:avLst/>
          </a:prstGeom>
        </p:spPr>
      </p:pic>
      <p:sp>
        <p:nvSpPr>
          <p:cNvPr id="10" name="Rectangle 8"/>
          <p:cNvSpPr/>
          <p:nvPr/>
        </p:nvSpPr>
        <p:spPr>
          <a:xfrm>
            <a:off x="12065" y="1120775"/>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1" name="Rectangle 8"/>
          <p:cNvSpPr/>
          <p:nvPr/>
        </p:nvSpPr>
        <p:spPr>
          <a:xfrm>
            <a:off x="12065" y="6668135"/>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2" name="Slide Number Placeholder 11"/>
          <p:cNvSpPr>
            <a:spLocks noGrp="1"/>
          </p:cNvSpPr>
          <p:nvPr>
            <p:ph type="sldNum" sz="quarter" idx="12"/>
          </p:nvPr>
        </p:nvSpPr>
        <p:spPr>
          <a:xfrm>
            <a:off x="9436100" y="6303010"/>
            <a:ext cx="2743200" cy="365125"/>
          </a:xfrm>
        </p:spPr>
        <p:txBody>
          <a:bodyPr/>
          <a:p>
            <a:fld id="{82CC6580-88DA-47C0-A102-7F3F9A059A11}" type="slidenum">
              <a:rPr lang="en-US" sz="2000" b="1">
                <a:solidFill>
                  <a:schemeClr val="tx1"/>
                </a:solidFill>
                <a:latin typeface="Arial" panose="020B0604020202020204" pitchFamily="34" charset="0"/>
                <a:cs typeface="Arial" panose="020B0604020202020204" pitchFamily="34" charset="0"/>
              </a:rPr>
            </a:fld>
            <a:endParaRPr lang="en-US" sz="1500" b="1">
              <a:solidFill>
                <a:schemeClr val="tx1"/>
              </a:solidFill>
              <a:latin typeface="Arial" panose="020B0604020202020204" pitchFamily="34" charset="0"/>
              <a:cs typeface="Arial" panose="020B0604020202020204" pitchFamily="34" charset="0"/>
            </a:endParaRPr>
          </a:p>
        </p:txBody>
      </p:sp>
      <p:sp>
        <p:nvSpPr>
          <p:cNvPr id="14" name="Text Box 13"/>
          <p:cNvSpPr txBox="1"/>
          <p:nvPr/>
        </p:nvSpPr>
        <p:spPr>
          <a:xfrm>
            <a:off x="824230" y="1434465"/>
            <a:ext cx="10688955" cy="4399915"/>
          </a:xfrm>
          <a:prstGeom prst="rect">
            <a:avLst/>
          </a:prstGeom>
          <a:noFill/>
        </p:spPr>
        <p:txBody>
          <a:bodyPr wrap="square" rtlCol="0">
            <a:spAutoFit/>
          </a:bodyPr>
          <a:p>
            <a:r>
              <a:rPr lang="en-US" sz="2800">
                <a:latin typeface="Times New Roman" panose="02020603050405020304" pitchFamily="18" charset="0"/>
                <a:cs typeface="Times New Roman" panose="02020603050405020304" pitchFamily="18" charset="0"/>
              </a:rPr>
              <a:t>Breiman, L. (2001). Random Forests. Machine Learning, 45(1), 5-32.</a:t>
            </a:r>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Quinlan, J. R. (1986). Induction of Decision Trees. Machine Learning, 1(1), 81-106.</a:t>
            </a:r>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Guyon, I., &amp; Elisseeff, A. (2003). An Introduction to Variable and Feature Selection. Journal of Machine Learning Research, 3, 1157-1182.</a:t>
            </a:r>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Hastie, T., Tibshirani, R., &amp; Friedman, J. (2009). The Elements of Statistical Learning: Data Mining, Inference, and Prediction. Springe</a:t>
            </a:r>
            <a:endParaRPr 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useBgFill="1">
        <p:nvSpPr>
          <p:cNvPr id="12" name="Rectangle 11"/>
          <p:cNvSpPr>
            <a:spLocks noGrp="1" noRot="1" noChangeAspect="1" noMove="1" noResize="1" noEditPoints="1" noAdjustHandles="1" noChangeArrowheads="1" noChangeShapeType="1" noTextEdit="1"/>
          </p:cNvSpPr>
          <p:nvPr/>
        </p:nvSpPr>
        <p:spPr>
          <a:xfrm>
            <a:off x="-58420" y="0"/>
            <a:ext cx="12258040" cy="6852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Rectangle 13"/>
          <p:cNvSpPr>
            <a:spLocks noGrp="1" noRot="1" noChangeAspect="1" noMove="1" noResize="1" noEditPoints="1" noAdjustHandles="1" noChangeArrowheads="1" noChangeShapeType="1" noTextEdit="1"/>
          </p:cNvSpPr>
          <p:nvPr/>
        </p:nvSpPr>
        <p:spPr>
          <a:xfrm>
            <a:off x="-58420" y="0"/>
            <a:ext cx="1225804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Title 4"/>
          <p:cNvSpPr>
            <a:spLocks noGrp="1"/>
          </p:cNvSpPr>
          <p:nvPr>
            <p:ph type="ctrTitle"/>
          </p:nvPr>
        </p:nvSpPr>
        <p:spPr>
          <a:xfrm>
            <a:off x="6736080" y="3082290"/>
            <a:ext cx="6107430" cy="1607820"/>
          </a:xfrm>
        </p:spPr>
        <p:txBody>
          <a:bodyPr anchor="t">
            <a:normAutofit fontScale="90000"/>
          </a:bodyPr>
          <a:p>
            <a:pPr algn="l"/>
            <a:r>
              <a:rPr lang="en-US" sz="4400" b="1">
                <a:solidFill>
                  <a:schemeClr val="tx2"/>
                </a:solidFill>
                <a:latin typeface="Arial" panose="020B0604020202020204" pitchFamily="34" charset="0"/>
                <a:cs typeface="Arial" panose="020B0604020202020204" pitchFamily="34" charset="0"/>
              </a:rPr>
              <a:t>Thanks for your </a:t>
            </a:r>
            <a:br>
              <a:rPr lang="en-US" sz="4400" b="1">
                <a:solidFill>
                  <a:schemeClr val="tx2"/>
                </a:solidFill>
                <a:latin typeface="Arial" panose="020B0604020202020204" pitchFamily="34" charset="0"/>
                <a:cs typeface="Arial" panose="020B0604020202020204" pitchFamily="34" charset="0"/>
              </a:rPr>
            </a:br>
            <a:r>
              <a:rPr lang="en-US" sz="4400" b="1">
                <a:solidFill>
                  <a:schemeClr val="tx2"/>
                </a:solidFill>
                <a:latin typeface="Arial" panose="020B0604020202020204" pitchFamily="34" charset="0"/>
                <a:cs typeface="Arial" panose="020B0604020202020204" pitchFamily="34" charset="0"/>
              </a:rPr>
              <a:t>watching</a:t>
            </a:r>
            <a:br>
              <a:rPr lang="en-US" sz="1700" b="1">
                <a:solidFill>
                  <a:schemeClr val="tx2"/>
                </a:solidFill>
                <a:latin typeface="Arial" panose="020B0604020202020204" pitchFamily="34" charset="0"/>
                <a:cs typeface="Arial" panose="020B0604020202020204" pitchFamily="34" charset="0"/>
              </a:rPr>
            </a:br>
            <a:br>
              <a:rPr lang="en-US" sz="2000" b="1">
                <a:solidFill>
                  <a:schemeClr val="tx2"/>
                </a:solidFill>
                <a:latin typeface="Arial" panose="020B0604020202020204" pitchFamily="34" charset="0"/>
                <a:cs typeface="Arial" panose="020B0604020202020204" pitchFamily="34" charset="0"/>
              </a:rPr>
            </a:br>
            <a:r>
              <a:rPr lang="en-US" sz="2200">
                <a:solidFill>
                  <a:schemeClr val="tx2"/>
                </a:solidFill>
                <a:latin typeface="Arial" panose="020B0604020202020204" pitchFamily="34" charset="0"/>
                <a:cs typeface="Arial" panose="020B0604020202020204" pitchFamily="34" charset="0"/>
              </a:rPr>
              <a:t>This is the end of my group’s report</a:t>
            </a:r>
            <a:br>
              <a:rPr lang="en-US" sz="1700">
                <a:solidFill>
                  <a:schemeClr val="tx2"/>
                </a:solidFill>
                <a:latin typeface="Arial" panose="020B0604020202020204" pitchFamily="34" charset="0"/>
                <a:cs typeface="Arial" panose="020B0604020202020204" pitchFamily="34" charset="0"/>
              </a:rPr>
            </a:br>
            <a:endParaRPr lang="en-US" sz="1700" b="1">
              <a:solidFill>
                <a:schemeClr val="tx2"/>
              </a:solidFill>
              <a:latin typeface="Arial" panose="020B0604020202020204" pitchFamily="34" charset="0"/>
              <a:cs typeface="Arial" panose="020B0604020202020204" pitchFamily="34" charset="0"/>
            </a:endParaRPr>
          </a:p>
        </p:txBody>
      </p:sp>
      <p:sp>
        <p:nvSpPr>
          <p:cNvPr id="6" name="Subtitle 5"/>
          <p:cNvSpPr>
            <a:spLocks noGrp="1"/>
          </p:cNvSpPr>
          <p:nvPr>
            <p:ph type="subTitle" idx="1"/>
          </p:nvPr>
        </p:nvSpPr>
        <p:spPr>
          <a:xfrm>
            <a:off x="6523990" y="1784985"/>
            <a:ext cx="4831715" cy="1297305"/>
          </a:xfrm>
        </p:spPr>
        <p:txBody>
          <a:bodyPr anchor="b">
            <a:normAutofit/>
          </a:bodyPr>
          <a:p>
            <a:pPr algn="l">
              <a:spcBef>
                <a:spcPts val="0"/>
              </a:spcBef>
            </a:pPr>
            <a:r>
              <a:rPr lang="en-US">
                <a:solidFill>
                  <a:schemeClr val="tx2"/>
                </a:solidFill>
                <a:latin typeface="Arial" panose="020B0604020202020204" pitchFamily="34" charset="0"/>
                <a:cs typeface="Arial" panose="020B0604020202020204" pitchFamily="34" charset="0"/>
              </a:rPr>
              <a:t>Subject: Machine Learning</a:t>
            </a:r>
            <a:endParaRPr lang="en-US">
              <a:solidFill>
                <a:schemeClr val="tx2"/>
              </a:solidFill>
              <a:latin typeface="Arial" panose="020B0604020202020204" pitchFamily="34" charset="0"/>
              <a:cs typeface="Arial" panose="020B0604020202020204" pitchFamily="34" charset="0"/>
            </a:endParaRPr>
          </a:p>
          <a:p>
            <a:pPr algn="l"/>
            <a:endParaRPr lang="en-US" sz="1700">
              <a:solidFill>
                <a:schemeClr val="tx2"/>
              </a:solidFill>
            </a:endParaRPr>
          </a:p>
        </p:txBody>
      </p:sp>
      <p:pic>
        <p:nvPicPr>
          <p:cNvPr id="7" name="Picture 6" descr="A red and blue 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5585" y="3082290"/>
            <a:ext cx="4163695" cy="160782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6" name="Group 15"/>
          <p:cNvGrpSpPr>
            <a:grpSpLocks noGrp="1" noRot="1" noChangeAspect="1" noMove="1" noResize="1" noUngrp="1"/>
          </p:cNvGrpSpPr>
          <p:nvPr/>
        </p:nvGrpSpPr>
        <p:grpSpPr>
          <a:xfrm>
            <a:off x="-33020" y="-5715"/>
            <a:ext cx="6272530" cy="6863715"/>
            <a:chOff x="305" y="-5977"/>
            <a:chExt cx="6238675" cy="6863979"/>
          </a:xfrm>
        </p:grpSpPr>
        <p:sp>
          <p:nvSpPr>
            <p:cNvPr id="17" name="Freeform: Shape 16"/>
            <p:cNvSpPr/>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Freeform: Shape 17"/>
            <p:cNvSpPr/>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Freeform: Shape 18"/>
            <p:cNvSpPr/>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8" name="Rectangle 3"/>
          <p:cNvSpPr/>
          <p:nvPr/>
        </p:nvSpPr>
        <p:spPr>
          <a:xfrm>
            <a:off x="-58420" y="6721475"/>
            <a:ext cx="12258040" cy="163830"/>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321945" y="229870"/>
            <a:ext cx="11038205" cy="667385"/>
          </a:xfrm>
        </p:spPr>
        <p:txBody>
          <a:bodyPr>
            <a:noAutofit/>
          </a:bodyPr>
          <a:p>
            <a:r>
              <a:rPr lang="en-US" sz="2800" b="1">
                <a:latin typeface="Times New Roman" panose="02020603050405020304" pitchFamily="18" charset="0"/>
                <a:cs typeface="Times New Roman" panose="02020603050405020304" pitchFamily="18" charset="0"/>
                <a:sym typeface="+mn-ea"/>
              </a:rPr>
              <a:t>Categorize questions about players, leagues and teams in football</a:t>
            </a:r>
            <a:r>
              <a:rPr lang="en-US" sz="2800" b="1">
                <a:latin typeface="Times New Roman" panose="02020603050405020304" pitchFamily="18" charset="0"/>
                <a:cs typeface="Times New Roman" panose="02020603050405020304" pitchFamily="18" charset="0"/>
                <a:sym typeface="+mn-ea"/>
              </a:rPr>
              <a:t> </a:t>
            </a:r>
            <a:endParaRPr lang="en-US" sz="2800" b="1">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209550" y="1455420"/>
            <a:ext cx="11517630" cy="5042535"/>
          </a:xfrm>
        </p:spPr>
        <p:txBody>
          <a:bodyPr/>
          <a:p>
            <a:pPr marL="0" indent="0">
              <a:buNone/>
            </a:pPr>
            <a:r>
              <a:rPr lang="en-US" sz="2600">
                <a:latin typeface="Times New Roman" panose="02020603050405020304" pitchFamily="18" charset="0"/>
                <a:cs typeface="Times New Roman" panose="02020603050405020304" pitchFamily="18" charset="0"/>
              </a:rPr>
              <a:t>In the field of football, automated question-answering systems and sports chatbots are increasingly being widely applied. One of the critical challenges in this domain is classifying questions into categories such as players, tournaments, and teams. Automatically categorizing questions enhances information retrieval efficiency, improves user experience, and optimizes virtual assistant systems.</a:t>
            </a:r>
            <a:endParaRPr lang="en-US" sz="2600">
              <a:latin typeface="Times New Roman" panose="02020603050405020304" pitchFamily="18" charset="0"/>
              <a:cs typeface="Times New Roman" panose="02020603050405020304" pitchFamily="18" charset="0"/>
            </a:endParaRPr>
          </a:p>
        </p:txBody>
      </p:sp>
      <p:pic>
        <p:nvPicPr>
          <p:cNvPr id="8" name="Picture 7" descr="A red and blue 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p:cNvSpPr/>
          <p:nvPr/>
        </p:nvSpPr>
        <p:spPr>
          <a:xfrm>
            <a:off x="0" y="111125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1" name="Rectangle 8"/>
          <p:cNvSpPr/>
          <p:nvPr/>
        </p:nvSpPr>
        <p:spPr>
          <a:xfrm>
            <a:off x="1270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2" name="Slide Number Placeholder 11"/>
          <p:cNvSpPr>
            <a:spLocks noGrp="1"/>
          </p:cNvSpPr>
          <p:nvPr>
            <p:ph type="sldNum" sz="quarter" idx="12"/>
          </p:nvPr>
        </p:nvSpPr>
        <p:spPr>
          <a:xfrm>
            <a:off x="10122535" y="6384709"/>
            <a:ext cx="2057400" cy="273844"/>
          </a:xfrm>
        </p:spPr>
        <p:txBody>
          <a:bodyPr/>
          <a:p>
            <a:fld id="{82CC6580-88DA-47C0-A102-7F3F9A059A11}" type="slidenum">
              <a:rPr lang="en-US" sz="2000" b="1">
                <a:solidFill>
                  <a:schemeClr val="tx1"/>
                </a:solidFill>
                <a:latin typeface="Arial" panose="020B0604020202020204" pitchFamily="34" charset="0"/>
                <a:cs typeface="Arial" panose="020B0604020202020204" pitchFamily="34" charset="0"/>
              </a:rPr>
            </a:fld>
            <a:endParaRPr lang="en-US" sz="1500" b="1">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3"/>
          <p:cNvSpPr>
            <a:spLocks noGrp="1"/>
          </p:cNvSpPr>
          <p:nvPr/>
        </p:nvSpPr>
        <p:spPr>
          <a:xfrm>
            <a:off x="209550" y="229870"/>
            <a:ext cx="11038205" cy="667385"/>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Times New Roman" panose="02020603050405020304" pitchFamily="18" charset="0"/>
                <a:cs typeface="Times New Roman" panose="02020603050405020304" pitchFamily="18" charset="0"/>
                <a:sym typeface="+mn-ea"/>
              </a:rPr>
              <a:t>Categorize questions about players, leagues and teams in football </a:t>
            </a:r>
            <a:endParaRPr lang="en-US" sz="2800" b="1">
              <a:latin typeface="Times New Roman" panose="02020603050405020304" pitchFamily="18" charset="0"/>
              <a:cs typeface="Times New Roman" panose="02020603050405020304" pitchFamily="18" charset="0"/>
            </a:endParaRPr>
          </a:p>
        </p:txBody>
      </p:sp>
      <p:sp>
        <p:nvSpPr>
          <p:cNvPr id="8" name="Content Placeholder 4"/>
          <p:cNvSpPr>
            <a:spLocks noGrp="1"/>
          </p:cNvSpPr>
          <p:nvPr/>
        </p:nvSpPr>
        <p:spPr>
          <a:xfrm>
            <a:off x="209550" y="1455420"/>
            <a:ext cx="11517630" cy="5042535"/>
          </a:xfrm>
          <a:prstGeom prst="rect">
            <a:avLst/>
          </a:prstGeom>
          <a:noFill/>
          <a:ln w="9525">
            <a:noFill/>
          </a:ln>
        </p:spPr>
        <p:txBody>
          <a:bodyPr vert="horz"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a:latin typeface="Times New Roman" panose="02020603050405020304" pitchFamily="18" charset="0"/>
                <a:cs typeface="Times New Roman" panose="02020603050405020304" pitchFamily="18" charset="0"/>
              </a:rPr>
              <a:t> </a:t>
            </a:r>
            <a:endParaRPr lang="en-US" sz="2600">
              <a:latin typeface="Times New Roman" panose="02020603050405020304" pitchFamily="18" charset="0"/>
              <a:cs typeface="Times New Roman" panose="02020603050405020304" pitchFamily="18" charset="0"/>
            </a:endParaRPr>
          </a:p>
          <a:p>
            <a:pPr marL="0" indent="0">
              <a:buNone/>
            </a:pPr>
            <a:endParaRPr lang="en-US" sz="2600">
              <a:latin typeface="Times New Roman" panose="02020603050405020304" pitchFamily="18" charset="0"/>
              <a:cs typeface="Times New Roman" panose="02020603050405020304" pitchFamily="18" charset="0"/>
            </a:endParaRPr>
          </a:p>
        </p:txBody>
      </p:sp>
      <p:pic>
        <p:nvPicPr>
          <p:cNvPr id="9" name="Picture 8" descr="A red and blue 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p:cNvSpPr/>
          <p:nvPr/>
        </p:nvSpPr>
        <p:spPr>
          <a:xfrm>
            <a:off x="0" y="111125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1" name="Rectangle 8"/>
          <p:cNvSpPr/>
          <p:nvPr/>
        </p:nvSpPr>
        <p:spPr>
          <a:xfrm>
            <a:off x="1270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2" name="Slide Number Placeholder 11"/>
          <p:cNvSpPr>
            <a:spLocks noGrp="1"/>
          </p:cNvSpPr>
          <p:nvPr>
            <p:ph type="sldNum" sz="quarter" idx="12"/>
          </p:nvPr>
        </p:nvSpPr>
        <p:spPr>
          <a:xfrm>
            <a:off x="10122535" y="6384709"/>
            <a:ext cx="2057400" cy="273844"/>
          </a:xfrm>
        </p:spPr>
        <p:txBody>
          <a:bodyPr/>
          <a:p>
            <a:fld id="{82CC6580-88DA-47C0-A102-7F3F9A059A11}" type="slidenum">
              <a:rPr lang="en-US" sz="2000" b="1">
                <a:solidFill>
                  <a:schemeClr val="tx1"/>
                </a:solidFill>
                <a:latin typeface="Arial" panose="020B0604020202020204" pitchFamily="34" charset="0"/>
                <a:cs typeface="Arial" panose="020B0604020202020204" pitchFamily="34" charset="0"/>
              </a:rPr>
            </a:fld>
            <a:endParaRPr lang="en-US" sz="1500" b="1">
              <a:solidFill>
                <a:schemeClr val="tx1"/>
              </a:solidFill>
              <a:latin typeface="Arial" panose="020B0604020202020204" pitchFamily="34" charset="0"/>
              <a:cs typeface="Arial" panose="020B0604020202020204" pitchFamily="34" charset="0"/>
            </a:endParaRPr>
          </a:p>
        </p:txBody>
      </p:sp>
      <p:sp>
        <p:nvSpPr>
          <p:cNvPr id="3" name="Content Placeholder 2"/>
          <p:cNvSpPr/>
          <p:nvPr>
            <p:ph idx="1"/>
          </p:nvPr>
        </p:nvSpPr>
        <p:spPr/>
        <p:txBody>
          <a:bodyPr/>
          <a:p>
            <a:pPr marL="0" indent="0">
              <a:buNone/>
            </a:pPr>
            <a:r>
              <a:rPr lang="en-US">
                <a:latin typeface="Times New Roman" panose="02020603050405020304" pitchFamily="18" charset="0"/>
                <a:cs typeface="Times New Roman" panose="02020603050405020304" pitchFamily="18" charset="0"/>
              </a:rPr>
              <a:t>The main objectives of this study include: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1.Building a dataset of questions related to players, tournaments, and football teams.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2.Applying machine learning methods to classify questions into predefined categories.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3.Evaluating the performance of each method and proposing an optimal solution.</a:t>
            </a:r>
            <a:endParaRPr lang="en-US">
              <a:latin typeface="Times New Roman" panose="02020603050405020304" pitchFamily="18" charset="0"/>
              <a:cs typeface="Times New Roman" panose="02020603050405020304" pitchFamily="18" charset="0"/>
            </a:endParaRPr>
          </a:p>
          <a:p>
            <a:endParaRPr lang="en-US"/>
          </a:p>
          <a:p>
            <a:pPr marL="0" indent="0">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3"/>
          <p:cNvSpPr>
            <a:spLocks noGrp="1"/>
          </p:cNvSpPr>
          <p:nvPr/>
        </p:nvSpPr>
        <p:spPr>
          <a:xfrm>
            <a:off x="209550" y="229870"/>
            <a:ext cx="11038205" cy="667385"/>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Times New Roman" panose="02020603050405020304" pitchFamily="18" charset="0"/>
                <a:cs typeface="Times New Roman" panose="02020603050405020304" pitchFamily="18" charset="0"/>
                <a:sym typeface="+mn-ea"/>
              </a:rPr>
              <a:t>Categorize questions about players, leagues and teams in football </a:t>
            </a:r>
            <a:endParaRPr lang="en-US" sz="2800" b="1">
              <a:latin typeface="Times New Roman" panose="02020603050405020304" pitchFamily="18" charset="0"/>
              <a:cs typeface="Times New Roman" panose="02020603050405020304" pitchFamily="18" charset="0"/>
            </a:endParaRPr>
          </a:p>
        </p:txBody>
      </p:sp>
      <p:sp>
        <p:nvSpPr>
          <p:cNvPr id="8" name="Content Placeholder 4"/>
          <p:cNvSpPr>
            <a:spLocks noGrp="1"/>
          </p:cNvSpPr>
          <p:nvPr/>
        </p:nvSpPr>
        <p:spPr>
          <a:xfrm>
            <a:off x="209550" y="1455420"/>
            <a:ext cx="11517630" cy="5042535"/>
          </a:xfrm>
          <a:prstGeom prst="rect">
            <a:avLst/>
          </a:prstGeom>
          <a:noFill/>
          <a:ln w="9525">
            <a:noFill/>
          </a:ln>
        </p:spPr>
        <p:txBody>
          <a:bodyPr vert="horz"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a:latin typeface="Times New Roman" panose="02020603050405020304" pitchFamily="18" charset="0"/>
                <a:cs typeface="Times New Roman" panose="02020603050405020304" pitchFamily="18" charset="0"/>
              </a:rPr>
              <a:t> </a:t>
            </a:r>
            <a:endParaRPr lang="en-US" sz="2600">
              <a:latin typeface="Times New Roman" panose="02020603050405020304" pitchFamily="18" charset="0"/>
              <a:cs typeface="Times New Roman" panose="02020603050405020304" pitchFamily="18" charset="0"/>
            </a:endParaRPr>
          </a:p>
          <a:p>
            <a:pPr marL="0" indent="0">
              <a:buNone/>
            </a:pPr>
            <a:endParaRPr lang="en-US" sz="2600">
              <a:latin typeface="Times New Roman" panose="02020603050405020304" pitchFamily="18" charset="0"/>
              <a:cs typeface="Times New Roman" panose="02020603050405020304" pitchFamily="18" charset="0"/>
            </a:endParaRPr>
          </a:p>
        </p:txBody>
      </p:sp>
      <p:pic>
        <p:nvPicPr>
          <p:cNvPr id="9" name="Picture 8" descr="A red and blue 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p:cNvSpPr/>
          <p:nvPr/>
        </p:nvSpPr>
        <p:spPr>
          <a:xfrm>
            <a:off x="0" y="111125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1" name="Rectangle 8"/>
          <p:cNvSpPr/>
          <p:nvPr/>
        </p:nvSpPr>
        <p:spPr>
          <a:xfrm>
            <a:off x="1270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2" name="Slide Number Placeholder 11"/>
          <p:cNvSpPr>
            <a:spLocks noGrp="1"/>
          </p:cNvSpPr>
          <p:nvPr>
            <p:ph type="sldNum" sz="quarter" idx="12"/>
          </p:nvPr>
        </p:nvSpPr>
        <p:spPr>
          <a:xfrm>
            <a:off x="10122535" y="6384709"/>
            <a:ext cx="2057400" cy="273844"/>
          </a:xfrm>
        </p:spPr>
        <p:txBody>
          <a:bodyPr/>
          <a:p>
            <a:fld id="{82CC6580-88DA-47C0-A102-7F3F9A059A11}" type="slidenum">
              <a:rPr lang="en-US" sz="2000" b="1">
                <a:solidFill>
                  <a:schemeClr val="tx1"/>
                </a:solidFill>
                <a:latin typeface="Arial" panose="020B0604020202020204" pitchFamily="34" charset="0"/>
                <a:cs typeface="Arial" panose="020B0604020202020204" pitchFamily="34" charset="0"/>
              </a:rPr>
            </a:fld>
            <a:endParaRPr lang="en-US" sz="1500" b="1">
              <a:solidFill>
                <a:schemeClr val="tx1"/>
              </a:solidFill>
              <a:latin typeface="Arial" panose="020B0604020202020204" pitchFamily="34" charset="0"/>
              <a:cs typeface="Arial" panose="020B0604020202020204" pitchFamily="34" charset="0"/>
            </a:endParaRPr>
          </a:p>
        </p:txBody>
      </p:sp>
      <p:sp>
        <p:nvSpPr>
          <p:cNvPr id="2" name="Content Placeholder 1"/>
          <p:cNvSpPr/>
          <p:nvPr>
            <p:ph idx="1"/>
          </p:nvPr>
        </p:nvSpPr>
        <p:spPr>
          <a:xfrm>
            <a:off x="838200" y="1511935"/>
            <a:ext cx="10515600" cy="4351338"/>
          </a:xfrm>
        </p:spPr>
        <p:txBody>
          <a:bodyPr/>
          <a:p>
            <a:pPr marL="0" indent="0">
              <a:buNone/>
            </a:pPr>
            <a:r>
              <a:rPr lang="en-US" sz="2400">
                <a:latin typeface="Times New Roman" panose="02020603050405020304" pitchFamily="18" charset="0"/>
                <a:cs typeface="Times New Roman" panose="02020603050405020304" pitchFamily="18" charset="0"/>
                <a:sym typeface="+mn-ea"/>
              </a:rPr>
              <a:t>Benefits of Datasets</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sym typeface="+mn-ea"/>
              </a:rPr>
              <a:t>Building a suitable dataset for classifying football-related questions offers several key benefits:  </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sym typeface="+mn-ea"/>
              </a:rPr>
              <a:t>- Optimizing search systems: Accurately categorized questions allow systems to quickly provide relevant answers, enabling users to find information more easily.  </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sym typeface="+mn-ea"/>
              </a:rPr>
              <a:t>- Improving sports chatbots: Chatbots can better understand question contexts, deliver more precise responses, and enhance user experience.</a:t>
            </a:r>
            <a:endParaRPr lang="en-US" sz="2400">
              <a:latin typeface="Times New Roman" panose="02020603050405020304" pitchFamily="18" charset="0"/>
              <a:cs typeface="Times New Roman" panose="02020603050405020304" pitchFamily="18" charset="0"/>
              <a:sym typeface="+mn-ea"/>
            </a:endParaRPr>
          </a:p>
          <a:p>
            <a:r>
              <a:rPr lang="en-US" sz="2400">
                <a:latin typeface="Times New Roman" panose="02020603050405020304" pitchFamily="18" charset="0"/>
                <a:cs typeface="Times New Roman" panose="02020603050405020304" pitchFamily="18" charset="0"/>
                <a:sym typeface="+mn-ea"/>
              </a:rPr>
              <a:t>- Supporting AI model training: The dataset helps train machine learning models to accurately identify question topics, which can then be applied to other applications like virtual assistants or sports analytics.  </a:t>
            </a:r>
            <a:endParaRPr lang="en-US" sz="2400">
              <a:latin typeface="Times New Roman" panose="02020603050405020304" pitchFamily="18" charset="0"/>
              <a:cs typeface="Times New Roman" panose="02020603050405020304" pitchFamily="18" charset="0"/>
              <a:sym typeface="+mn-ea"/>
            </a:endParaRPr>
          </a:p>
          <a:p>
            <a:r>
              <a:rPr lang="en-US" sz="2400">
                <a:latin typeface="Times New Roman" panose="02020603050405020304" pitchFamily="18" charset="0"/>
                <a:cs typeface="Times New Roman" panose="02020603050405020304" pitchFamily="18" charset="0"/>
                <a:sym typeface="+mn-ea"/>
              </a:rPr>
              <a:t>- Developing sports data analytics applications: AI systems can leverage this data to track search trends, predict popular topics, and generate insights within the football community.    </a:t>
            </a: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835" y="15875"/>
            <a:ext cx="10515600" cy="1325563"/>
          </a:xfrm>
        </p:spPr>
        <p:txBody>
          <a:bodyPr>
            <a:noAutofit/>
          </a:bodyPr>
          <a:p>
            <a:r>
              <a:rPr lang="en-US" sz="3000" b="1">
                <a:latin typeface="Times New Roman" panose="02020603050405020304" pitchFamily="18" charset="0"/>
                <a:cs typeface="Times New Roman" panose="02020603050405020304" pitchFamily="18" charset="0"/>
                <a:sym typeface="+mn-ea"/>
              </a:rPr>
              <a:t>Build synthetic datasets using Large Language Models</a:t>
            </a:r>
            <a:r>
              <a:rPr lang="en-US" sz="3000" b="1">
                <a:latin typeface="Times New Roman" panose="02020603050405020304" pitchFamily="18" charset="0"/>
                <a:cs typeface="Times New Roman" panose="02020603050405020304" pitchFamily="18" charset="0"/>
                <a:sym typeface="+mn-ea"/>
              </a:rPr>
              <a:t> </a:t>
            </a:r>
            <a:endParaRPr lang="en-US" sz="3000" b="1">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1"/>
          </p:nvPr>
        </p:nvSpPr>
        <p:spPr>
          <a:xfrm>
            <a:off x="838200" y="1691005"/>
            <a:ext cx="10894060" cy="4351655"/>
          </a:xfrm>
        </p:spPr>
        <p:txBody>
          <a:bodyPr/>
          <a:p>
            <a:pPr marL="0" indent="0">
              <a:buNone/>
            </a:pPr>
            <a:r>
              <a:rPr lang="en-US" sz="2000">
                <a:latin typeface="Times New Roman" panose="02020603050405020304" pitchFamily="18" charset="0"/>
                <a:cs typeface="Times New Roman" panose="02020603050405020304" pitchFamily="18" charset="0"/>
              </a:rPr>
              <a:t>Step 1: Define the Dataset Objective</a:t>
            </a: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This dataset is designed to train an NLP model to process football-related questions</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The dataset must be diverse and include various types of questions.</a:t>
            </a: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Step 2: Identify Main Categories</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We divide the dataset into key categories:</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Football history</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Players and coaches</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Tournaments and clubs</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Football rules</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Statistics and records</a:t>
            </a: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p:txBody>
      </p:sp>
      <p:pic>
        <p:nvPicPr>
          <p:cNvPr id="8" name="Picture 7" descr="A red and blue 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1" name="Rectangle 8"/>
          <p:cNvSpPr/>
          <p:nvPr/>
        </p:nvSpPr>
        <p:spPr>
          <a:xfrm>
            <a:off x="1270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2" name="Slide Number Placeholder 11"/>
          <p:cNvSpPr>
            <a:spLocks noGrp="1"/>
          </p:cNvSpPr>
          <p:nvPr>
            <p:ph type="sldNum" sz="quarter" idx="12"/>
          </p:nvPr>
        </p:nvSpPr>
        <p:spPr>
          <a:xfrm>
            <a:off x="9424035" y="6293485"/>
            <a:ext cx="2743200" cy="365125"/>
          </a:xfrm>
        </p:spPr>
        <p:txBody>
          <a:bodyPr/>
          <a:p>
            <a:fld id="{82CC6580-88DA-47C0-A102-7F3F9A059A11}" type="slidenum">
              <a:rPr lang="en-US" sz="2000" b="1">
                <a:solidFill>
                  <a:schemeClr val="tx1"/>
                </a:solidFill>
                <a:latin typeface="Arial" panose="020B0604020202020204" pitchFamily="34" charset="0"/>
                <a:cs typeface="Arial" panose="020B0604020202020204" pitchFamily="34" charset="0"/>
              </a:rPr>
            </a:fld>
            <a:endParaRPr lang="en-US" sz="1500" b="1">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835" y="15875"/>
            <a:ext cx="10515600" cy="1325563"/>
          </a:xfrm>
        </p:spPr>
        <p:txBody>
          <a:bodyPr>
            <a:noAutofit/>
          </a:bodyPr>
          <a:p>
            <a:r>
              <a:rPr lang="en-US" sz="3000" b="1">
                <a:latin typeface="Times New Roman" panose="02020603050405020304" pitchFamily="18" charset="0"/>
                <a:cs typeface="Times New Roman" panose="02020603050405020304" pitchFamily="18" charset="0"/>
                <a:sym typeface="+mn-ea"/>
              </a:rPr>
              <a:t>Build synthetic datasets using Large Language Models </a:t>
            </a:r>
            <a:endParaRPr lang="en-US" sz="3000" b="1">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1"/>
          </p:nvPr>
        </p:nvSpPr>
        <p:spPr>
          <a:xfrm>
            <a:off x="838200" y="1691005"/>
            <a:ext cx="10894060" cy="4351655"/>
          </a:xfrm>
        </p:spPr>
        <p:txBody>
          <a:bodyPr/>
          <a:p>
            <a:pPr marL="0" indent="0">
              <a:buNone/>
            </a:pPr>
            <a:r>
              <a:rPr lang="en-US" sz="2600">
                <a:latin typeface="Times New Roman" panose="02020603050405020304" pitchFamily="18" charset="0"/>
                <a:cs typeface="Times New Roman" panose="02020603050405020304" pitchFamily="18" charset="0"/>
              </a:rPr>
              <a:t>Step 3: Build a Keyword List</a:t>
            </a:r>
            <a:endParaRPr lang="en-US" sz="2600">
              <a:latin typeface="Times New Roman" panose="02020603050405020304" pitchFamily="18" charset="0"/>
              <a:cs typeface="Times New Roman" panose="02020603050405020304" pitchFamily="18" charset="0"/>
            </a:endParaRPr>
          </a:p>
          <a:p>
            <a:pPr marL="0" indent="0">
              <a:buNone/>
            </a:pPr>
            <a:r>
              <a:rPr lang="en-US" sz="2600">
                <a:latin typeface="Times New Roman" panose="02020603050405020304" pitchFamily="18" charset="0"/>
                <a:cs typeface="Times New Roman" panose="02020603050405020304" pitchFamily="18" charset="0"/>
              </a:rPr>
              <a:t>Create a list of important keywords for each category. Example for "Football History": keywords may include "World Cup," "Euro," "legend," "final," etc.</a:t>
            </a:r>
            <a:endParaRPr lang="en-US" sz="2600">
              <a:latin typeface="Times New Roman" panose="02020603050405020304" pitchFamily="18" charset="0"/>
              <a:cs typeface="Times New Roman" panose="02020603050405020304" pitchFamily="18" charset="0"/>
            </a:endParaRPr>
          </a:p>
          <a:p>
            <a:pPr marL="0" indent="0">
              <a:buNone/>
            </a:pPr>
            <a:endParaRPr lang="en-US" sz="2600">
              <a:latin typeface="Times New Roman" panose="02020603050405020304" pitchFamily="18" charset="0"/>
              <a:cs typeface="Times New Roman" panose="02020603050405020304" pitchFamily="18" charset="0"/>
            </a:endParaRPr>
          </a:p>
        </p:txBody>
      </p:sp>
      <p:pic>
        <p:nvPicPr>
          <p:cNvPr id="8" name="Picture 7" descr="A red and blue 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1" name="Rectangle 8"/>
          <p:cNvSpPr/>
          <p:nvPr/>
        </p:nvSpPr>
        <p:spPr>
          <a:xfrm>
            <a:off x="1270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2" name="Slide Number Placeholder 11"/>
          <p:cNvSpPr>
            <a:spLocks noGrp="1"/>
          </p:cNvSpPr>
          <p:nvPr>
            <p:ph type="sldNum" sz="quarter" idx="12"/>
          </p:nvPr>
        </p:nvSpPr>
        <p:spPr>
          <a:xfrm>
            <a:off x="9424035" y="6293485"/>
            <a:ext cx="2743200" cy="365125"/>
          </a:xfrm>
        </p:spPr>
        <p:txBody>
          <a:bodyPr/>
          <a:p>
            <a:fld id="{82CC6580-88DA-47C0-A102-7F3F9A059A11}" type="slidenum">
              <a:rPr lang="en-US" sz="2000" b="1">
                <a:solidFill>
                  <a:schemeClr val="tx1"/>
                </a:solidFill>
                <a:latin typeface="Arial" panose="020B0604020202020204" pitchFamily="34" charset="0"/>
                <a:cs typeface="Arial" panose="020B0604020202020204" pitchFamily="34" charset="0"/>
              </a:rPr>
            </a:fld>
            <a:endParaRPr lang="en-US" sz="1500" b="1">
              <a:solidFill>
                <a:schemeClr val="tx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1447800" y="3265805"/>
            <a:ext cx="8966200" cy="27203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835" y="15875"/>
            <a:ext cx="10515600" cy="1325563"/>
          </a:xfrm>
        </p:spPr>
        <p:txBody>
          <a:bodyPr>
            <a:noAutofit/>
          </a:bodyPr>
          <a:p>
            <a:r>
              <a:rPr lang="en-US" sz="3000" b="1">
                <a:latin typeface="Times New Roman" panose="02020603050405020304" pitchFamily="18" charset="0"/>
                <a:cs typeface="Times New Roman" panose="02020603050405020304" pitchFamily="18" charset="0"/>
                <a:sym typeface="+mn-ea"/>
              </a:rPr>
              <a:t>Build synthetic datasets using Large Language Models </a:t>
            </a:r>
            <a:endParaRPr lang="en-US" sz="3000" b="1">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1"/>
          </p:nvPr>
        </p:nvSpPr>
        <p:spPr>
          <a:xfrm>
            <a:off x="838200" y="1691005"/>
            <a:ext cx="10894060" cy="4351655"/>
          </a:xfrm>
        </p:spPr>
        <p:txBody>
          <a:bodyPr/>
          <a:p>
            <a:pPr marL="0" indent="0">
              <a:buNone/>
            </a:pPr>
            <a:r>
              <a:rPr lang="en-US" sz="2600">
                <a:latin typeface="Times New Roman" panose="02020603050405020304" pitchFamily="18" charset="0"/>
                <a:cs typeface="Times New Roman" panose="02020603050405020304" pitchFamily="18" charset="0"/>
              </a:rPr>
              <a:t>Step 4: Construct Question Templates</a:t>
            </a:r>
            <a:endParaRPr lang="en-US" sz="2600">
              <a:latin typeface="Times New Roman" panose="02020603050405020304" pitchFamily="18" charset="0"/>
              <a:cs typeface="Times New Roman" panose="02020603050405020304" pitchFamily="18" charset="0"/>
            </a:endParaRPr>
          </a:p>
          <a:p>
            <a:pPr marL="0" indent="0">
              <a:buNone/>
            </a:pPr>
            <a:r>
              <a:rPr lang="en-US" sz="2600">
                <a:latin typeface="Times New Roman" panose="02020603050405020304" pitchFamily="18" charset="0"/>
                <a:cs typeface="Times New Roman" panose="02020603050405020304" pitchFamily="18" charset="0"/>
              </a:rPr>
              <a:t>Develop question templates for each category.</a:t>
            </a:r>
            <a:endParaRPr lang="en-US" sz="2600">
              <a:latin typeface="Times New Roman" panose="02020603050405020304" pitchFamily="18" charset="0"/>
              <a:cs typeface="Times New Roman" panose="02020603050405020304" pitchFamily="18" charset="0"/>
            </a:endParaRPr>
          </a:p>
          <a:p>
            <a:pPr marL="0" indent="0">
              <a:buNone/>
            </a:pPr>
            <a:endParaRPr lang="en-US" sz="2600">
              <a:latin typeface="Times New Roman" panose="02020603050405020304" pitchFamily="18" charset="0"/>
              <a:cs typeface="Times New Roman" panose="02020603050405020304" pitchFamily="18" charset="0"/>
            </a:endParaRPr>
          </a:p>
          <a:p>
            <a:pPr marL="0" indent="0">
              <a:buNone/>
            </a:pPr>
            <a:endParaRPr lang="en-US" sz="2600">
              <a:latin typeface="Times New Roman" panose="02020603050405020304" pitchFamily="18" charset="0"/>
              <a:cs typeface="Times New Roman" panose="02020603050405020304" pitchFamily="18" charset="0"/>
            </a:endParaRPr>
          </a:p>
          <a:p>
            <a:pPr marL="0" indent="0">
              <a:buNone/>
            </a:pPr>
            <a:endParaRPr lang="en-US" sz="2600">
              <a:latin typeface="Times New Roman" panose="02020603050405020304" pitchFamily="18" charset="0"/>
              <a:cs typeface="Times New Roman" panose="02020603050405020304" pitchFamily="18" charset="0"/>
            </a:endParaRPr>
          </a:p>
        </p:txBody>
      </p:sp>
      <p:pic>
        <p:nvPicPr>
          <p:cNvPr id="8" name="Picture 7" descr="A red and blue 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1" name="Rectangle 8"/>
          <p:cNvSpPr/>
          <p:nvPr/>
        </p:nvSpPr>
        <p:spPr>
          <a:xfrm>
            <a:off x="1270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2" name="Slide Number Placeholder 11"/>
          <p:cNvSpPr>
            <a:spLocks noGrp="1"/>
          </p:cNvSpPr>
          <p:nvPr>
            <p:ph type="sldNum" sz="quarter" idx="12"/>
          </p:nvPr>
        </p:nvSpPr>
        <p:spPr>
          <a:xfrm>
            <a:off x="9424035" y="6293485"/>
            <a:ext cx="2743200" cy="365125"/>
          </a:xfrm>
        </p:spPr>
        <p:txBody>
          <a:bodyPr/>
          <a:p>
            <a:fld id="{82CC6580-88DA-47C0-A102-7F3F9A059A11}" type="slidenum">
              <a:rPr lang="en-US" sz="2000" b="1">
                <a:solidFill>
                  <a:schemeClr val="tx1"/>
                </a:solidFill>
                <a:latin typeface="Arial" panose="020B0604020202020204" pitchFamily="34" charset="0"/>
                <a:cs typeface="Arial" panose="020B0604020202020204" pitchFamily="34" charset="0"/>
              </a:rPr>
            </a:fld>
            <a:endParaRPr lang="en-US" sz="1500" b="1">
              <a:solidFill>
                <a:schemeClr val="tx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1532890" y="3241675"/>
            <a:ext cx="8921750" cy="19348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835" y="15875"/>
            <a:ext cx="10515600" cy="1325563"/>
          </a:xfrm>
        </p:spPr>
        <p:txBody>
          <a:bodyPr>
            <a:noAutofit/>
          </a:bodyPr>
          <a:p>
            <a:r>
              <a:rPr lang="en-US" sz="3000" b="1">
                <a:latin typeface="Times New Roman" panose="02020603050405020304" pitchFamily="18" charset="0"/>
                <a:cs typeface="Times New Roman" panose="02020603050405020304" pitchFamily="18" charset="0"/>
                <a:sym typeface="+mn-ea"/>
              </a:rPr>
              <a:t>Build synthetic datasets using Large Language Models </a:t>
            </a:r>
            <a:endParaRPr lang="en-US" sz="3000" b="1">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1"/>
          </p:nvPr>
        </p:nvSpPr>
        <p:spPr>
          <a:xfrm>
            <a:off x="838200" y="1341755"/>
            <a:ext cx="10894060" cy="4351655"/>
          </a:xfrm>
        </p:spPr>
        <p:txBody>
          <a:bodyPr/>
          <a:p>
            <a:pPr marL="0" indent="0">
              <a:buNone/>
            </a:pPr>
            <a:r>
              <a:rPr lang="en-US" sz="2600">
                <a:latin typeface="Times New Roman" panose="02020603050405020304" pitchFamily="18" charset="0"/>
                <a:cs typeface="Times New Roman" panose="02020603050405020304" pitchFamily="18" charset="0"/>
                <a:sym typeface="+mn-ea"/>
              </a:rPr>
              <a:t>Step 5: Generate Data Automatically</a:t>
            </a:r>
            <a:endParaRPr lang="en-US" sz="2600">
              <a:latin typeface="Times New Roman" panose="02020603050405020304" pitchFamily="18" charset="0"/>
              <a:cs typeface="Times New Roman" panose="02020603050405020304" pitchFamily="18" charset="0"/>
            </a:endParaRPr>
          </a:p>
          <a:p>
            <a:pPr marL="0" indent="0">
              <a:buNone/>
            </a:pPr>
            <a:r>
              <a:rPr lang="en-US" sz="2600">
                <a:latin typeface="Times New Roman" panose="02020603050405020304" pitchFamily="18" charset="0"/>
                <a:cs typeface="Times New Roman" panose="02020603050405020304" pitchFamily="18" charset="0"/>
                <a:sym typeface="+mn-ea"/>
              </a:rPr>
              <a:t>Use Python programming to combine keywords and templates into various questions.</a:t>
            </a:r>
            <a:endParaRPr lang="en-US" sz="2600">
              <a:latin typeface="Times New Roman" panose="02020603050405020304" pitchFamily="18" charset="0"/>
              <a:cs typeface="Times New Roman" panose="02020603050405020304" pitchFamily="18" charset="0"/>
            </a:endParaRPr>
          </a:p>
          <a:p>
            <a:pPr marL="0" indent="0">
              <a:buNone/>
            </a:pPr>
            <a:endParaRPr lang="en-US" sz="2600">
              <a:latin typeface="Times New Roman" panose="02020603050405020304" pitchFamily="18" charset="0"/>
              <a:cs typeface="Times New Roman" panose="02020603050405020304" pitchFamily="18" charset="0"/>
            </a:endParaRPr>
          </a:p>
          <a:p>
            <a:pPr marL="0" indent="0">
              <a:buNone/>
            </a:pPr>
            <a:endParaRPr lang="en-US" sz="2600">
              <a:latin typeface="Times New Roman" panose="02020603050405020304" pitchFamily="18" charset="0"/>
              <a:cs typeface="Times New Roman" panose="02020603050405020304" pitchFamily="18" charset="0"/>
            </a:endParaRPr>
          </a:p>
          <a:p>
            <a:pPr marL="0" indent="0">
              <a:buNone/>
            </a:pPr>
            <a:endParaRPr lang="en-US" sz="2600">
              <a:latin typeface="Times New Roman" panose="02020603050405020304" pitchFamily="18" charset="0"/>
              <a:cs typeface="Times New Roman" panose="02020603050405020304" pitchFamily="18" charset="0"/>
            </a:endParaRPr>
          </a:p>
          <a:p>
            <a:pPr marL="0" indent="0">
              <a:buNone/>
            </a:pPr>
            <a:endParaRPr lang="en-US" sz="2600">
              <a:latin typeface="Times New Roman" panose="02020603050405020304" pitchFamily="18" charset="0"/>
              <a:cs typeface="Times New Roman" panose="02020603050405020304" pitchFamily="18" charset="0"/>
            </a:endParaRPr>
          </a:p>
        </p:txBody>
      </p:sp>
      <p:pic>
        <p:nvPicPr>
          <p:cNvPr id="8" name="Picture 7" descr="A red and blue 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1" name="Rectangle 8"/>
          <p:cNvSpPr/>
          <p:nvPr/>
        </p:nvSpPr>
        <p:spPr>
          <a:xfrm>
            <a:off x="1270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350"/>
          </a:p>
        </p:txBody>
      </p:sp>
      <p:sp>
        <p:nvSpPr>
          <p:cNvPr id="12" name="Slide Number Placeholder 11"/>
          <p:cNvSpPr>
            <a:spLocks noGrp="1"/>
          </p:cNvSpPr>
          <p:nvPr>
            <p:ph type="sldNum" sz="quarter" idx="12"/>
          </p:nvPr>
        </p:nvSpPr>
        <p:spPr>
          <a:xfrm>
            <a:off x="9424035" y="6293485"/>
            <a:ext cx="2743200" cy="365125"/>
          </a:xfrm>
        </p:spPr>
        <p:txBody>
          <a:bodyPr/>
          <a:p>
            <a:fld id="{82CC6580-88DA-47C0-A102-7F3F9A059A11}" type="slidenum">
              <a:rPr lang="en-US" sz="2000" b="1">
                <a:solidFill>
                  <a:schemeClr val="tx1"/>
                </a:solidFill>
                <a:latin typeface="Arial" panose="020B0604020202020204" pitchFamily="34" charset="0"/>
                <a:cs typeface="Arial" panose="020B0604020202020204" pitchFamily="34" charset="0"/>
              </a:rPr>
            </a:fld>
            <a:endParaRPr lang="en-US" sz="1500" b="1">
              <a:solidFill>
                <a:schemeClr val="tx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1267460" y="3232785"/>
            <a:ext cx="9658350" cy="25622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5101</Words>
  <Application>WPS Presentation</Application>
  <PresentationFormat>Widescreen</PresentationFormat>
  <Paragraphs>230</Paragraphs>
  <Slides>26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Arial</vt:lpstr>
      <vt:lpstr>SimSun</vt:lpstr>
      <vt:lpstr>Wingdings</vt:lpstr>
      <vt:lpstr>Times New Roman</vt:lpstr>
      <vt:lpstr>Calibri</vt:lpstr>
      <vt:lpstr>Microsoft YaHei</vt:lpstr>
      <vt:lpstr>Arial Unicode MS</vt:lpstr>
      <vt:lpstr>Calibri Light</vt:lpstr>
      <vt:lpstr>等线 Light</vt:lpstr>
      <vt:lpstr>Office Theme</vt:lpstr>
      <vt:lpstr>MIDTERM PROJECT</vt:lpstr>
      <vt:lpstr>Outline</vt:lpstr>
      <vt:lpstr>Solve this problem for both classification and regression </vt:lpstr>
      <vt:lpstr>PowerPoint 演示文稿</vt:lpstr>
      <vt:lpstr>PowerPoint 演示文稿</vt:lpstr>
      <vt:lpstr>Solve this problem for both classification and regression </vt:lpstr>
      <vt:lpstr>Solve this problem for both classification and regression </vt:lpstr>
      <vt:lpstr>Solve this problem for both classification and regression </vt:lpstr>
      <vt:lpstr>Solve this problem for both classification and regression </vt:lpstr>
      <vt:lpstr>Solve this problem for both classification and regression </vt:lpstr>
      <vt:lpstr>Solve this problem for both classification and regression </vt:lpstr>
      <vt:lpstr>PowerPoint 演示文稿</vt:lpstr>
      <vt:lpstr>PowerPoint 演示文稿</vt:lpstr>
      <vt:lpstr>PowerPoint 演示文稿</vt:lpstr>
      <vt:lpstr>PowerPoint 演示文稿</vt:lpstr>
      <vt:lpstr>Common methods of text representation</vt:lpstr>
      <vt:lpstr>Common methods of text representation</vt:lpstr>
      <vt:lpstr>Common methods of text representation</vt:lpstr>
      <vt:lpstr>Common methods of text representation</vt:lpstr>
      <vt:lpstr>Common methods of text representation</vt:lpstr>
      <vt:lpstr>Common methods of text representation</vt:lpstr>
      <vt:lpstr>Common methods of text representation</vt:lpstr>
      <vt:lpstr>Common methods of text representation</vt:lpstr>
      <vt:lpstr>Evaluate the level of completion</vt:lpstr>
      <vt:lpstr>PowerPoint 演示文稿</vt:lpstr>
      <vt:lpstr>Thanks for your  watching  This is the end of my group’s report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PROJECT</dc:title>
  <dc:creator/>
  <cp:lastModifiedBy>ACER</cp:lastModifiedBy>
  <cp:revision>3</cp:revision>
  <dcterms:created xsi:type="dcterms:W3CDTF">2024-10-26T05:45:00Z</dcterms:created>
  <dcterms:modified xsi:type="dcterms:W3CDTF">2025-03-22T10:12:12Z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