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59" r:id="rId5"/>
    <p:sldId id="260" r:id="rId6"/>
    <p:sldId id="261" r:id="rId7"/>
    <p:sldId id="262" r:id="rId8"/>
    <p:sldId id="266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10"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79" autoAdjust="0"/>
  </p:normalViewPr>
  <p:slideViewPr>
    <p:cSldViewPr>
      <p:cViewPr>
        <p:scale>
          <a:sx n="81" d="100"/>
          <a:sy n="81" d="100"/>
        </p:scale>
        <p:origin x="-1056" y="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89EFB33-7251-49A8-A23E-AF9C0D55A53D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649C340-F6D2-4EEE-8E9F-8B5925BF9B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9EFB33-7251-49A8-A23E-AF9C0D55A53D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9C340-F6D2-4EEE-8E9F-8B5925BF9B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9EFB33-7251-49A8-A23E-AF9C0D55A53D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9C340-F6D2-4EEE-8E9F-8B5925BF9B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9EFB33-7251-49A8-A23E-AF9C0D55A53D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9C340-F6D2-4EEE-8E9F-8B5925BF9B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9EFB33-7251-49A8-A23E-AF9C0D55A53D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9C340-F6D2-4EEE-8E9F-8B5925BF9B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9EFB33-7251-49A8-A23E-AF9C0D55A53D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9C340-F6D2-4EEE-8E9F-8B5925BF9B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9EFB33-7251-49A8-A23E-AF9C0D55A53D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9C340-F6D2-4EEE-8E9F-8B5925BF9B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9EFB33-7251-49A8-A23E-AF9C0D55A53D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9C340-F6D2-4EEE-8E9F-8B5925BF9B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9EFB33-7251-49A8-A23E-AF9C0D55A53D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9C340-F6D2-4EEE-8E9F-8B5925BF9B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89EFB33-7251-49A8-A23E-AF9C0D55A53D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9C340-F6D2-4EEE-8E9F-8B5925BF9B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89EFB33-7251-49A8-A23E-AF9C0D55A53D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649C340-F6D2-4EEE-8E9F-8B5925BF9B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89EFB33-7251-49A8-A23E-AF9C0D55A53D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649C340-F6D2-4EEE-8E9F-8B5925BF9B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9144000" cy="2514600"/>
          </a:xfrm>
        </p:spPr>
        <p:txBody>
          <a:bodyPr>
            <a:noAutofit/>
          </a:bodyPr>
          <a:lstStyle/>
          <a:p>
            <a:pPr algn="ctr"/>
            <a:r>
              <a:rPr lang="en-US" sz="6000" u="sng" dirty="0" smtClean="0">
                <a:latin typeface="Algerian" pitchFamily="82" charset="0"/>
              </a:rPr>
              <a:t>CHAMPIONSHIP</a:t>
            </a:r>
            <a:r>
              <a:rPr lang="en-US" sz="6000" dirty="0" smtClean="0">
                <a:latin typeface="Algerian" pitchFamily="82" charset="0"/>
              </a:rPr>
              <a:t/>
            </a:r>
            <a:br>
              <a:rPr lang="en-US" sz="6000" dirty="0" smtClean="0">
                <a:latin typeface="Algerian" pitchFamily="82" charset="0"/>
              </a:rPr>
            </a:br>
            <a:r>
              <a:rPr lang="en-US" sz="6000" u="sng" dirty="0" smtClean="0">
                <a:latin typeface="Algerian" pitchFamily="82" charset="0"/>
              </a:rPr>
              <a:t>HISTORY</a:t>
            </a:r>
            <a:r>
              <a:rPr lang="en-US" sz="6000" dirty="0" smtClean="0">
                <a:latin typeface="Algerian" pitchFamily="82" charset="0"/>
              </a:rPr>
              <a:t> </a:t>
            </a:r>
            <a:r>
              <a:rPr lang="en-US" sz="7200" u="sng" dirty="0" smtClean="0">
                <a:latin typeface="Algerian" pitchFamily="82" charset="0"/>
              </a:rPr>
              <a:t>TRACKER</a:t>
            </a:r>
            <a:endParaRPr lang="en-US" sz="7200" u="sng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96200" y="3886200"/>
            <a:ext cx="1447800" cy="1142999"/>
          </a:xfrm>
        </p:spPr>
        <p:txBody>
          <a:bodyPr>
            <a:normAutofit fontScale="40000" lnSpcReduction="20000"/>
          </a:bodyPr>
          <a:lstStyle/>
          <a:p>
            <a:endParaRPr lang="en-US" dirty="0" smtClean="0">
              <a:latin typeface="Arial Black" pitchFamily="34" charset="0"/>
            </a:endParaRPr>
          </a:p>
          <a:p>
            <a:pPr algn="ctr"/>
            <a:r>
              <a:rPr lang="en-US" sz="2000" dirty="0" smtClean="0">
                <a:latin typeface="Arial Black" pitchFamily="34" charset="0"/>
              </a:rPr>
              <a:t>TEAM --6</a:t>
            </a:r>
          </a:p>
          <a:p>
            <a:pPr algn="ctr"/>
            <a:r>
              <a:rPr lang="en-US" sz="2000" dirty="0" smtClean="0">
                <a:latin typeface="Arial Black" pitchFamily="34" charset="0"/>
              </a:rPr>
              <a:t>3BR23CD010</a:t>
            </a:r>
          </a:p>
          <a:p>
            <a:pPr algn="ctr"/>
            <a:r>
              <a:rPr lang="en-US" sz="2000" dirty="0" smtClean="0">
                <a:latin typeface="Arial Black" pitchFamily="34" charset="0"/>
              </a:rPr>
              <a:t>3BR23CD012</a:t>
            </a:r>
          </a:p>
          <a:p>
            <a:pPr algn="ctr"/>
            <a:r>
              <a:rPr lang="en-US" sz="2000" dirty="0" smtClean="0">
                <a:latin typeface="Arial Black" pitchFamily="34" charset="0"/>
              </a:rPr>
              <a:t>3BR23CD034</a:t>
            </a:r>
          </a:p>
          <a:p>
            <a:pPr algn="ctr"/>
            <a:r>
              <a:rPr lang="en-US" sz="2000" dirty="0" smtClean="0">
                <a:latin typeface="Arial Black" pitchFamily="34" charset="0"/>
              </a:rPr>
              <a:t>3BR23CD036</a:t>
            </a:r>
          </a:p>
          <a:p>
            <a:pPr algn="ctr"/>
            <a:r>
              <a:rPr lang="en-US" sz="2000" dirty="0" smtClean="0">
                <a:latin typeface="Arial Black" pitchFamily="34" charset="0"/>
              </a:rPr>
              <a:t>3BR23CD054</a:t>
            </a:r>
            <a:endParaRPr lang="en-US" sz="20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895600"/>
            <a:ext cx="71962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atin typeface="Lucida Calligraphy" pitchFamily="66" charset="0"/>
              </a:rPr>
              <a:t>Thank you</a:t>
            </a:r>
            <a:endParaRPr lang="en-US" sz="9600" dirty="0">
              <a:latin typeface="Lucida Calligraphy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981200"/>
            <a:ext cx="8001000" cy="377647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The Championship History Tracker is a comprehensive and innovative tool designed to record, manage, and analyze championship data across various sports and competitions. This application provides a centralized platform for championship organizers, sports analysts, and historians to track and evaluate team performance, trends, and outcomes.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ctr"/>
            <a:r>
              <a:rPr lang="en-US" u="sng" dirty="0" smtClean="0">
                <a:latin typeface="Algerian" pitchFamily="82" charset="0"/>
              </a:rPr>
              <a:t>INTRODUCTION</a:t>
            </a:r>
            <a:endParaRPr lang="en-US" u="sng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3810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Code: Below is a Python solution that encapsulates an object-oriented approach for managing championship records, including creating, reading,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updating,and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deleting records. It also allows for documenting championship outcomes and analyzing historical performance trends. We'll use dictionaries and lists for data storage and management.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POC: CRUD: Championship records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document_championship_outcomes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championship_id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): Document and store historical records of championships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.•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analyze_historical_performance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performance_data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): Analyze performance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trendsover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time.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r>
              <a:rPr lang="en-US" u="sng" dirty="0" smtClean="0">
                <a:latin typeface="Algerian" pitchFamily="82" charset="0"/>
              </a:rPr>
              <a:t>Problem</a:t>
            </a:r>
            <a:r>
              <a:rPr lang="en-US" dirty="0" smtClean="0">
                <a:latin typeface="Algerian" pitchFamily="82" charset="0"/>
              </a:rPr>
              <a:t>  </a:t>
            </a:r>
            <a:r>
              <a:rPr lang="en-US" u="sng" dirty="0" smtClean="0">
                <a:latin typeface="Algerian" pitchFamily="82" charset="0"/>
              </a:rPr>
              <a:t>statement</a:t>
            </a:r>
            <a:endParaRPr lang="en-US" u="sng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Championship History Tracker aims to: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1. Provide a centralized repository for championship records.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2. Facilitate accurate and efficient data management.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3. Offer insightful performance analysis and visualization.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4. Preserve championship history for future reference.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381000"/>
            <a:ext cx="3352800" cy="1143000"/>
          </a:xfrm>
        </p:spPr>
        <p:txBody>
          <a:bodyPr/>
          <a:lstStyle/>
          <a:p>
            <a:r>
              <a:rPr lang="en-US" u="sng" dirty="0" smtClean="0">
                <a:latin typeface="Algerian" pitchFamily="82" charset="0"/>
              </a:rPr>
              <a:t>purposes</a:t>
            </a:r>
            <a:endParaRPr lang="en-US" u="sng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828800"/>
            <a:ext cx="7696200" cy="37338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1. Create a user-friendly interface for data input and retrieval.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2. Develop a robust data storage system for championship records.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3. Implement advanced analytics for performance evaluation.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4. Ensure data accuracy and integrity.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762000"/>
            <a:ext cx="5257800" cy="9906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lgerian" pitchFamily="82" charset="0"/>
              </a:rPr>
              <a:t>Key Objectives</a:t>
            </a:r>
            <a:endParaRPr lang="en-US" sz="4800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1828800"/>
            <a:ext cx="7315200" cy="2862072"/>
          </a:xfrm>
        </p:spPr>
        <p:txBody>
          <a:bodyPr>
            <a:noAutofit/>
          </a:bodyPr>
          <a:lstStyle/>
          <a:p>
            <a:r>
              <a:rPr lang="en-US" sz="3200" dirty="0" smtClean="0"/>
              <a:t>1. Championship Record Management</a:t>
            </a:r>
          </a:p>
          <a:p>
            <a:r>
              <a:rPr lang="en-US" sz="3200" dirty="0" smtClean="0"/>
              <a:t>2. Outcome Documentation</a:t>
            </a:r>
          </a:p>
          <a:p>
            <a:r>
              <a:rPr lang="en-US" sz="3200" dirty="0" smtClean="0"/>
              <a:t>3. Performance Analysis</a:t>
            </a:r>
          </a:p>
          <a:p>
            <a:r>
              <a:rPr lang="en-US" sz="3200" dirty="0" smtClean="0"/>
              <a:t>4. Data Visualization</a:t>
            </a:r>
          </a:p>
          <a:p>
            <a:r>
              <a:rPr lang="en-US" sz="3200" dirty="0" smtClean="0"/>
              <a:t>5. User Authentication and Authorization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533400"/>
            <a:ext cx="3048000" cy="1143000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Algerian" pitchFamily="82" charset="0"/>
              </a:rPr>
              <a:t>Features</a:t>
            </a:r>
            <a:endParaRPr lang="en-US" sz="4000" u="sng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05000"/>
            <a:ext cx="7620000" cy="3776472"/>
          </a:xfrm>
        </p:spPr>
        <p:txBody>
          <a:bodyPr/>
          <a:lstStyle/>
          <a:p>
            <a:r>
              <a:rPr lang="en-US" dirty="0" smtClean="0"/>
              <a:t>1. Enhanced data management and organization</a:t>
            </a:r>
          </a:p>
          <a:p>
            <a:r>
              <a:rPr lang="en-US" dirty="0" smtClean="0"/>
              <a:t>2. Improved performance analysis and decision-making</a:t>
            </a:r>
          </a:p>
          <a:p>
            <a:r>
              <a:rPr lang="en-US" dirty="0" smtClean="0"/>
              <a:t>3. Streamlined record-keeping and reduced administrative burden</a:t>
            </a:r>
          </a:p>
          <a:p>
            <a:r>
              <a:rPr lang="en-US" dirty="0" smtClean="0"/>
              <a:t>4. Preserved championship history for future generations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838200"/>
            <a:ext cx="2895600" cy="914400"/>
          </a:xfrm>
        </p:spPr>
        <p:txBody>
          <a:bodyPr/>
          <a:lstStyle/>
          <a:p>
            <a:r>
              <a:rPr lang="en-US" u="sng" dirty="0" smtClean="0">
                <a:latin typeface="Algerian" pitchFamily="82" charset="0"/>
              </a:rPr>
              <a:t>Benefits</a:t>
            </a:r>
            <a:endParaRPr lang="en-US" u="sng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2057400"/>
            <a:ext cx="6934200" cy="33954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1. Data Storage: Dictionary-based data structure has limitations in scalability.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2. Data Validation: Basic input validation; lacks robust error handling.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3. Compatibility: May not be compatible with all operating systems.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4. Security: No encryption or secure authentication mechanisms.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62000"/>
            <a:ext cx="3505200" cy="1143000"/>
          </a:xfrm>
        </p:spPr>
        <p:txBody>
          <a:bodyPr/>
          <a:lstStyle/>
          <a:p>
            <a:r>
              <a:rPr lang="en-US" u="sng" dirty="0" smtClean="0">
                <a:latin typeface="Algerian" pitchFamily="82" charset="0"/>
              </a:rPr>
              <a:t>Limitations</a:t>
            </a:r>
            <a:endParaRPr lang="en-US" u="sng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1828800"/>
            <a:ext cx="7162800" cy="3810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Summary: A Championship History Tracker is essential for preserving the legacy and history of competitive events.</a:t>
            </a: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Final Thought: It's a valuable tool for sports analysts, historians, and enthusiasts alike.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685800"/>
            <a:ext cx="3657600" cy="884238"/>
          </a:xfrm>
        </p:spPr>
        <p:txBody>
          <a:bodyPr/>
          <a:lstStyle/>
          <a:p>
            <a:r>
              <a:rPr lang="en-US" u="sng" dirty="0" smtClean="0">
                <a:latin typeface="Algerian" pitchFamily="82" charset="0"/>
              </a:rPr>
              <a:t>conclusion</a:t>
            </a:r>
            <a:endParaRPr lang="en-US" u="sng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151</TotalTime>
  <Words>366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CHAMPIONSHIP HISTORY TRACKER</vt:lpstr>
      <vt:lpstr>INTRODUCTION</vt:lpstr>
      <vt:lpstr>Problem  statement</vt:lpstr>
      <vt:lpstr>purposes</vt:lpstr>
      <vt:lpstr>Key Objectives</vt:lpstr>
      <vt:lpstr>Features</vt:lpstr>
      <vt:lpstr>Benefits</vt:lpstr>
      <vt:lpstr>Limitations</vt:lpstr>
      <vt:lpstr>conclusion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CHAMPIONSHIP HISTORY TRACKER</dc:title>
  <dc:creator>hp</dc:creator>
  <cp:lastModifiedBy>hp</cp:lastModifiedBy>
  <cp:revision>19</cp:revision>
  <dcterms:created xsi:type="dcterms:W3CDTF">2024-09-27T13:39:54Z</dcterms:created>
  <dcterms:modified xsi:type="dcterms:W3CDTF">2024-09-28T03:56:53Z</dcterms:modified>
</cp:coreProperties>
</file>