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73" r:id="rId8"/>
    <p:sldId id="271" r:id="rId9"/>
    <p:sldId id="272" r:id="rId10"/>
    <p:sldId id="274" r:id="rId11"/>
    <p:sldId id="279" r:id="rId12"/>
    <p:sldId id="275" r:id="rId13"/>
    <p:sldId id="280" r:id="rId14"/>
    <p:sldId id="277" r:id="rId15"/>
    <p:sldId id="281" r:id="rId16"/>
    <p:sldId id="278" r:id="rId17"/>
    <p:sldId id="282" r:id="rId18"/>
    <p:sldId id="276" r:id="rId19"/>
    <p:sldId id="283" r:id="rId20"/>
    <p:sldId id="265" r:id="rId21"/>
    <p:sldId id="268" r:id="rId22"/>
    <p:sldId id="266" r:id="rId23"/>
    <p:sldId id="269" r:id="rId24"/>
    <p:sldId id="267" r:id="rId25"/>
    <p:sldId id="270" r:id="rId26"/>
    <p:sldId id="284" r:id="rId27"/>
    <p:sldId id="286"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2" autoAdjust="0"/>
    <p:restoredTop sz="94660"/>
  </p:normalViewPr>
  <p:slideViewPr>
    <p:cSldViewPr snapToGrid="0">
      <p:cViewPr varScale="1">
        <p:scale>
          <a:sx n="80" d="100"/>
          <a:sy n="80"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ka Malaji" userId="76fb59a8d30578cd" providerId="LiveId" clId="{F38B5B43-60F6-4FE5-87F6-CB24B34DBC4B}"/>
    <pc:docChg chg="delSld modSld">
      <pc:chgData name="Ambika Malaji" userId="76fb59a8d30578cd" providerId="LiveId" clId="{F38B5B43-60F6-4FE5-87F6-CB24B34DBC4B}" dt="2024-08-01T05:05:28.615" v="7" actId="2696"/>
      <pc:docMkLst>
        <pc:docMk/>
      </pc:docMkLst>
      <pc:sldChg chg="del">
        <pc:chgData name="Ambika Malaji" userId="76fb59a8d30578cd" providerId="LiveId" clId="{F38B5B43-60F6-4FE5-87F6-CB24B34DBC4B}" dt="2024-08-01T05:05:28.615" v="7" actId="2696"/>
        <pc:sldMkLst>
          <pc:docMk/>
          <pc:sldMk cId="570236881" sldId="257"/>
        </pc:sldMkLst>
      </pc:sldChg>
      <pc:sldChg chg="modSp mod">
        <pc:chgData name="Ambika Malaji" userId="76fb59a8d30578cd" providerId="LiveId" clId="{F38B5B43-60F6-4FE5-87F6-CB24B34DBC4B}" dt="2024-07-16T09:34:19.790" v="6" actId="20577"/>
        <pc:sldMkLst>
          <pc:docMk/>
          <pc:sldMk cId="2107949441" sldId="262"/>
        </pc:sldMkLst>
        <pc:spChg chg="mod">
          <ac:chgData name="Ambika Malaji" userId="76fb59a8d30578cd" providerId="LiveId" clId="{F38B5B43-60F6-4FE5-87F6-CB24B34DBC4B}" dt="2024-07-16T09:34:19.790" v="6" actId="20577"/>
          <ac:spMkLst>
            <pc:docMk/>
            <pc:sldMk cId="2107949441" sldId="262"/>
            <ac:spMk id="2" creationId="{2BF740FD-D3F2-4C6F-94A9-0167D3219C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4255-E0B6-4E09-905B-B40C2D0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8AA0388-B19A-491F-8635-51051A070A95}"/>
              </a:ext>
            </a:extLst>
          </p:cNvPr>
          <p:cNvSpPr/>
          <p:nvPr/>
        </p:nvSpPr>
        <p:spPr>
          <a:xfrm>
            <a:off x="-105257600" y="-55372000"/>
            <a:ext cx="231241600" cy="121513600"/>
          </a:xfrm>
          <a:custGeom>
            <a:avLst/>
            <a:gdLst/>
            <a:ahLst/>
            <a:cxnLst/>
            <a:rect l="l" t="t" r="r" b="b"/>
            <a:pathLst>
              <a:path w="12192000" h="6858000">
                <a:moveTo>
                  <a:pt x="10490932" y="2818683"/>
                </a:moveTo>
                <a:lnTo>
                  <a:pt x="10495267" y="2818683"/>
                </a:lnTo>
                <a:lnTo>
                  <a:pt x="10495267" y="3644428"/>
                </a:lnTo>
                <a:lnTo>
                  <a:pt x="9931766" y="3644428"/>
                </a:lnTo>
                <a:close/>
                <a:moveTo>
                  <a:pt x="8865404" y="2648549"/>
                </a:moveTo>
                <a:lnTo>
                  <a:pt x="8945594" y="2648549"/>
                </a:lnTo>
                <a:cubicBezTo>
                  <a:pt x="8990386" y="2648549"/>
                  <a:pt x="9021992" y="2653425"/>
                  <a:pt x="9040414" y="2663178"/>
                </a:cubicBezTo>
                <a:cubicBezTo>
                  <a:pt x="9058836" y="2672931"/>
                  <a:pt x="9072743" y="2693701"/>
                  <a:pt x="9082135" y="2725489"/>
                </a:cubicBezTo>
                <a:cubicBezTo>
                  <a:pt x="9091526" y="2757276"/>
                  <a:pt x="9096222" y="2806401"/>
                  <a:pt x="9096222" y="2872865"/>
                </a:cubicBezTo>
                <a:lnTo>
                  <a:pt x="9096222" y="3254312"/>
                </a:lnTo>
                <a:cubicBezTo>
                  <a:pt x="9096222" y="3360510"/>
                  <a:pt x="9045290" y="3413609"/>
                  <a:pt x="8943427" y="3413609"/>
                </a:cubicBezTo>
                <a:lnTo>
                  <a:pt x="8865404" y="3413609"/>
                </a:lnTo>
                <a:close/>
                <a:moveTo>
                  <a:pt x="3540929" y="2648549"/>
                </a:moveTo>
                <a:lnTo>
                  <a:pt x="3613534" y="2648549"/>
                </a:lnTo>
                <a:cubicBezTo>
                  <a:pt x="3678553" y="2648549"/>
                  <a:pt x="3721538" y="2658302"/>
                  <a:pt x="3742489" y="2677808"/>
                </a:cubicBezTo>
                <a:cubicBezTo>
                  <a:pt x="3763440" y="2697313"/>
                  <a:pt x="3773915" y="2737770"/>
                  <a:pt x="3773915" y="2799177"/>
                </a:cubicBezTo>
                <a:lnTo>
                  <a:pt x="3773915" y="3105851"/>
                </a:lnTo>
                <a:cubicBezTo>
                  <a:pt x="3773915" y="3162924"/>
                  <a:pt x="3760369" y="3203019"/>
                  <a:pt x="3733278" y="3226137"/>
                </a:cubicBezTo>
                <a:cubicBezTo>
                  <a:pt x="3706186" y="3249255"/>
                  <a:pt x="3654713" y="3260814"/>
                  <a:pt x="3578857" y="3260814"/>
                </a:cubicBezTo>
                <a:lnTo>
                  <a:pt x="3540929" y="3260814"/>
                </a:lnTo>
                <a:close/>
                <a:moveTo>
                  <a:pt x="5423000" y="2619290"/>
                </a:moveTo>
                <a:cubicBezTo>
                  <a:pt x="5497411" y="2619290"/>
                  <a:pt x="5534617" y="2666610"/>
                  <a:pt x="5534617" y="2761249"/>
                </a:cubicBezTo>
                <a:lnTo>
                  <a:pt x="5534617" y="3883915"/>
                </a:lnTo>
                <a:cubicBezTo>
                  <a:pt x="5534617" y="3980722"/>
                  <a:pt x="5497411" y="4029125"/>
                  <a:pt x="5423000" y="4029125"/>
                </a:cubicBezTo>
                <a:cubicBezTo>
                  <a:pt x="5378931" y="4029125"/>
                  <a:pt x="5347686" y="4018469"/>
                  <a:pt x="5329264" y="3997157"/>
                </a:cubicBezTo>
                <a:cubicBezTo>
                  <a:pt x="5310842" y="3975845"/>
                  <a:pt x="5301631" y="3940627"/>
                  <a:pt x="5301631" y="3891501"/>
                </a:cubicBezTo>
                <a:lnTo>
                  <a:pt x="5301631" y="2767751"/>
                </a:lnTo>
                <a:cubicBezTo>
                  <a:pt x="5301631" y="2668777"/>
                  <a:pt x="5342088" y="2619290"/>
                  <a:pt x="5423000" y="2619290"/>
                </a:cubicBezTo>
                <a:close/>
                <a:moveTo>
                  <a:pt x="10579792" y="2597617"/>
                </a:moveTo>
                <a:lnTo>
                  <a:pt x="9822317" y="3695359"/>
                </a:lnTo>
                <a:lnTo>
                  <a:pt x="10495267" y="3695359"/>
                </a:lnTo>
                <a:lnTo>
                  <a:pt x="10495267" y="3999866"/>
                </a:lnTo>
                <a:lnTo>
                  <a:pt x="10293707" y="3999866"/>
                </a:lnTo>
                <a:lnTo>
                  <a:pt x="10293707" y="4050798"/>
                </a:lnTo>
                <a:lnTo>
                  <a:pt x="11158464" y="4050798"/>
                </a:lnTo>
                <a:lnTo>
                  <a:pt x="11158464" y="3999866"/>
                </a:lnTo>
                <a:lnTo>
                  <a:pt x="11005668" y="3999866"/>
                </a:lnTo>
                <a:lnTo>
                  <a:pt x="11005668" y="3695359"/>
                </a:lnTo>
                <a:lnTo>
                  <a:pt x="11158464" y="3695359"/>
                </a:lnTo>
                <a:lnTo>
                  <a:pt x="11158464" y="3644428"/>
                </a:lnTo>
                <a:lnTo>
                  <a:pt x="11005668" y="3644428"/>
                </a:lnTo>
                <a:lnTo>
                  <a:pt x="11005668" y="2597617"/>
                </a:lnTo>
                <a:close/>
                <a:moveTo>
                  <a:pt x="8059165" y="2597617"/>
                </a:moveTo>
                <a:lnTo>
                  <a:pt x="8059165" y="2648549"/>
                </a:lnTo>
                <a:lnTo>
                  <a:pt x="8232550" y="2648549"/>
                </a:lnTo>
                <a:lnTo>
                  <a:pt x="8232550" y="3999866"/>
                </a:lnTo>
                <a:lnTo>
                  <a:pt x="8059165" y="3999866"/>
                </a:lnTo>
                <a:lnTo>
                  <a:pt x="8059165" y="4050798"/>
                </a:lnTo>
                <a:lnTo>
                  <a:pt x="9064796" y="4050798"/>
                </a:lnTo>
                <a:lnTo>
                  <a:pt x="9064796" y="3999866"/>
                </a:lnTo>
                <a:lnTo>
                  <a:pt x="8865404" y="3999866"/>
                </a:lnTo>
                <a:lnTo>
                  <a:pt x="8865404" y="3464541"/>
                </a:lnTo>
                <a:lnTo>
                  <a:pt x="9122230" y="3464541"/>
                </a:lnTo>
                <a:cubicBezTo>
                  <a:pt x="9273219" y="3464541"/>
                  <a:pt x="9391156" y="3450273"/>
                  <a:pt x="9476043" y="3421737"/>
                </a:cubicBezTo>
                <a:cubicBezTo>
                  <a:pt x="9560930" y="3393200"/>
                  <a:pt x="9625046" y="3340282"/>
                  <a:pt x="9668392" y="3262981"/>
                </a:cubicBezTo>
                <a:cubicBezTo>
                  <a:pt x="9711738" y="3185681"/>
                  <a:pt x="9733411" y="3101156"/>
                  <a:pt x="9733411" y="3009406"/>
                </a:cubicBezTo>
                <a:cubicBezTo>
                  <a:pt x="9733411" y="2924881"/>
                  <a:pt x="9714989" y="2847761"/>
                  <a:pt x="9678145" y="2778046"/>
                </a:cubicBezTo>
                <a:cubicBezTo>
                  <a:pt x="9641301" y="2708330"/>
                  <a:pt x="9591633" y="2660831"/>
                  <a:pt x="9529142" y="2635545"/>
                </a:cubicBezTo>
                <a:cubicBezTo>
                  <a:pt x="9466652" y="2610260"/>
                  <a:pt x="9371109" y="2597617"/>
                  <a:pt x="9242516" y="2597617"/>
                </a:cubicBezTo>
                <a:close/>
                <a:moveTo>
                  <a:pt x="6359380" y="2597617"/>
                </a:moveTo>
                <a:lnTo>
                  <a:pt x="6359380" y="2648549"/>
                </a:lnTo>
                <a:lnTo>
                  <a:pt x="6532765" y="2648549"/>
                </a:lnTo>
                <a:lnTo>
                  <a:pt x="6532765" y="3599998"/>
                </a:lnTo>
                <a:cubicBezTo>
                  <a:pt x="6532765" y="3694637"/>
                  <a:pt x="6539087" y="3763630"/>
                  <a:pt x="6551729" y="3806976"/>
                </a:cubicBezTo>
                <a:cubicBezTo>
                  <a:pt x="6564371" y="3850322"/>
                  <a:pt x="6593269" y="3895655"/>
                  <a:pt x="6638421" y="3942975"/>
                </a:cubicBezTo>
                <a:cubicBezTo>
                  <a:pt x="6683573" y="3990294"/>
                  <a:pt x="6755456" y="4028222"/>
                  <a:pt x="6854069" y="4056758"/>
                </a:cubicBezTo>
                <a:cubicBezTo>
                  <a:pt x="6952681" y="4085294"/>
                  <a:pt x="7066645" y="4099563"/>
                  <a:pt x="7195962" y="4099563"/>
                </a:cubicBezTo>
                <a:cubicBezTo>
                  <a:pt x="7377293" y="4099563"/>
                  <a:pt x="7514376" y="4060551"/>
                  <a:pt x="7607209" y="3982528"/>
                </a:cubicBezTo>
                <a:cubicBezTo>
                  <a:pt x="7700041" y="3904505"/>
                  <a:pt x="7746458" y="3803725"/>
                  <a:pt x="7746458" y="3680188"/>
                </a:cubicBezTo>
                <a:lnTo>
                  <a:pt x="7746458" y="3038665"/>
                </a:lnTo>
                <a:cubicBezTo>
                  <a:pt x="7746458" y="2920907"/>
                  <a:pt x="7766326" y="2827713"/>
                  <a:pt x="7806059" y="2759082"/>
                </a:cubicBezTo>
                <a:cubicBezTo>
                  <a:pt x="7845793" y="2690450"/>
                  <a:pt x="7902143" y="2653606"/>
                  <a:pt x="7975109" y="2648549"/>
                </a:cubicBezTo>
                <a:lnTo>
                  <a:pt x="7975109" y="2597617"/>
                </a:lnTo>
                <a:lnTo>
                  <a:pt x="7422445" y="2597617"/>
                </a:lnTo>
                <a:lnTo>
                  <a:pt x="7422445" y="2648549"/>
                </a:lnTo>
                <a:cubicBezTo>
                  <a:pt x="7525754" y="2648549"/>
                  <a:pt x="7596010" y="2687019"/>
                  <a:pt x="7633216" y="2763958"/>
                </a:cubicBezTo>
                <a:cubicBezTo>
                  <a:pt x="7670422" y="2840898"/>
                  <a:pt x="7689025" y="2953056"/>
                  <a:pt x="7689025" y="3100433"/>
                </a:cubicBezTo>
                <a:lnTo>
                  <a:pt x="7689025" y="3660682"/>
                </a:lnTo>
                <a:cubicBezTo>
                  <a:pt x="7689025" y="3784219"/>
                  <a:pt x="7647846" y="3873801"/>
                  <a:pt x="7565488" y="3929429"/>
                </a:cubicBezTo>
                <a:cubicBezTo>
                  <a:pt x="7483130" y="3985056"/>
                  <a:pt x="7402217" y="4012870"/>
                  <a:pt x="7322749" y="4012870"/>
                </a:cubicBezTo>
                <a:cubicBezTo>
                  <a:pt x="7289517" y="4012870"/>
                  <a:pt x="7259897" y="4007091"/>
                  <a:pt x="7233890" y="3995532"/>
                </a:cubicBezTo>
                <a:cubicBezTo>
                  <a:pt x="7207882" y="3983973"/>
                  <a:pt x="7190002" y="3966815"/>
                  <a:pt x="7180249" y="3944058"/>
                </a:cubicBezTo>
                <a:cubicBezTo>
                  <a:pt x="7170496" y="3921301"/>
                  <a:pt x="7165619" y="3877052"/>
                  <a:pt x="7165619" y="3811311"/>
                </a:cubicBezTo>
                <a:lnTo>
                  <a:pt x="7165619" y="2648549"/>
                </a:lnTo>
                <a:lnTo>
                  <a:pt x="7318415" y="2648549"/>
                </a:lnTo>
                <a:lnTo>
                  <a:pt x="7318415" y="2597617"/>
                </a:lnTo>
                <a:close/>
                <a:moveTo>
                  <a:pt x="2736857" y="2597617"/>
                </a:moveTo>
                <a:lnTo>
                  <a:pt x="2736857" y="2648549"/>
                </a:lnTo>
                <a:lnTo>
                  <a:pt x="2908075" y="2648549"/>
                </a:lnTo>
                <a:lnTo>
                  <a:pt x="2908075" y="3999866"/>
                </a:lnTo>
                <a:lnTo>
                  <a:pt x="2736857" y="3999866"/>
                </a:lnTo>
                <a:lnTo>
                  <a:pt x="2736857" y="4050798"/>
                </a:lnTo>
                <a:lnTo>
                  <a:pt x="3687223" y="4050798"/>
                </a:lnTo>
                <a:lnTo>
                  <a:pt x="3687223" y="3999866"/>
                </a:lnTo>
                <a:lnTo>
                  <a:pt x="3540929" y="3999866"/>
                </a:lnTo>
                <a:lnTo>
                  <a:pt x="3540929" y="3311746"/>
                </a:lnTo>
                <a:cubicBezTo>
                  <a:pt x="3558990" y="3310301"/>
                  <a:pt x="3585721" y="3309578"/>
                  <a:pt x="3621120" y="3309578"/>
                </a:cubicBezTo>
                <a:cubicBezTo>
                  <a:pt x="3679637" y="3309578"/>
                  <a:pt x="3719371" y="3319331"/>
                  <a:pt x="3740322" y="3338837"/>
                </a:cubicBezTo>
                <a:cubicBezTo>
                  <a:pt x="3761273" y="3358343"/>
                  <a:pt x="3771748" y="3395910"/>
                  <a:pt x="3771748" y="3451537"/>
                </a:cubicBezTo>
                <a:cubicBezTo>
                  <a:pt x="3771748" y="3645872"/>
                  <a:pt x="3778791" y="3771035"/>
                  <a:pt x="3792879" y="3827024"/>
                </a:cubicBezTo>
                <a:cubicBezTo>
                  <a:pt x="3806967" y="3883012"/>
                  <a:pt x="3830807" y="3929971"/>
                  <a:pt x="3864400" y="3967899"/>
                </a:cubicBezTo>
                <a:cubicBezTo>
                  <a:pt x="3897993" y="4005827"/>
                  <a:pt x="3941520" y="4033640"/>
                  <a:pt x="3994980" y="4051340"/>
                </a:cubicBezTo>
                <a:cubicBezTo>
                  <a:pt x="4048441" y="4069040"/>
                  <a:pt x="4114544" y="4077890"/>
                  <a:pt x="4193290" y="4077890"/>
                </a:cubicBezTo>
                <a:cubicBezTo>
                  <a:pt x="4375343" y="4077890"/>
                  <a:pt x="4482625" y="3987585"/>
                  <a:pt x="4515135" y="3806976"/>
                </a:cubicBezTo>
                <a:lnTo>
                  <a:pt x="4462036" y="3792888"/>
                </a:lnTo>
                <a:cubicBezTo>
                  <a:pt x="4456979" y="3816729"/>
                  <a:pt x="4448490" y="3836776"/>
                  <a:pt x="4436570" y="3853031"/>
                </a:cubicBezTo>
                <a:cubicBezTo>
                  <a:pt x="4424650" y="3869286"/>
                  <a:pt x="4413993" y="3877413"/>
                  <a:pt x="4404602" y="3877413"/>
                </a:cubicBezTo>
                <a:cubicBezTo>
                  <a:pt x="4386541" y="3877413"/>
                  <a:pt x="4377510" y="3856824"/>
                  <a:pt x="4377510" y="3815645"/>
                </a:cubicBezTo>
                <a:lnTo>
                  <a:pt x="4384013" y="3593496"/>
                </a:lnTo>
                <a:cubicBezTo>
                  <a:pt x="4384013" y="3514750"/>
                  <a:pt x="4369564" y="3452982"/>
                  <a:pt x="4340666" y="3408191"/>
                </a:cubicBezTo>
                <a:cubicBezTo>
                  <a:pt x="4311769" y="3363400"/>
                  <a:pt x="4247111" y="3322943"/>
                  <a:pt x="4146692" y="3286822"/>
                </a:cubicBezTo>
                <a:cubicBezTo>
                  <a:pt x="4226883" y="3260814"/>
                  <a:pt x="4288651" y="3217648"/>
                  <a:pt x="4331997" y="3157325"/>
                </a:cubicBezTo>
                <a:cubicBezTo>
                  <a:pt x="4375343" y="3097001"/>
                  <a:pt x="4397016" y="3024938"/>
                  <a:pt x="4397016" y="2941136"/>
                </a:cubicBezTo>
                <a:cubicBezTo>
                  <a:pt x="4397016" y="2848664"/>
                  <a:pt x="4369022" y="2768293"/>
                  <a:pt x="4313033" y="2700022"/>
                </a:cubicBezTo>
                <a:cubicBezTo>
                  <a:pt x="4257044" y="2631752"/>
                  <a:pt x="4133688" y="2597617"/>
                  <a:pt x="3942965" y="2597617"/>
                </a:cubicBezTo>
                <a:close/>
                <a:moveTo>
                  <a:pt x="5412164" y="2551020"/>
                </a:moveTo>
                <a:cubicBezTo>
                  <a:pt x="5165813" y="2551020"/>
                  <a:pt x="4969130" y="2620374"/>
                  <a:pt x="4822114" y="2759082"/>
                </a:cubicBezTo>
                <a:cubicBezTo>
                  <a:pt x="4675098" y="2897790"/>
                  <a:pt x="4601590" y="3083456"/>
                  <a:pt x="4601590" y="3316080"/>
                </a:cubicBezTo>
                <a:cubicBezTo>
                  <a:pt x="4601590" y="3554484"/>
                  <a:pt x="4676724" y="3743943"/>
                  <a:pt x="4826990" y="3884457"/>
                </a:cubicBezTo>
                <a:cubicBezTo>
                  <a:pt x="4977257" y="4024971"/>
                  <a:pt x="5176649" y="4095228"/>
                  <a:pt x="5425167" y="4095228"/>
                </a:cubicBezTo>
                <a:cubicBezTo>
                  <a:pt x="5673685" y="4095228"/>
                  <a:pt x="5869466" y="4023887"/>
                  <a:pt x="6012508" y="3881206"/>
                </a:cubicBezTo>
                <a:cubicBezTo>
                  <a:pt x="6155551" y="3738525"/>
                  <a:pt x="6227072" y="3553762"/>
                  <a:pt x="6227072" y="3326917"/>
                </a:cubicBezTo>
                <a:cubicBezTo>
                  <a:pt x="6227072" y="3087068"/>
                  <a:pt x="6154286" y="2897790"/>
                  <a:pt x="6008716" y="2759082"/>
                </a:cubicBezTo>
                <a:cubicBezTo>
                  <a:pt x="5863145" y="2620374"/>
                  <a:pt x="5664294" y="2551020"/>
                  <a:pt x="5412164" y="2551020"/>
                </a:cubicBezTo>
                <a:close/>
                <a:moveTo>
                  <a:pt x="1789185" y="2551020"/>
                </a:moveTo>
                <a:cubicBezTo>
                  <a:pt x="1643975" y="2551020"/>
                  <a:pt x="1511227" y="2579014"/>
                  <a:pt x="1390942" y="2635003"/>
                </a:cubicBezTo>
                <a:cubicBezTo>
                  <a:pt x="1270656" y="2690992"/>
                  <a:pt x="1174030" y="2783284"/>
                  <a:pt x="1101064" y="2911877"/>
                </a:cubicBezTo>
                <a:cubicBezTo>
                  <a:pt x="1028098" y="3040471"/>
                  <a:pt x="991615" y="3182068"/>
                  <a:pt x="991615" y="3336670"/>
                </a:cubicBezTo>
                <a:cubicBezTo>
                  <a:pt x="991615" y="3559180"/>
                  <a:pt x="1067290" y="3741234"/>
                  <a:pt x="1218641" y="3882832"/>
                </a:cubicBezTo>
                <a:cubicBezTo>
                  <a:pt x="1369991" y="4024429"/>
                  <a:pt x="1565229" y="4095228"/>
                  <a:pt x="1804356" y="4095228"/>
                </a:cubicBezTo>
                <a:cubicBezTo>
                  <a:pt x="2000136" y="4095228"/>
                  <a:pt x="2171715" y="4047186"/>
                  <a:pt x="2319092" y="3951102"/>
                </a:cubicBezTo>
                <a:lnTo>
                  <a:pt x="2485975" y="4119068"/>
                </a:lnTo>
                <a:lnTo>
                  <a:pt x="2485975" y="3447203"/>
                </a:lnTo>
                <a:lnTo>
                  <a:pt x="2587838" y="3447203"/>
                </a:lnTo>
                <a:lnTo>
                  <a:pt x="2587838" y="3398438"/>
                </a:lnTo>
                <a:lnTo>
                  <a:pt x="1819527" y="3398438"/>
                </a:lnTo>
                <a:lnTo>
                  <a:pt x="1819527" y="3447203"/>
                </a:lnTo>
                <a:lnTo>
                  <a:pt x="1928976" y="3447203"/>
                </a:lnTo>
                <a:lnTo>
                  <a:pt x="1928976" y="3849238"/>
                </a:lnTo>
                <a:cubicBezTo>
                  <a:pt x="1928976" y="3969163"/>
                  <a:pt x="1886714" y="4029125"/>
                  <a:pt x="1802189" y="4029125"/>
                </a:cubicBezTo>
                <a:cubicBezTo>
                  <a:pt x="1728500" y="4029125"/>
                  <a:pt x="1691656" y="3976387"/>
                  <a:pt x="1691656" y="3870912"/>
                </a:cubicBezTo>
                <a:lnTo>
                  <a:pt x="1691656" y="2826268"/>
                </a:lnTo>
                <a:cubicBezTo>
                  <a:pt x="1691656" y="2746078"/>
                  <a:pt x="1703757" y="2691534"/>
                  <a:pt x="1727958" y="2662636"/>
                </a:cubicBezTo>
                <a:cubicBezTo>
                  <a:pt x="1752160" y="2633739"/>
                  <a:pt x="1798938" y="2619290"/>
                  <a:pt x="1868292" y="2619290"/>
                </a:cubicBezTo>
                <a:cubicBezTo>
                  <a:pt x="1939813" y="2619290"/>
                  <a:pt x="2009347" y="2636629"/>
                  <a:pt x="2076895" y="2671306"/>
                </a:cubicBezTo>
                <a:cubicBezTo>
                  <a:pt x="2144443" y="2705983"/>
                  <a:pt x="2201877" y="2752038"/>
                  <a:pt x="2249196" y="2809472"/>
                </a:cubicBezTo>
                <a:cubicBezTo>
                  <a:pt x="2296516" y="2866906"/>
                  <a:pt x="2328303" y="2917295"/>
                  <a:pt x="2344558" y="2960642"/>
                </a:cubicBezTo>
                <a:cubicBezTo>
                  <a:pt x="2360813" y="3003988"/>
                  <a:pt x="2370024" y="3057448"/>
                  <a:pt x="2372191" y="3121022"/>
                </a:cubicBezTo>
                <a:lnTo>
                  <a:pt x="2418788" y="3121022"/>
                </a:lnTo>
                <a:lnTo>
                  <a:pt x="2418788" y="2553187"/>
                </a:lnTo>
                <a:lnTo>
                  <a:pt x="2204225" y="2674557"/>
                </a:lnTo>
                <a:cubicBezTo>
                  <a:pt x="2087190" y="2592199"/>
                  <a:pt x="1948843" y="2551020"/>
                  <a:pt x="1789185" y="255102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03324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0" y="0"/>
            <a:ext cx="12192000" cy="68580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10892226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220370400" y="-59639200"/>
            <a:ext cx="338023200" cy="1908556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TextBox 4">
            <a:extLst>
              <a:ext uri="{FF2B5EF4-FFF2-40B4-BE49-F238E27FC236}">
                <a16:creationId xmlns:a16="http://schemas.microsoft.com/office/drawing/2014/main" id="{FE97DD10-AA6C-4917-8684-745B318BFD38}"/>
              </a:ext>
            </a:extLst>
          </p:cNvPr>
          <p:cNvSpPr txBox="1"/>
          <p:nvPr/>
        </p:nvSpPr>
        <p:spPr>
          <a:xfrm>
            <a:off x="5438775" y="828288"/>
            <a:ext cx="5922706" cy="520142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dirty="0">
                <a:effectLst/>
                <a:latin typeface="Footlight MT Light" panose="0204060206030A020304" pitchFamily="18" charset="0"/>
              </a:rPr>
              <a:t>Insights</a:t>
            </a:r>
          </a:p>
          <a:p>
            <a:pPr algn="ctr"/>
            <a:endParaRPr lang="en-US" sz="2800" dirty="0">
              <a:latin typeface="Footlight MT Light" panose="0204060206030A020304" pitchFamily="18" charset="0"/>
            </a:endParaRPr>
          </a:p>
          <a:p>
            <a:r>
              <a:rPr lang="en-US" sz="2400" dirty="0">
                <a:latin typeface="Footlight MT Light" panose="0204060206030A020304" pitchFamily="18" charset="0"/>
              </a:rPr>
              <a:t>This KPI’s provides information about the distribution of total loan amounts across different years</a:t>
            </a:r>
          </a:p>
          <a:p>
            <a:endParaRPr lang="en-US" sz="2800" dirty="0">
              <a:latin typeface="Footlight MT Light" panose="0204060206030A020304" pitchFamily="18" charset="0"/>
            </a:endParaRPr>
          </a:p>
          <a:p>
            <a:pPr algn="ctr"/>
            <a:r>
              <a:rPr lang="en-US" sz="2800" b="1" dirty="0">
                <a:effectLst/>
                <a:latin typeface="Footlight MT Light" panose="0204060206030A020304" pitchFamily="18" charset="0"/>
              </a:rPr>
              <a:t>Business Decision</a:t>
            </a:r>
            <a:endParaRPr lang="en-US" sz="2800" dirty="0">
              <a:latin typeface="Footlight MT Light" panose="0204060206030A020304" pitchFamily="18" charset="0"/>
            </a:endParaRPr>
          </a:p>
          <a:p>
            <a:endParaRPr lang="en-US" sz="2800" dirty="0">
              <a:latin typeface="Footlight MT Light" panose="0204060206030A020304" pitchFamily="18" charset="0"/>
            </a:endParaRPr>
          </a:p>
          <a:p>
            <a:r>
              <a:rPr lang="en-US" sz="2400" dirty="0">
                <a:latin typeface="Footlight MT Light" panose="0204060206030A020304" pitchFamily="18" charset="0"/>
              </a:rPr>
              <a:t>Marketing and loan offer to customers from years with high loan amounts. Develop specialized loan products, engage customers, and adjust strategies based on seasonal trends for effective targeting and business growth.</a:t>
            </a:r>
          </a:p>
        </p:txBody>
      </p:sp>
      <p:pic>
        <p:nvPicPr>
          <p:cNvPr id="5" name="Picture 4">
            <a:extLst>
              <a:ext uri="{FF2B5EF4-FFF2-40B4-BE49-F238E27FC236}">
                <a16:creationId xmlns:a16="http://schemas.microsoft.com/office/drawing/2014/main" id="{9F0D1289-56A9-4E6E-A35F-DD693E8A11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3" y="1466850"/>
            <a:ext cx="4000197"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952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0" y="0"/>
            <a:ext cx="12192000" cy="68580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74444689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168363900" y="-75276075"/>
            <a:ext cx="306019200" cy="1712468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Content Placeholder 4">
            <a:extLst>
              <a:ext uri="{FF2B5EF4-FFF2-40B4-BE49-F238E27FC236}">
                <a16:creationId xmlns:a16="http://schemas.microsoft.com/office/drawing/2014/main" id="{D19ADEE2-47B2-4746-BE74-31160C5E58A1}"/>
              </a:ext>
            </a:extLst>
          </p:cNvPr>
          <p:cNvSpPr>
            <a:spLocks noGrp="1"/>
          </p:cNvSpPr>
          <p:nvPr/>
        </p:nvSpPr>
        <p:spPr>
          <a:xfrm>
            <a:off x="6222188" y="108000"/>
            <a:ext cx="5522137" cy="62832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1"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 </a:t>
            </a:r>
            <a:r>
              <a:rPr kumimoji="0" lang="en-US" b="0" i="0" u="none" strike="noStrike" kern="1200" cap="none" spc="0" normalizeH="0" baseline="0" noProof="0" dirty="0">
                <a:ln>
                  <a:noFill/>
                </a:ln>
                <a:effectLst/>
                <a:uLnTx/>
                <a:uFillTx/>
                <a:latin typeface="Footlight MT Light" panose="0204060206030A020304" pitchFamily="18" charset="0"/>
              </a:rPr>
              <a:t>It summarizes revolving balances by loan grades and sub-grades, showing how balances are distributed within each category.</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b="0" i="0" u="none" strike="noStrike" kern="1200" cap="none" spc="0" normalizeH="0" baseline="0" noProof="0" dirty="0">
                <a:ln>
                  <a:noFill/>
                </a:ln>
                <a:effectLst/>
                <a:uLnTx/>
                <a:uFillTx/>
                <a:latin typeface="Footlight MT Light" panose="0204060206030A020304" pitchFamily="18" charset="0"/>
              </a:rPr>
              <a:t>Leverage this data to optimize risk assessment and customer engagement</a:t>
            </a:r>
          </a:p>
          <a:p>
            <a:pPr marR="0" lvl="0"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Risk Management:</a:t>
            </a:r>
            <a:r>
              <a:rPr kumimoji="0" lang="en-US" b="0" i="0" u="none" strike="noStrike" kern="1200" cap="none" spc="0" normalizeH="0" baseline="0" noProof="0" dirty="0">
                <a:ln>
                  <a:noFill/>
                </a:ln>
                <a:effectLst/>
                <a:uLnTx/>
                <a:uFillTx/>
                <a:latin typeface="Footlight MT Light" panose="0204060206030A020304" pitchFamily="18" charset="0"/>
              </a:rPr>
              <a:t> Tailor risk evaluation based on revolving balances in different grade/sub-grade segments.</a:t>
            </a:r>
          </a:p>
          <a:p>
            <a:pPr marR="0" lvl="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Customer Support:</a:t>
            </a:r>
            <a:r>
              <a:rPr kumimoji="0" lang="en-US" b="0" i="0" u="none" strike="noStrike" kern="1200" cap="none" spc="0" normalizeH="0" baseline="0" noProof="0" dirty="0">
                <a:ln>
                  <a:noFill/>
                </a:ln>
                <a:effectLst/>
                <a:uLnTx/>
                <a:uFillTx/>
                <a:latin typeface="Footlight MT Light" panose="0204060206030A020304" pitchFamily="18" charset="0"/>
              </a:rPr>
              <a:t> Engage customers with high revolving balances, providing guidance and personalized solutions.</a:t>
            </a:r>
          </a:p>
        </p:txBody>
      </p:sp>
      <p:pic>
        <p:nvPicPr>
          <p:cNvPr id="6" name="Picture 5">
            <a:extLst>
              <a:ext uri="{FF2B5EF4-FFF2-40B4-BE49-F238E27FC236}">
                <a16:creationId xmlns:a16="http://schemas.microsoft.com/office/drawing/2014/main" id="{6AC0F212-E6CB-42F4-AB1E-1153718A1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3" y="1973902"/>
            <a:ext cx="6065757" cy="255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79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0" y="0"/>
            <a:ext cx="12192000" cy="68580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00164316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67259200" y="-66878200"/>
            <a:ext cx="243332000" cy="1406144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7A992D95-B2E5-4F1C-A92A-A4D8CB3BFE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06"/>
          <a:stretch/>
        </p:blipFill>
        <p:spPr bwMode="auto">
          <a:xfrm>
            <a:off x="276225" y="1562101"/>
            <a:ext cx="3667125" cy="359930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67565EA-CEA0-4A42-8B4C-844F9CD1E44F}"/>
              </a:ext>
            </a:extLst>
          </p:cNvPr>
          <p:cNvSpPr>
            <a:spLocks noGrp="1"/>
          </p:cNvSpPr>
          <p:nvPr/>
        </p:nvSpPr>
        <p:spPr>
          <a:xfrm>
            <a:off x="4733925" y="228600"/>
            <a:ext cx="7077075" cy="63722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compares total payments between "Verified" and "Not Verified" statuses, offering insight into payment behavior based on verification status.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if verification status influences payment behavior. Verification processes, communication, risk assessment, and product offerings accordingly for enhanced customer engagement and risk management.</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panose="05040102010807070707" charset="2"/>
              <a:buChar char=""/>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p:txBody>
      </p:sp>
    </p:spTree>
    <p:extLst>
      <p:ext uri="{BB962C8B-B14F-4D97-AF65-F5344CB8AC3E}">
        <p14:creationId xmlns:p14="http://schemas.microsoft.com/office/powerpoint/2010/main" val="3072305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0" y="0"/>
            <a:ext cx="12192000" cy="68580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346972635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17983200" y="-42265600"/>
            <a:ext cx="193446400" cy="1218692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E81A1F96-A8BD-4C66-9533-730DADAB60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517" b="5024"/>
          <a:stretch/>
        </p:blipFill>
        <p:spPr bwMode="auto">
          <a:xfrm>
            <a:off x="166688" y="1852613"/>
            <a:ext cx="4638675" cy="27908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8248701-CE4E-4359-AC2D-74C0BBDC1495}"/>
              </a:ext>
            </a:extLst>
          </p:cNvPr>
          <p:cNvSpPr>
            <a:spLocks noGrp="1"/>
          </p:cNvSpPr>
          <p:nvPr/>
        </p:nvSpPr>
        <p:spPr>
          <a:xfrm>
            <a:off x="5372100" y="157162"/>
            <a:ext cx="6410325" cy="654843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shows loan status by state and last credit pull date, revealing regional loan performance patterns.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regional loan statuses. Customer outreach and resource allocation strategies based on state-specific trends to optimize operational efficiency and customer satisfaction.</a:t>
            </a:r>
          </a:p>
        </p:txBody>
      </p:sp>
    </p:spTree>
    <p:extLst>
      <p:ext uri="{BB962C8B-B14F-4D97-AF65-F5344CB8AC3E}">
        <p14:creationId xmlns:p14="http://schemas.microsoft.com/office/powerpoint/2010/main" val="4077600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0" y="0"/>
            <a:ext cx="12192000" cy="68580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21415345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213372700" y="-76022200"/>
            <a:ext cx="389229600" cy="2292604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5EBB7DF9-1690-4A58-8895-CFE50F98C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 t="-649" r="2083" b="2608"/>
          <a:stretch/>
        </p:blipFill>
        <p:spPr bwMode="auto">
          <a:xfrm>
            <a:off x="471546" y="1905308"/>
            <a:ext cx="3686058" cy="287593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415324F-FCF8-42E5-8CA9-7C458E518E48}"/>
              </a:ext>
            </a:extLst>
          </p:cNvPr>
          <p:cNvSpPr>
            <a:spLocks noGrp="1"/>
          </p:cNvSpPr>
          <p:nvPr/>
        </p:nvSpPr>
        <p:spPr>
          <a:xfrm>
            <a:off x="5133975" y="219075"/>
            <a:ext cx="6286500" cy="61150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explores payment patterns based on home ownership status and last payment dates.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payment behavior by home ownership to communication, assess risk accurately, offer financial education, and customize products. Develop strategies for customer retention.</a:t>
            </a:r>
          </a:p>
        </p:txBody>
      </p:sp>
    </p:spTree>
    <p:extLst>
      <p:ext uri="{BB962C8B-B14F-4D97-AF65-F5344CB8AC3E}">
        <p14:creationId xmlns:p14="http://schemas.microsoft.com/office/powerpoint/2010/main" val="1037258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0" y="0"/>
            <a:ext cx="12192000" cy="68580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Tree>
    <p:extLst>
      <p:ext uri="{BB962C8B-B14F-4D97-AF65-F5344CB8AC3E}">
        <p14:creationId xmlns:p14="http://schemas.microsoft.com/office/powerpoint/2010/main" val="415748435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3F3-BF26-414F-9EFF-F52D1920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Freeform: Shape 9">
            <a:extLst>
              <a:ext uri="{FF2B5EF4-FFF2-40B4-BE49-F238E27FC236}">
                <a16:creationId xmlns:a16="http://schemas.microsoft.com/office/drawing/2014/main" id="{8E0029DF-2A53-4165-8451-7F5579063B60}"/>
              </a:ext>
            </a:extLst>
          </p:cNvPr>
          <p:cNvSpPr/>
          <p:nvPr/>
        </p:nvSpPr>
        <p:spPr>
          <a:xfrm>
            <a:off x="0" y="-133350"/>
            <a:ext cx="12192000" cy="6991350"/>
          </a:xfrm>
          <a:custGeom>
            <a:avLst/>
            <a:gdLst/>
            <a:ahLst/>
            <a:cxnLst/>
            <a:rect l="l" t="t" r="r" b="b"/>
            <a:pathLst>
              <a:path w="12192000" h="6991350">
                <a:moveTo>
                  <a:pt x="5405348" y="3659232"/>
                </a:moveTo>
                <a:lnTo>
                  <a:pt x="5466368" y="3659232"/>
                </a:lnTo>
                <a:cubicBezTo>
                  <a:pt x="5508040" y="3659232"/>
                  <a:pt x="5535201" y="3665174"/>
                  <a:pt x="5547851" y="3677059"/>
                </a:cubicBezTo>
                <a:cubicBezTo>
                  <a:pt x="5560502" y="3688944"/>
                  <a:pt x="5566827" y="3715622"/>
                  <a:pt x="5566827" y="3757092"/>
                </a:cubicBezTo>
                <a:lnTo>
                  <a:pt x="5566827" y="4027157"/>
                </a:lnTo>
                <a:cubicBezTo>
                  <a:pt x="5566827" y="4066099"/>
                  <a:pt x="5560502" y="4091386"/>
                  <a:pt x="5547851" y="4103018"/>
                </a:cubicBezTo>
                <a:cubicBezTo>
                  <a:pt x="5535201" y="4114650"/>
                  <a:pt x="5510024" y="4120467"/>
                  <a:pt x="5472321" y="4120467"/>
                </a:cubicBezTo>
                <a:lnTo>
                  <a:pt x="5405348" y="4120467"/>
                </a:lnTo>
                <a:close/>
                <a:moveTo>
                  <a:pt x="7625269" y="3334547"/>
                </a:moveTo>
                <a:lnTo>
                  <a:pt x="7628245" y="3334547"/>
                </a:lnTo>
                <a:lnTo>
                  <a:pt x="7789724" y="3807920"/>
                </a:lnTo>
                <a:lnTo>
                  <a:pt x="7465278" y="3807920"/>
                </a:lnTo>
                <a:close/>
                <a:moveTo>
                  <a:pt x="1738819" y="3334547"/>
                </a:moveTo>
                <a:lnTo>
                  <a:pt x="1741795" y="3334547"/>
                </a:lnTo>
                <a:lnTo>
                  <a:pt x="1903274" y="3807920"/>
                </a:lnTo>
                <a:lnTo>
                  <a:pt x="1578829" y="3807920"/>
                </a:lnTo>
                <a:close/>
                <a:moveTo>
                  <a:pt x="10310723" y="3174480"/>
                </a:moveTo>
                <a:lnTo>
                  <a:pt x="10386625" y="3174480"/>
                </a:lnTo>
                <a:cubicBezTo>
                  <a:pt x="10439212" y="3174480"/>
                  <a:pt x="10470961" y="3183583"/>
                  <a:pt x="10481875" y="3201790"/>
                </a:cubicBezTo>
                <a:cubicBezTo>
                  <a:pt x="10492790" y="3219997"/>
                  <a:pt x="10498246" y="3258939"/>
                  <a:pt x="10498246" y="3318616"/>
                </a:cubicBezTo>
                <a:lnTo>
                  <a:pt x="10498246" y="3975572"/>
                </a:lnTo>
                <a:cubicBezTo>
                  <a:pt x="10498246" y="4034744"/>
                  <a:pt x="10489441" y="4073686"/>
                  <a:pt x="10471829" y="4092398"/>
                </a:cubicBezTo>
                <a:cubicBezTo>
                  <a:pt x="10454218" y="4111111"/>
                  <a:pt x="10420856" y="4120467"/>
                  <a:pt x="10371743" y="4120467"/>
                </a:cubicBezTo>
                <a:lnTo>
                  <a:pt x="10310723" y="4120467"/>
                </a:lnTo>
                <a:close/>
                <a:moveTo>
                  <a:pt x="8996273" y="3174480"/>
                </a:moveTo>
                <a:lnTo>
                  <a:pt x="9046130" y="3174480"/>
                </a:lnTo>
                <a:cubicBezTo>
                  <a:pt x="9090779" y="3174480"/>
                  <a:pt x="9120296" y="3181307"/>
                  <a:pt x="9134683" y="3194962"/>
                </a:cubicBezTo>
                <a:cubicBezTo>
                  <a:pt x="9149070" y="3208618"/>
                  <a:pt x="9156263" y="3236939"/>
                  <a:pt x="9156263" y="3279927"/>
                </a:cubicBezTo>
                <a:lnTo>
                  <a:pt x="9156263" y="3494614"/>
                </a:lnTo>
                <a:cubicBezTo>
                  <a:pt x="9156263" y="3534567"/>
                  <a:pt x="9146961" y="3562635"/>
                  <a:pt x="9128358" y="3578819"/>
                </a:cubicBezTo>
                <a:cubicBezTo>
                  <a:pt x="9109754" y="3595003"/>
                  <a:pt x="9074408" y="3603095"/>
                  <a:pt x="9022318" y="3603095"/>
                </a:cubicBezTo>
                <a:lnTo>
                  <a:pt x="8996273" y="3603095"/>
                </a:lnTo>
                <a:close/>
                <a:moveTo>
                  <a:pt x="5405348" y="3174480"/>
                </a:moveTo>
                <a:lnTo>
                  <a:pt x="5469344" y="3174480"/>
                </a:lnTo>
                <a:cubicBezTo>
                  <a:pt x="5509032" y="3174480"/>
                  <a:pt x="5535201" y="3183078"/>
                  <a:pt x="5547851" y="3200273"/>
                </a:cubicBezTo>
                <a:cubicBezTo>
                  <a:pt x="5560502" y="3217468"/>
                  <a:pt x="5566827" y="3253881"/>
                  <a:pt x="5566827" y="3309513"/>
                </a:cubicBezTo>
                <a:lnTo>
                  <a:pt x="5566827" y="3520406"/>
                </a:lnTo>
                <a:cubicBezTo>
                  <a:pt x="5566827" y="3561371"/>
                  <a:pt x="5560379" y="3589313"/>
                  <a:pt x="5547479" y="3604233"/>
                </a:cubicBezTo>
                <a:cubicBezTo>
                  <a:pt x="5534580" y="3619152"/>
                  <a:pt x="5509528" y="3626612"/>
                  <a:pt x="5472321" y="3626612"/>
                </a:cubicBezTo>
                <a:lnTo>
                  <a:pt x="5405348" y="3626612"/>
                </a:lnTo>
                <a:close/>
                <a:moveTo>
                  <a:pt x="690474" y="3174480"/>
                </a:moveTo>
                <a:lnTo>
                  <a:pt x="766376" y="3174480"/>
                </a:lnTo>
                <a:cubicBezTo>
                  <a:pt x="818962" y="3174480"/>
                  <a:pt x="850712" y="3183583"/>
                  <a:pt x="861626" y="3201790"/>
                </a:cubicBezTo>
                <a:cubicBezTo>
                  <a:pt x="872540" y="3219997"/>
                  <a:pt x="877997" y="3258939"/>
                  <a:pt x="877997" y="3318616"/>
                </a:cubicBezTo>
                <a:lnTo>
                  <a:pt x="877997" y="3975572"/>
                </a:lnTo>
                <a:cubicBezTo>
                  <a:pt x="877997" y="4034744"/>
                  <a:pt x="869191" y="4073686"/>
                  <a:pt x="851580" y="4092398"/>
                </a:cubicBezTo>
                <a:cubicBezTo>
                  <a:pt x="833969" y="4111111"/>
                  <a:pt x="800606" y="4120467"/>
                  <a:pt x="751493" y="4120467"/>
                </a:cubicBezTo>
                <a:lnTo>
                  <a:pt x="690474" y="4120467"/>
                </a:lnTo>
                <a:close/>
                <a:moveTo>
                  <a:pt x="6692116" y="3153998"/>
                </a:moveTo>
                <a:cubicBezTo>
                  <a:pt x="6743214" y="3153998"/>
                  <a:pt x="6768763" y="3187123"/>
                  <a:pt x="6768763" y="3253376"/>
                </a:cubicBezTo>
                <a:lnTo>
                  <a:pt x="6768763" y="4039296"/>
                </a:lnTo>
                <a:cubicBezTo>
                  <a:pt x="6768763" y="4107065"/>
                  <a:pt x="6743214" y="4140949"/>
                  <a:pt x="6692116" y="4140949"/>
                </a:cubicBezTo>
                <a:cubicBezTo>
                  <a:pt x="6661854" y="4140949"/>
                  <a:pt x="6640398" y="4133490"/>
                  <a:pt x="6627748" y="4118570"/>
                </a:cubicBezTo>
                <a:cubicBezTo>
                  <a:pt x="6615098" y="4103651"/>
                  <a:pt x="6608772" y="4078996"/>
                  <a:pt x="6608772" y="4044606"/>
                </a:cubicBezTo>
                <a:lnTo>
                  <a:pt x="6608772" y="3257927"/>
                </a:lnTo>
                <a:cubicBezTo>
                  <a:pt x="6608772" y="3188641"/>
                  <a:pt x="6636553" y="3153998"/>
                  <a:pt x="6692116" y="3153998"/>
                </a:cubicBezTo>
                <a:close/>
                <a:moveTo>
                  <a:pt x="9760803" y="3138826"/>
                </a:moveTo>
                <a:lnTo>
                  <a:pt x="9760803" y="3174480"/>
                </a:lnTo>
                <a:lnTo>
                  <a:pt x="9876145" y="3174480"/>
                </a:lnTo>
                <a:lnTo>
                  <a:pt x="9876145" y="4120467"/>
                </a:lnTo>
                <a:lnTo>
                  <a:pt x="9760803" y="4120467"/>
                </a:lnTo>
                <a:lnTo>
                  <a:pt x="9760803" y="4156121"/>
                </a:lnTo>
                <a:lnTo>
                  <a:pt x="10549592" y="4156121"/>
                </a:lnTo>
                <a:cubicBezTo>
                  <a:pt x="10684034" y="4156121"/>
                  <a:pt x="10789081" y="4100996"/>
                  <a:pt x="10864736" y="3990745"/>
                </a:cubicBezTo>
                <a:cubicBezTo>
                  <a:pt x="10940390" y="3880493"/>
                  <a:pt x="10978217" y="3763161"/>
                  <a:pt x="10978217" y="3638749"/>
                </a:cubicBezTo>
                <a:cubicBezTo>
                  <a:pt x="10978217" y="3521924"/>
                  <a:pt x="10941754" y="3409396"/>
                  <a:pt x="10868828" y="3301168"/>
                </a:cubicBezTo>
                <a:cubicBezTo>
                  <a:pt x="10795903" y="3192940"/>
                  <a:pt x="10678328" y="3138826"/>
                  <a:pt x="10516106" y="3138826"/>
                </a:cubicBezTo>
                <a:close/>
                <a:moveTo>
                  <a:pt x="8444121" y="3138826"/>
                </a:moveTo>
                <a:lnTo>
                  <a:pt x="8444121" y="3174480"/>
                </a:lnTo>
                <a:lnTo>
                  <a:pt x="8561695" y="3174480"/>
                </a:lnTo>
                <a:lnTo>
                  <a:pt x="8561695" y="4120467"/>
                </a:lnTo>
                <a:lnTo>
                  <a:pt x="8444121" y="4120467"/>
                </a:lnTo>
                <a:lnTo>
                  <a:pt x="8444121" y="4156121"/>
                </a:lnTo>
                <a:lnTo>
                  <a:pt x="9096732" y="4156121"/>
                </a:lnTo>
                <a:lnTo>
                  <a:pt x="9096732" y="4120467"/>
                </a:lnTo>
                <a:lnTo>
                  <a:pt x="8996273" y="4120467"/>
                </a:lnTo>
                <a:lnTo>
                  <a:pt x="8996273" y="3638749"/>
                </a:lnTo>
                <a:cubicBezTo>
                  <a:pt x="9008675" y="3637738"/>
                  <a:pt x="9027031" y="3637232"/>
                  <a:pt x="9051339" y="3637232"/>
                </a:cubicBezTo>
                <a:cubicBezTo>
                  <a:pt x="9091523" y="3637232"/>
                  <a:pt x="9118808" y="3644059"/>
                  <a:pt x="9133195" y="3657715"/>
                </a:cubicBezTo>
                <a:cubicBezTo>
                  <a:pt x="9147582" y="3671369"/>
                  <a:pt x="9154775" y="3697668"/>
                  <a:pt x="9154775" y="3736610"/>
                </a:cubicBezTo>
                <a:cubicBezTo>
                  <a:pt x="9154775" y="3872654"/>
                  <a:pt x="9159612" y="3960274"/>
                  <a:pt x="9169286" y="3999468"/>
                </a:cubicBezTo>
                <a:cubicBezTo>
                  <a:pt x="9178959" y="4038663"/>
                  <a:pt x="9195331" y="4071537"/>
                  <a:pt x="9218399" y="4098087"/>
                </a:cubicBezTo>
                <a:cubicBezTo>
                  <a:pt x="9241467" y="4124639"/>
                  <a:pt x="9271357" y="4144110"/>
                  <a:pt x="9308068" y="4156500"/>
                </a:cubicBezTo>
                <a:cubicBezTo>
                  <a:pt x="9344779" y="4168892"/>
                  <a:pt x="9390172" y="4175087"/>
                  <a:pt x="9444246" y="4175087"/>
                </a:cubicBezTo>
                <a:cubicBezTo>
                  <a:pt x="9569261" y="4175087"/>
                  <a:pt x="9642931" y="4111869"/>
                  <a:pt x="9665255" y="3985435"/>
                </a:cubicBezTo>
                <a:lnTo>
                  <a:pt x="9628793" y="3975572"/>
                </a:lnTo>
                <a:cubicBezTo>
                  <a:pt x="9625320" y="3992262"/>
                  <a:pt x="9619491" y="4006295"/>
                  <a:pt x="9611305" y="4017676"/>
                </a:cubicBezTo>
                <a:cubicBezTo>
                  <a:pt x="9603120" y="4029055"/>
                  <a:pt x="9595802" y="4034744"/>
                  <a:pt x="9589353" y="4034744"/>
                </a:cubicBezTo>
                <a:cubicBezTo>
                  <a:pt x="9576951" y="4034744"/>
                  <a:pt x="9570750" y="4020330"/>
                  <a:pt x="9570750" y="3991503"/>
                </a:cubicBezTo>
                <a:lnTo>
                  <a:pt x="9575214" y="3835988"/>
                </a:lnTo>
                <a:cubicBezTo>
                  <a:pt x="9575214" y="3780863"/>
                  <a:pt x="9565292" y="3737622"/>
                  <a:pt x="9545449" y="3706266"/>
                </a:cubicBezTo>
                <a:cubicBezTo>
                  <a:pt x="9525605" y="3674910"/>
                  <a:pt x="9481204" y="3646589"/>
                  <a:pt x="9412248" y="3621301"/>
                </a:cubicBezTo>
                <a:cubicBezTo>
                  <a:pt x="9467314" y="3603095"/>
                  <a:pt x="9509730" y="3572877"/>
                  <a:pt x="9539496" y="3530647"/>
                </a:cubicBezTo>
                <a:cubicBezTo>
                  <a:pt x="9569261" y="3488418"/>
                  <a:pt x="9584144" y="3437971"/>
                  <a:pt x="9584144" y="3379305"/>
                </a:cubicBezTo>
                <a:cubicBezTo>
                  <a:pt x="9584144" y="3314570"/>
                  <a:pt x="9564920" y="3258307"/>
                  <a:pt x="9526473" y="3210514"/>
                </a:cubicBezTo>
                <a:cubicBezTo>
                  <a:pt x="9488026" y="3162722"/>
                  <a:pt x="9403318" y="3138826"/>
                  <a:pt x="9272349" y="3138826"/>
                </a:cubicBezTo>
                <a:close/>
                <a:moveTo>
                  <a:pt x="7661731" y="3138826"/>
                </a:moveTo>
                <a:lnTo>
                  <a:pt x="7396073" y="3890608"/>
                </a:lnTo>
                <a:cubicBezTo>
                  <a:pt x="7376726" y="3946239"/>
                  <a:pt x="7352045" y="3995928"/>
                  <a:pt x="7322031" y="4039675"/>
                </a:cubicBezTo>
                <a:cubicBezTo>
                  <a:pt x="7292017" y="4083422"/>
                  <a:pt x="7262376" y="4110352"/>
                  <a:pt x="7233106" y="4120467"/>
                </a:cubicBezTo>
                <a:lnTo>
                  <a:pt x="7233106" y="4156121"/>
                </a:lnTo>
                <a:lnTo>
                  <a:pt x="7621548" y="4156121"/>
                </a:lnTo>
                <a:lnTo>
                  <a:pt x="7621548" y="4120467"/>
                </a:lnTo>
                <a:cubicBezTo>
                  <a:pt x="7554079" y="4119960"/>
                  <a:pt x="7507074" y="4101628"/>
                  <a:pt x="7480533" y="4065467"/>
                </a:cubicBezTo>
                <a:cubicBezTo>
                  <a:pt x="7453992" y="4029307"/>
                  <a:pt x="7440722" y="3984422"/>
                  <a:pt x="7440722" y="3930814"/>
                </a:cubicBezTo>
                <a:cubicBezTo>
                  <a:pt x="7440722" y="3902998"/>
                  <a:pt x="7445187" y="3873919"/>
                  <a:pt x="7454116" y="3843574"/>
                </a:cubicBezTo>
                <a:lnTo>
                  <a:pt x="7800142" y="3843574"/>
                </a:lnTo>
                <a:lnTo>
                  <a:pt x="7894647" y="4120467"/>
                </a:lnTo>
                <a:lnTo>
                  <a:pt x="7782282" y="4120467"/>
                </a:lnTo>
                <a:lnTo>
                  <a:pt x="7782282" y="4156121"/>
                </a:lnTo>
                <a:lnTo>
                  <a:pt x="8393221" y="4156121"/>
                </a:lnTo>
                <a:lnTo>
                  <a:pt x="8393221" y="4120467"/>
                </a:lnTo>
                <a:lnTo>
                  <a:pt x="8338155" y="4120467"/>
                </a:lnTo>
                <a:lnTo>
                  <a:pt x="8002548" y="3138826"/>
                </a:lnTo>
                <a:close/>
                <a:moveTo>
                  <a:pt x="4844267" y="3138826"/>
                </a:moveTo>
                <a:lnTo>
                  <a:pt x="4844267" y="3174480"/>
                </a:lnTo>
                <a:lnTo>
                  <a:pt x="4970770" y="3174480"/>
                </a:lnTo>
                <a:lnTo>
                  <a:pt x="4970770" y="4120467"/>
                </a:lnTo>
                <a:lnTo>
                  <a:pt x="4844267" y="4120467"/>
                </a:lnTo>
                <a:lnTo>
                  <a:pt x="4844267" y="4156121"/>
                </a:lnTo>
                <a:lnTo>
                  <a:pt x="5682913" y="4156121"/>
                </a:lnTo>
                <a:cubicBezTo>
                  <a:pt x="5801479" y="4156121"/>
                  <a:pt x="5888172" y="4132857"/>
                  <a:pt x="5942991" y="4086329"/>
                </a:cubicBezTo>
                <a:cubicBezTo>
                  <a:pt x="5997808" y="4039802"/>
                  <a:pt x="6025218" y="3975067"/>
                  <a:pt x="6025218" y="3892125"/>
                </a:cubicBezTo>
                <a:cubicBezTo>
                  <a:pt x="6025218" y="3824862"/>
                  <a:pt x="6007111" y="3768218"/>
                  <a:pt x="5970895" y="3722197"/>
                </a:cubicBezTo>
                <a:cubicBezTo>
                  <a:pt x="5934681" y="3676174"/>
                  <a:pt x="5882343" y="3644818"/>
                  <a:pt x="5813881" y="3628128"/>
                </a:cubicBezTo>
                <a:lnTo>
                  <a:pt x="5813881" y="3625095"/>
                </a:lnTo>
                <a:cubicBezTo>
                  <a:pt x="5933440" y="3599302"/>
                  <a:pt x="5993219" y="3521924"/>
                  <a:pt x="5993219" y="3392960"/>
                </a:cubicBezTo>
                <a:cubicBezTo>
                  <a:pt x="5993219" y="3342891"/>
                  <a:pt x="5981685" y="3296490"/>
                  <a:pt x="5958617" y="3253755"/>
                </a:cubicBezTo>
                <a:cubicBezTo>
                  <a:pt x="5935548" y="3211020"/>
                  <a:pt x="5904295" y="3181182"/>
                  <a:pt x="5864855" y="3164238"/>
                </a:cubicBezTo>
                <a:cubicBezTo>
                  <a:pt x="5825416" y="3147296"/>
                  <a:pt x="5767745" y="3138826"/>
                  <a:pt x="5691843" y="3138826"/>
                </a:cubicBezTo>
                <a:close/>
                <a:moveTo>
                  <a:pt x="3491122" y="3138826"/>
                </a:moveTo>
                <a:lnTo>
                  <a:pt x="3491122" y="3174480"/>
                </a:lnTo>
                <a:lnTo>
                  <a:pt x="3608696" y="3174480"/>
                </a:lnTo>
                <a:lnTo>
                  <a:pt x="3608696" y="4120467"/>
                </a:lnTo>
                <a:lnTo>
                  <a:pt x="3491122" y="4120467"/>
                </a:lnTo>
                <a:lnTo>
                  <a:pt x="3491122" y="4156121"/>
                </a:lnTo>
                <a:lnTo>
                  <a:pt x="4120664" y="4156121"/>
                </a:lnTo>
                <a:lnTo>
                  <a:pt x="4120664" y="4120467"/>
                </a:lnTo>
                <a:lnTo>
                  <a:pt x="4043274" y="4120467"/>
                </a:lnTo>
                <a:lnTo>
                  <a:pt x="4043274" y="3643301"/>
                </a:lnTo>
                <a:lnTo>
                  <a:pt x="4218147" y="3643301"/>
                </a:lnTo>
                <a:lnTo>
                  <a:pt x="4218147" y="4120467"/>
                </a:lnTo>
                <a:lnTo>
                  <a:pt x="4145221" y="4120467"/>
                </a:lnTo>
                <a:lnTo>
                  <a:pt x="4145221" y="4156121"/>
                </a:lnTo>
                <a:lnTo>
                  <a:pt x="4764346" y="4156121"/>
                </a:lnTo>
                <a:lnTo>
                  <a:pt x="4764346" y="4120467"/>
                </a:lnTo>
                <a:lnTo>
                  <a:pt x="4645284" y="4120467"/>
                </a:lnTo>
                <a:lnTo>
                  <a:pt x="4645284" y="3174480"/>
                </a:lnTo>
                <a:lnTo>
                  <a:pt x="4764346" y="3174480"/>
                </a:lnTo>
                <a:lnTo>
                  <a:pt x="4764346" y="3138826"/>
                </a:lnTo>
                <a:lnTo>
                  <a:pt x="4145221" y="3138826"/>
                </a:lnTo>
                <a:lnTo>
                  <a:pt x="4145221" y="3174480"/>
                </a:lnTo>
                <a:lnTo>
                  <a:pt x="4218147" y="3174480"/>
                </a:lnTo>
                <a:lnTo>
                  <a:pt x="4218147" y="3609164"/>
                </a:lnTo>
                <a:lnTo>
                  <a:pt x="4043274" y="3609164"/>
                </a:lnTo>
                <a:lnTo>
                  <a:pt x="4043274" y="3174480"/>
                </a:lnTo>
                <a:lnTo>
                  <a:pt x="4120664" y="3174480"/>
                </a:lnTo>
                <a:lnTo>
                  <a:pt x="4120664" y="3138826"/>
                </a:lnTo>
                <a:close/>
                <a:moveTo>
                  <a:pt x="1775282" y="3138826"/>
                </a:moveTo>
                <a:lnTo>
                  <a:pt x="1509624" y="3890608"/>
                </a:lnTo>
                <a:cubicBezTo>
                  <a:pt x="1490276" y="3946239"/>
                  <a:pt x="1465595" y="3995928"/>
                  <a:pt x="1435582" y="4039675"/>
                </a:cubicBezTo>
                <a:cubicBezTo>
                  <a:pt x="1405568" y="4083422"/>
                  <a:pt x="1375926" y="4110352"/>
                  <a:pt x="1346657" y="4120467"/>
                </a:cubicBezTo>
                <a:lnTo>
                  <a:pt x="1346657" y="4156121"/>
                </a:lnTo>
                <a:lnTo>
                  <a:pt x="1735098" y="4156121"/>
                </a:lnTo>
                <a:lnTo>
                  <a:pt x="1735098" y="4120467"/>
                </a:lnTo>
                <a:cubicBezTo>
                  <a:pt x="1667629" y="4119960"/>
                  <a:pt x="1620625" y="4101628"/>
                  <a:pt x="1594084" y="4065467"/>
                </a:cubicBezTo>
                <a:cubicBezTo>
                  <a:pt x="1567542" y="4029307"/>
                  <a:pt x="1554272" y="3984422"/>
                  <a:pt x="1554272" y="3930814"/>
                </a:cubicBezTo>
                <a:cubicBezTo>
                  <a:pt x="1554272" y="3902998"/>
                  <a:pt x="1558737" y="3873919"/>
                  <a:pt x="1567667" y="3843574"/>
                </a:cubicBezTo>
                <a:lnTo>
                  <a:pt x="1913692" y="3843574"/>
                </a:lnTo>
                <a:lnTo>
                  <a:pt x="2008198" y="4120467"/>
                </a:lnTo>
                <a:lnTo>
                  <a:pt x="1895833" y="4120467"/>
                </a:lnTo>
                <a:lnTo>
                  <a:pt x="1895833" y="4156121"/>
                </a:lnTo>
                <a:lnTo>
                  <a:pt x="2506772" y="4156121"/>
                </a:lnTo>
                <a:lnTo>
                  <a:pt x="2506772" y="4120467"/>
                </a:lnTo>
                <a:lnTo>
                  <a:pt x="2451706" y="4120467"/>
                </a:lnTo>
                <a:lnTo>
                  <a:pt x="2116098" y="3138826"/>
                </a:lnTo>
                <a:close/>
                <a:moveTo>
                  <a:pt x="140554" y="3138826"/>
                </a:moveTo>
                <a:lnTo>
                  <a:pt x="140554" y="3174480"/>
                </a:lnTo>
                <a:lnTo>
                  <a:pt x="255896" y="3174480"/>
                </a:lnTo>
                <a:lnTo>
                  <a:pt x="255896" y="4120467"/>
                </a:lnTo>
                <a:lnTo>
                  <a:pt x="140554" y="4120467"/>
                </a:lnTo>
                <a:lnTo>
                  <a:pt x="140554" y="4156121"/>
                </a:lnTo>
                <a:lnTo>
                  <a:pt x="929343" y="4156121"/>
                </a:lnTo>
                <a:cubicBezTo>
                  <a:pt x="1063784" y="4156121"/>
                  <a:pt x="1168832" y="4100996"/>
                  <a:pt x="1244486" y="3990745"/>
                </a:cubicBezTo>
                <a:cubicBezTo>
                  <a:pt x="1320141" y="3880493"/>
                  <a:pt x="1357968" y="3763161"/>
                  <a:pt x="1357968" y="3638749"/>
                </a:cubicBezTo>
                <a:cubicBezTo>
                  <a:pt x="1357968" y="3521924"/>
                  <a:pt x="1321505" y="3409396"/>
                  <a:pt x="1248579" y="3301168"/>
                </a:cubicBezTo>
                <a:cubicBezTo>
                  <a:pt x="1175653" y="3192940"/>
                  <a:pt x="1058079" y="3138826"/>
                  <a:pt x="895856" y="3138826"/>
                </a:cubicBezTo>
                <a:close/>
                <a:moveTo>
                  <a:pt x="11716702" y="3107722"/>
                </a:moveTo>
                <a:cubicBezTo>
                  <a:pt x="11645265" y="3146664"/>
                  <a:pt x="11578415" y="3170055"/>
                  <a:pt x="11516156" y="3177894"/>
                </a:cubicBezTo>
                <a:cubicBezTo>
                  <a:pt x="11453896" y="3185734"/>
                  <a:pt x="11398210" y="3189652"/>
                  <a:pt x="11349097" y="3189652"/>
                </a:cubicBezTo>
                <a:lnTo>
                  <a:pt x="11247150" y="3189652"/>
                </a:lnTo>
                <a:lnTo>
                  <a:pt x="11247150" y="3225307"/>
                </a:lnTo>
                <a:lnTo>
                  <a:pt x="11369189" y="3225307"/>
                </a:lnTo>
                <a:lnTo>
                  <a:pt x="11369189" y="4120467"/>
                </a:lnTo>
                <a:lnTo>
                  <a:pt x="11247150" y="4120467"/>
                </a:lnTo>
                <a:lnTo>
                  <a:pt x="11247150" y="4156121"/>
                </a:lnTo>
                <a:lnTo>
                  <a:pt x="11835021" y="4156121"/>
                </a:lnTo>
                <a:lnTo>
                  <a:pt x="11835021" y="4120467"/>
                </a:lnTo>
                <a:lnTo>
                  <a:pt x="11716702" y="4120467"/>
                </a:lnTo>
                <a:close/>
                <a:moveTo>
                  <a:pt x="6684675" y="3106206"/>
                </a:moveTo>
                <a:cubicBezTo>
                  <a:pt x="6515507" y="3106206"/>
                  <a:pt x="6380445" y="3154757"/>
                  <a:pt x="6279490" y="3251859"/>
                </a:cubicBezTo>
                <a:cubicBezTo>
                  <a:pt x="6178535" y="3348961"/>
                  <a:pt x="6128058" y="3478936"/>
                  <a:pt x="6128058" y="3641784"/>
                </a:cubicBezTo>
                <a:cubicBezTo>
                  <a:pt x="6128058" y="3808678"/>
                  <a:pt x="6179651" y="3941308"/>
                  <a:pt x="6282839" y="4039675"/>
                </a:cubicBezTo>
                <a:cubicBezTo>
                  <a:pt x="6386026" y="4138041"/>
                  <a:pt x="6522948" y="4187224"/>
                  <a:pt x="6693604" y="4187224"/>
                </a:cubicBezTo>
                <a:cubicBezTo>
                  <a:pt x="6864260" y="4187224"/>
                  <a:pt x="6998702" y="4137283"/>
                  <a:pt x="7096929" y="4037399"/>
                </a:cubicBezTo>
                <a:cubicBezTo>
                  <a:pt x="7195155" y="3937516"/>
                  <a:pt x="7244269" y="3808173"/>
                  <a:pt x="7244269" y="3649370"/>
                </a:cubicBezTo>
                <a:cubicBezTo>
                  <a:pt x="7244269" y="3481464"/>
                  <a:pt x="7194287" y="3348961"/>
                  <a:pt x="7094324" y="3251859"/>
                </a:cubicBezTo>
                <a:cubicBezTo>
                  <a:pt x="6994361" y="3154757"/>
                  <a:pt x="6857811" y="3106206"/>
                  <a:pt x="6684675" y="3106206"/>
                </a:cubicBezTo>
                <a:close/>
                <a:moveTo>
                  <a:pt x="3379202" y="3087240"/>
                </a:moveTo>
                <a:lnTo>
                  <a:pt x="3242281" y="3192687"/>
                </a:lnTo>
                <a:cubicBezTo>
                  <a:pt x="3185230" y="3156274"/>
                  <a:pt x="3135869" y="3133515"/>
                  <a:pt x="3094197" y="3124412"/>
                </a:cubicBezTo>
                <a:cubicBezTo>
                  <a:pt x="3052525" y="3115308"/>
                  <a:pt x="3013582" y="3110756"/>
                  <a:pt x="2977367" y="3110756"/>
                </a:cubicBezTo>
                <a:cubicBezTo>
                  <a:pt x="2868226" y="3110756"/>
                  <a:pt x="2777193" y="3144515"/>
                  <a:pt x="2704267" y="3212031"/>
                </a:cubicBezTo>
                <a:cubicBezTo>
                  <a:pt x="2631342" y="3279548"/>
                  <a:pt x="2594879" y="3363879"/>
                  <a:pt x="2594879" y="3465028"/>
                </a:cubicBezTo>
                <a:cubicBezTo>
                  <a:pt x="2594879" y="3605118"/>
                  <a:pt x="2688144" y="3725231"/>
                  <a:pt x="2874675" y="3825368"/>
                </a:cubicBezTo>
                <a:cubicBezTo>
                  <a:pt x="2955539" y="3868355"/>
                  <a:pt x="3007133" y="3897309"/>
                  <a:pt x="3029457" y="3912228"/>
                </a:cubicBezTo>
                <a:cubicBezTo>
                  <a:pt x="3051781" y="3927148"/>
                  <a:pt x="3069516" y="3943584"/>
                  <a:pt x="3082663" y="3961538"/>
                </a:cubicBezTo>
                <a:cubicBezTo>
                  <a:pt x="3095809" y="3979491"/>
                  <a:pt x="3102383" y="3998836"/>
                  <a:pt x="3102383" y="4019572"/>
                </a:cubicBezTo>
                <a:cubicBezTo>
                  <a:pt x="3102383" y="4054973"/>
                  <a:pt x="3086383" y="4083674"/>
                  <a:pt x="3054385" y="4105674"/>
                </a:cubicBezTo>
                <a:cubicBezTo>
                  <a:pt x="3022387" y="4127674"/>
                  <a:pt x="2980343" y="4138673"/>
                  <a:pt x="2928254" y="4138673"/>
                </a:cubicBezTo>
                <a:cubicBezTo>
                  <a:pt x="2870707" y="4138673"/>
                  <a:pt x="2814276" y="4119581"/>
                  <a:pt x="2758962" y="4081398"/>
                </a:cubicBezTo>
                <a:cubicBezTo>
                  <a:pt x="2703647" y="4043215"/>
                  <a:pt x="2662967" y="3999974"/>
                  <a:pt x="2636923" y="3951676"/>
                </a:cubicBezTo>
                <a:cubicBezTo>
                  <a:pt x="2610878" y="3903377"/>
                  <a:pt x="2597855" y="3844079"/>
                  <a:pt x="2597855" y="3773782"/>
                </a:cubicBezTo>
                <a:lnTo>
                  <a:pt x="2597855" y="3769230"/>
                </a:lnTo>
                <a:lnTo>
                  <a:pt x="2559904" y="3769230"/>
                </a:lnTo>
                <a:lnTo>
                  <a:pt x="2559904" y="4197845"/>
                </a:lnTo>
                <a:lnTo>
                  <a:pt x="2693849" y="4090881"/>
                </a:lnTo>
                <a:cubicBezTo>
                  <a:pt x="2775209" y="4155110"/>
                  <a:pt x="2862521" y="4187224"/>
                  <a:pt x="2955787" y="4187224"/>
                </a:cubicBezTo>
                <a:cubicBezTo>
                  <a:pt x="3015814" y="4187224"/>
                  <a:pt x="3082911" y="4174708"/>
                  <a:pt x="3157076" y="4149673"/>
                </a:cubicBezTo>
                <a:cubicBezTo>
                  <a:pt x="3231243" y="4124639"/>
                  <a:pt x="3289906" y="4084559"/>
                  <a:pt x="3333066" y="4029434"/>
                </a:cubicBezTo>
                <a:cubicBezTo>
                  <a:pt x="3376226" y="3974307"/>
                  <a:pt x="3397806" y="3905275"/>
                  <a:pt x="3397806" y="3822333"/>
                </a:cubicBezTo>
                <a:cubicBezTo>
                  <a:pt x="3397806" y="3768218"/>
                  <a:pt x="3388628" y="3720679"/>
                  <a:pt x="3370273" y="3679714"/>
                </a:cubicBezTo>
                <a:cubicBezTo>
                  <a:pt x="3351918" y="3638749"/>
                  <a:pt x="3319051" y="3600060"/>
                  <a:pt x="3271675" y="3563647"/>
                </a:cubicBezTo>
                <a:cubicBezTo>
                  <a:pt x="3224297" y="3527234"/>
                  <a:pt x="3126939" y="3467303"/>
                  <a:pt x="2979599" y="3383856"/>
                </a:cubicBezTo>
                <a:cubicBezTo>
                  <a:pt x="2937927" y="3360593"/>
                  <a:pt x="2909774" y="3340868"/>
                  <a:pt x="2895139" y="3324685"/>
                </a:cubicBezTo>
                <a:cubicBezTo>
                  <a:pt x="2880505" y="3308501"/>
                  <a:pt x="2873187" y="3287766"/>
                  <a:pt x="2873187" y="3262479"/>
                </a:cubicBezTo>
                <a:cubicBezTo>
                  <a:pt x="2873187" y="3229605"/>
                  <a:pt x="2884721" y="3202801"/>
                  <a:pt x="2907790" y="3182067"/>
                </a:cubicBezTo>
                <a:cubicBezTo>
                  <a:pt x="2930858" y="3161331"/>
                  <a:pt x="2960996" y="3150963"/>
                  <a:pt x="2998203" y="3150963"/>
                </a:cubicBezTo>
                <a:cubicBezTo>
                  <a:pt x="3076586" y="3150963"/>
                  <a:pt x="3153232" y="3178021"/>
                  <a:pt x="3228142" y="3232134"/>
                </a:cubicBezTo>
                <a:cubicBezTo>
                  <a:pt x="3303053" y="3286249"/>
                  <a:pt x="3341251" y="3363374"/>
                  <a:pt x="3342740" y="3463511"/>
                </a:cubicBezTo>
                <a:lnTo>
                  <a:pt x="3379202" y="3463511"/>
                </a:lnTo>
                <a:close/>
                <a:moveTo>
                  <a:pt x="6765118" y="1900084"/>
                </a:moveTo>
                <a:lnTo>
                  <a:pt x="6765118" y="1911670"/>
                </a:lnTo>
                <a:lnTo>
                  <a:pt x="6804557" y="1911670"/>
                </a:lnTo>
                <a:lnTo>
                  <a:pt x="6804557" y="2219051"/>
                </a:lnTo>
                <a:lnTo>
                  <a:pt x="6765118" y="2219051"/>
                </a:lnTo>
                <a:lnTo>
                  <a:pt x="6765118" y="2230636"/>
                </a:lnTo>
                <a:lnTo>
                  <a:pt x="7091726" y="2230636"/>
                </a:lnTo>
                <a:lnTo>
                  <a:pt x="7091726" y="2106895"/>
                </a:lnTo>
                <a:lnTo>
                  <a:pt x="7080141" y="2106895"/>
                </a:lnTo>
                <a:cubicBezTo>
                  <a:pt x="7078333" y="2135653"/>
                  <a:pt x="7064693" y="2160631"/>
                  <a:pt x="7039222" y="2181830"/>
                </a:cubicBezTo>
                <a:cubicBezTo>
                  <a:pt x="7013751" y="2203029"/>
                  <a:pt x="6983514" y="2215436"/>
                  <a:pt x="6948511" y="2219051"/>
                </a:cubicBezTo>
                <a:lnTo>
                  <a:pt x="6948511" y="1911670"/>
                </a:lnTo>
                <a:lnTo>
                  <a:pt x="6991402" y="1911670"/>
                </a:lnTo>
                <a:lnTo>
                  <a:pt x="6991402" y="1900084"/>
                </a:lnTo>
                <a:close/>
                <a:moveTo>
                  <a:pt x="6385843" y="1900084"/>
                </a:moveTo>
                <a:lnTo>
                  <a:pt x="6385843" y="1911670"/>
                </a:lnTo>
                <a:lnTo>
                  <a:pt x="6423557" y="1911670"/>
                </a:lnTo>
                <a:lnTo>
                  <a:pt x="6423557" y="2219051"/>
                </a:lnTo>
                <a:lnTo>
                  <a:pt x="6385843" y="2219051"/>
                </a:lnTo>
                <a:lnTo>
                  <a:pt x="6385843" y="2230636"/>
                </a:lnTo>
                <a:lnTo>
                  <a:pt x="6715409" y="2230636"/>
                </a:lnTo>
                <a:lnTo>
                  <a:pt x="6715409" y="2108374"/>
                </a:lnTo>
                <a:lnTo>
                  <a:pt x="6704810" y="2108374"/>
                </a:lnTo>
                <a:cubicBezTo>
                  <a:pt x="6698730" y="2142719"/>
                  <a:pt x="6683118" y="2169752"/>
                  <a:pt x="6657976" y="2189471"/>
                </a:cubicBezTo>
                <a:cubicBezTo>
                  <a:pt x="6632833" y="2209191"/>
                  <a:pt x="6602678" y="2219051"/>
                  <a:pt x="6567511" y="2219051"/>
                </a:cubicBezTo>
                <a:lnTo>
                  <a:pt x="6567511" y="2066469"/>
                </a:lnTo>
                <a:lnTo>
                  <a:pt x="6577618" y="2066469"/>
                </a:lnTo>
                <a:cubicBezTo>
                  <a:pt x="6593722" y="2066469"/>
                  <a:pt x="6607403" y="2073084"/>
                  <a:pt x="6618660" y="2086312"/>
                </a:cubicBezTo>
                <a:cubicBezTo>
                  <a:pt x="6629916" y="2099541"/>
                  <a:pt x="6635545" y="2118069"/>
                  <a:pt x="6635545" y="2141897"/>
                </a:cubicBezTo>
                <a:lnTo>
                  <a:pt x="6646144" y="2141897"/>
                </a:lnTo>
                <a:lnTo>
                  <a:pt x="6646144" y="1977238"/>
                </a:lnTo>
                <a:lnTo>
                  <a:pt x="6635545" y="1977238"/>
                </a:lnTo>
                <a:cubicBezTo>
                  <a:pt x="6635545" y="2005174"/>
                  <a:pt x="6629629" y="2025099"/>
                  <a:pt x="6617797" y="2037013"/>
                </a:cubicBezTo>
                <a:cubicBezTo>
                  <a:pt x="6605965" y="2048927"/>
                  <a:pt x="6592572" y="2054884"/>
                  <a:pt x="6577618" y="2054884"/>
                </a:cubicBezTo>
                <a:lnTo>
                  <a:pt x="6567511" y="2054884"/>
                </a:lnTo>
                <a:lnTo>
                  <a:pt x="6567511" y="1911670"/>
                </a:lnTo>
                <a:lnTo>
                  <a:pt x="6573427" y="1911670"/>
                </a:lnTo>
                <a:cubicBezTo>
                  <a:pt x="6613524" y="1911670"/>
                  <a:pt x="6643309" y="1921201"/>
                  <a:pt x="6662782" y="1940263"/>
                </a:cubicBezTo>
                <a:cubicBezTo>
                  <a:pt x="6682256" y="1959326"/>
                  <a:pt x="6692567" y="1980524"/>
                  <a:pt x="6693718" y="2003859"/>
                </a:cubicBezTo>
                <a:lnTo>
                  <a:pt x="6704810" y="2003859"/>
                </a:lnTo>
                <a:lnTo>
                  <a:pt x="6704810" y="1900084"/>
                </a:lnTo>
                <a:close/>
                <a:moveTo>
                  <a:pt x="5657348" y="1900084"/>
                </a:moveTo>
                <a:lnTo>
                  <a:pt x="5657348" y="1911670"/>
                </a:lnTo>
                <a:lnTo>
                  <a:pt x="5686682" y="1911670"/>
                </a:lnTo>
                <a:lnTo>
                  <a:pt x="5778132" y="2085696"/>
                </a:lnTo>
                <a:lnTo>
                  <a:pt x="5720698" y="2156194"/>
                </a:lnTo>
                <a:cubicBezTo>
                  <a:pt x="5703279" y="2177557"/>
                  <a:pt x="5688325" y="2192799"/>
                  <a:pt x="5675836" y="2201919"/>
                </a:cubicBezTo>
                <a:cubicBezTo>
                  <a:pt x="5663346" y="2211040"/>
                  <a:pt x="5651268" y="2216750"/>
                  <a:pt x="5639601" y="2219051"/>
                </a:cubicBezTo>
                <a:lnTo>
                  <a:pt x="5639601" y="2230636"/>
                </a:lnTo>
                <a:lnTo>
                  <a:pt x="5765807" y="2230636"/>
                </a:lnTo>
                <a:lnTo>
                  <a:pt x="5765807" y="2219051"/>
                </a:lnTo>
                <a:cubicBezTo>
                  <a:pt x="5742307" y="2216586"/>
                  <a:pt x="5730558" y="2205165"/>
                  <a:pt x="5730558" y="2184788"/>
                </a:cubicBezTo>
                <a:cubicBezTo>
                  <a:pt x="5730558" y="2178708"/>
                  <a:pt x="5732366" y="2171723"/>
                  <a:pt x="5735981" y="2163836"/>
                </a:cubicBezTo>
                <a:cubicBezTo>
                  <a:pt x="5739596" y="2155948"/>
                  <a:pt x="5755783" y="2134256"/>
                  <a:pt x="5784541" y="2098760"/>
                </a:cubicBezTo>
                <a:lnTo>
                  <a:pt x="5848630" y="2219051"/>
                </a:lnTo>
                <a:lnTo>
                  <a:pt x="5809437" y="2219051"/>
                </a:lnTo>
                <a:lnTo>
                  <a:pt x="5809437" y="2230636"/>
                </a:lnTo>
                <a:lnTo>
                  <a:pt x="6034488" y="2230636"/>
                </a:lnTo>
                <a:lnTo>
                  <a:pt x="6034488" y="2219051"/>
                </a:lnTo>
                <a:lnTo>
                  <a:pt x="6009346" y="2219051"/>
                </a:lnTo>
                <a:lnTo>
                  <a:pt x="5911240" y="2033685"/>
                </a:lnTo>
                <a:lnTo>
                  <a:pt x="5995295" y="1937552"/>
                </a:lnTo>
                <a:cubicBezTo>
                  <a:pt x="6009428" y="1921447"/>
                  <a:pt x="6023150" y="1912820"/>
                  <a:pt x="6036460" y="1911670"/>
                </a:cubicBezTo>
                <a:lnTo>
                  <a:pt x="6036460" y="1900084"/>
                </a:lnTo>
                <a:lnTo>
                  <a:pt x="5916416" y="1900084"/>
                </a:lnTo>
                <a:lnTo>
                  <a:pt x="5916416" y="1911670"/>
                </a:lnTo>
                <a:cubicBezTo>
                  <a:pt x="5930878" y="1911670"/>
                  <a:pt x="5940943" y="1913806"/>
                  <a:pt x="5946612" y="1918079"/>
                </a:cubicBezTo>
                <a:cubicBezTo>
                  <a:pt x="5952282" y="1922351"/>
                  <a:pt x="5955116" y="1930321"/>
                  <a:pt x="5955116" y="1941989"/>
                </a:cubicBezTo>
                <a:cubicBezTo>
                  <a:pt x="5955116" y="1948398"/>
                  <a:pt x="5953678" y="1955135"/>
                  <a:pt x="5950803" y="1962201"/>
                </a:cubicBezTo>
                <a:cubicBezTo>
                  <a:pt x="5947927" y="1969268"/>
                  <a:pt x="5944969" y="1974608"/>
                  <a:pt x="5941929" y="1978224"/>
                </a:cubicBezTo>
                <a:cubicBezTo>
                  <a:pt x="5938888" y="1981839"/>
                  <a:pt x="5926523" y="1996136"/>
                  <a:pt x="5904832" y="2021114"/>
                </a:cubicBezTo>
                <a:lnTo>
                  <a:pt x="5847152" y="1911670"/>
                </a:lnTo>
                <a:lnTo>
                  <a:pt x="5881907" y="1911670"/>
                </a:lnTo>
                <a:lnTo>
                  <a:pt x="5881907" y="1900084"/>
                </a:lnTo>
                <a:close/>
                <a:moveTo>
                  <a:pt x="5271418" y="1900084"/>
                </a:moveTo>
                <a:lnTo>
                  <a:pt x="5271418" y="1911670"/>
                </a:lnTo>
                <a:lnTo>
                  <a:pt x="5309132" y="1911670"/>
                </a:lnTo>
                <a:lnTo>
                  <a:pt x="5309132" y="2219051"/>
                </a:lnTo>
                <a:lnTo>
                  <a:pt x="5271418" y="2219051"/>
                </a:lnTo>
                <a:lnTo>
                  <a:pt x="5271418" y="2230636"/>
                </a:lnTo>
                <a:lnTo>
                  <a:pt x="5600984" y="2230636"/>
                </a:lnTo>
                <a:lnTo>
                  <a:pt x="5600984" y="2108374"/>
                </a:lnTo>
                <a:lnTo>
                  <a:pt x="5590385" y="2108374"/>
                </a:lnTo>
                <a:cubicBezTo>
                  <a:pt x="5584305" y="2142719"/>
                  <a:pt x="5568693" y="2169752"/>
                  <a:pt x="5543551" y="2189471"/>
                </a:cubicBezTo>
                <a:cubicBezTo>
                  <a:pt x="5518409" y="2209191"/>
                  <a:pt x="5488253" y="2219051"/>
                  <a:pt x="5453086" y="2219051"/>
                </a:cubicBezTo>
                <a:lnTo>
                  <a:pt x="5453086" y="2066469"/>
                </a:lnTo>
                <a:lnTo>
                  <a:pt x="5463193" y="2066469"/>
                </a:lnTo>
                <a:cubicBezTo>
                  <a:pt x="5479298" y="2066469"/>
                  <a:pt x="5492978" y="2073084"/>
                  <a:pt x="5504235" y="2086312"/>
                </a:cubicBezTo>
                <a:cubicBezTo>
                  <a:pt x="5515491" y="2099541"/>
                  <a:pt x="5521120" y="2118069"/>
                  <a:pt x="5521120" y="2141897"/>
                </a:cubicBezTo>
                <a:lnTo>
                  <a:pt x="5531719" y="2141897"/>
                </a:lnTo>
                <a:lnTo>
                  <a:pt x="5531719" y="1977238"/>
                </a:lnTo>
                <a:lnTo>
                  <a:pt x="5521120" y="1977238"/>
                </a:lnTo>
                <a:cubicBezTo>
                  <a:pt x="5521120" y="2005174"/>
                  <a:pt x="5515204" y="2025099"/>
                  <a:pt x="5503372" y="2037013"/>
                </a:cubicBezTo>
                <a:cubicBezTo>
                  <a:pt x="5491540" y="2048927"/>
                  <a:pt x="5478148" y="2054884"/>
                  <a:pt x="5463193" y="2054884"/>
                </a:cubicBezTo>
                <a:lnTo>
                  <a:pt x="5453086" y="2054884"/>
                </a:lnTo>
                <a:lnTo>
                  <a:pt x="5453086" y="1911670"/>
                </a:lnTo>
                <a:lnTo>
                  <a:pt x="5459002" y="1911670"/>
                </a:lnTo>
                <a:cubicBezTo>
                  <a:pt x="5499099" y="1911670"/>
                  <a:pt x="5528884" y="1921201"/>
                  <a:pt x="5548357" y="1940263"/>
                </a:cubicBezTo>
                <a:cubicBezTo>
                  <a:pt x="5567831" y="1959326"/>
                  <a:pt x="5578143" y="1980524"/>
                  <a:pt x="5579293" y="2003859"/>
                </a:cubicBezTo>
                <a:lnTo>
                  <a:pt x="5590385" y="2003859"/>
                </a:lnTo>
                <a:lnTo>
                  <a:pt x="5590385" y="1900084"/>
                </a:lnTo>
                <a:close/>
                <a:moveTo>
                  <a:pt x="6220421" y="1889485"/>
                </a:moveTo>
                <a:cubicBezTo>
                  <a:pt x="6167178" y="1889485"/>
                  <a:pt x="6124000" y="1905466"/>
                  <a:pt x="6090887" y="1937428"/>
                </a:cubicBezTo>
                <a:cubicBezTo>
                  <a:pt x="6057774" y="1969391"/>
                  <a:pt x="6041218" y="2011912"/>
                  <a:pt x="6041218" y="2064990"/>
                </a:cubicBezTo>
                <a:cubicBezTo>
                  <a:pt x="6041218" y="2116755"/>
                  <a:pt x="6058103" y="2158988"/>
                  <a:pt x="6091874" y="2191690"/>
                </a:cubicBezTo>
                <a:cubicBezTo>
                  <a:pt x="6125643" y="2224392"/>
                  <a:pt x="6168903" y="2240743"/>
                  <a:pt x="6221654" y="2240743"/>
                </a:cubicBezTo>
                <a:cubicBezTo>
                  <a:pt x="6251890" y="2240743"/>
                  <a:pt x="6277197" y="2235443"/>
                  <a:pt x="6297574" y="2224843"/>
                </a:cubicBezTo>
                <a:cubicBezTo>
                  <a:pt x="6317951" y="2214244"/>
                  <a:pt x="6337671" y="2196784"/>
                  <a:pt x="6356734" y="2172463"/>
                </a:cubicBezTo>
                <a:lnTo>
                  <a:pt x="6345148" y="2164575"/>
                </a:lnTo>
                <a:cubicBezTo>
                  <a:pt x="6313925" y="2205329"/>
                  <a:pt x="6278594" y="2225706"/>
                  <a:pt x="6239155" y="2225706"/>
                </a:cubicBezTo>
                <a:cubicBezTo>
                  <a:pt x="6225186" y="2225706"/>
                  <a:pt x="6215245" y="2221557"/>
                  <a:pt x="6209329" y="2213258"/>
                </a:cubicBezTo>
                <a:cubicBezTo>
                  <a:pt x="6203413" y="2204959"/>
                  <a:pt x="6200455" y="2191361"/>
                  <a:pt x="6200455" y="2172463"/>
                </a:cubicBezTo>
                <a:lnTo>
                  <a:pt x="6200455" y="1954560"/>
                </a:lnTo>
                <a:cubicBezTo>
                  <a:pt x="6200455" y="1941742"/>
                  <a:pt x="6201112" y="1932211"/>
                  <a:pt x="6202427" y="1925966"/>
                </a:cubicBezTo>
                <a:cubicBezTo>
                  <a:pt x="6203741" y="1919722"/>
                  <a:pt x="6207028" y="1914669"/>
                  <a:pt x="6212287" y="1910807"/>
                </a:cubicBezTo>
                <a:cubicBezTo>
                  <a:pt x="6217545" y="1906945"/>
                  <a:pt x="6224200" y="1905014"/>
                  <a:pt x="6232253" y="1905014"/>
                </a:cubicBezTo>
                <a:cubicBezTo>
                  <a:pt x="6248850" y="1905014"/>
                  <a:pt x="6265407" y="1909944"/>
                  <a:pt x="6281922" y="1919804"/>
                </a:cubicBezTo>
                <a:cubicBezTo>
                  <a:pt x="6298437" y="1929664"/>
                  <a:pt x="6312775" y="1943961"/>
                  <a:pt x="6324936" y="1962694"/>
                </a:cubicBezTo>
                <a:cubicBezTo>
                  <a:pt x="6337096" y="1981428"/>
                  <a:pt x="6343176" y="2002791"/>
                  <a:pt x="6343176" y="2026783"/>
                </a:cubicBezTo>
                <a:lnTo>
                  <a:pt x="6354762" y="2026783"/>
                </a:lnTo>
                <a:lnTo>
                  <a:pt x="6354762" y="1889978"/>
                </a:lnTo>
                <a:lnTo>
                  <a:pt x="6304230" y="1916107"/>
                </a:lnTo>
                <a:cubicBezTo>
                  <a:pt x="6282702" y="1898359"/>
                  <a:pt x="6254766" y="1889485"/>
                  <a:pt x="6220421" y="1889485"/>
                </a:cubicBezTo>
                <a:close/>
                <a:moveTo>
                  <a:pt x="0" y="0"/>
                </a:moveTo>
                <a:lnTo>
                  <a:pt x="12192000" y="0"/>
                </a:lnTo>
                <a:lnTo>
                  <a:pt x="12192000" y="6991350"/>
                </a:lnTo>
                <a:lnTo>
                  <a:pt x="0" y="6991350"/>
                </a:lnTo>
                <a:close/>
              </a:path>
            </a:pathLst>
          </a:custGeom>
          <a:solidFill>
            <a:srgbClr val="002060"/>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81347582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3F3-BF26-414F-9EFF-F52D1920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4F3D4306-9F8F-47C3-9AD1-F227222CE4A8}"/>
              </a:ext>
            </a:extLst>
          </p:cNvPr>
          <p:cNvSpPr/>
          <p:nvPr/>
        </p:nvSpPr>
        <p:spPr>
          <a:xfrm>
            <a:off x="-259689599" y="-129489200"/>
            <a:ext cx="462076799" cy="252577600"/>
          </a:xfrm>
          <a:custGeom>
            <a:avLst/>
            <a:gdLst/>
            <a:ahLst/>
            <a:cxnLst/>
            <a:rect l="l" t="t" r="r" b="b"/>
            <a:pathLst>
              <a:path w="12192000" h="6858000">
                <a:moveTo>
                  <a:pt x="5405348" y="3589437"/>
                </a:moveTo>
                <a:lnTo>
                  <a:pt x="5466368" y="3589437"/>
                </a:lnTo>
                <a:cubicBezTo>
                  <a:pt x="5508040" y="3589437"/>
                  <a:pt x="5535201" y="3595266"/>
                  <a:pt x="5547851" y="3606924"/>
                </a:cubicBezTo>
                <a:cubicBezTo>
                  <a:pt x="5560502" y="3618583"/>
                  <a:pt x="5566827" y="3644752"/>
                  <a:pt x="5566827" y="3685431"/>
                </a:cubicBezTo>
                <a:lnTo>
                  <a:pt x="5566827" y="3950345"/>
                </a:lnTo>
                <a:cubicBezTo>
                  <a:pt x="5566827" y="3988544"/>
                  <a:pt x="5560502" y="4013349"/>
                  <a:pt x="5547851" y="4024759"/>
                </a:cubicBezTo>
                <a:cubicBezTo>
                  <a:pt x="5535201" y="4036169"/>
                  <a:pt x="5510024" y="4041875"/>
                  <a:pt x="5472321" y="4041875"/>
                </a:cubicBezTo>
                <a:lnTo>
                  <a:pt x="5405348" y="4041875"/>
                </a:lnTo>
                <a:close/>
                <a:moveTo>
                  <a:pt x="7625269" y="3270945"/>
                </a:moveTo>
                <a:lnTo>
                  <a:pt x="7628245" y="3270945"/>
                </a:lnTo>
                <a:lnTo>
                  <a:pt x="7789724" y="3735289"/>
                </a:lnTo>
                <a:lnTo>
                  <a:pt x="7465278" y="3735289"/>
                </a:lnTo>
                <a:close/>
                <a:moveTo>
                  <a:pt x="1738819" y="3270945"/>
                </a:moveTo>
                <a:lnTo>
                  <a:pt x="1741795" y="3270945"/>
                </a:lnTo>
                <a:lnTo>
                  <a:pt x="1903274" y="3735289"/>
                </a:lnTo>
                <a:lnTo>
                  <a:pt x="1578829" y="3735289"/>
                </a:lnTo>
                <a:close/>
                <a:moveTo>
                  <a:pt x="10310723" y="3113931"/>
                </a:moveTo>
                <a:lnTo>
                  <a:pt x="10386625" y="3113931"/>
                </a:lnTo>
                <a:cubicBezTo>
                  <a:pt x="10439212" y="3113931"/>
                  <a:pt x="10470961" y="3122861"/>
                  <a:pt x="10481875" y="3140720"/>
                </a:cubicBezTo>
                <a:cubicBezTo>
                  <a:pt x="10492790" y="3158580"/>
                  <a:pt x="10498246" y="3196779"/>
                  <a:pt x="10498246" y="3255318"/>
                </a:cubicBezTo>
                <a:lnTo>
                  <a:pt x="10498246" y="3899744"/>
                </a:lnTo>
                <a:cubicBezTo>
                  <a:pt x="10498246" y="3957787"/>
                  <a:pt x="10489441" y="3995986"/>
                  <a:pt x="10471829" y="4014341"/>
                </a:cubicBezTo>
                <a:cubicBezTo>
                  <a:pt x="10454218" y="4032697"/>
                  <a:pt x="10420856" y="4041875"/>
                  <a:pt x="10371743" y="4041875"/>
                </a:cubicBezTo>
                <a:lnTo>
                  <a:pt x="10310723" y="4041875"/>
                </a:lnTo>
                <a:close/>
                <a:moveTo>
                  <a:pt x="8996273" y="3113931"/>
                </a:moveTo>
                <a:lnTo>
                  <a:pt x="9046130" y="3113931"/>
                </a:lnTo>
                <a:cubicBezTo>
                  <a:pt x="9090779" y="3113931"/>
                  <a:pt x="9120296" y="3120628"/>
                  <a:pt x="9134683" y="3134023"/>
                </a:cubicBezTo>
                <a:cubicBezTo>
                  <a:pt x="9149070" y="3147418"/>
                  <a:pt x="9156263" y="3175199"/>
                  <a:pt x="9156263" y="3217367"/>
                </a:cubicBezTo>
                <a:lnTo>
                  <a:pt x="9156263" y="3427959"/>
                </a:lnTo>
                <a:cubicBezTo>
                  <a:pt x="9156263" y="3467150"/>
                  <a:pt x="9146961" y="3494683"/>
                  <a:pt x="9128358" y="3510558"/>
                </a:cubicBezTo>
                <a:cubicBezTo>
                  <a:pt x="9109754" y="3526433"/>
                  <a:pt x="9074408" y="3534371"/>
                  <a:pt x="9022318" y="3534371"/>
                </a:cubicBezTo>
                <a:lnTo>
                  <a:pt x="8996273" y="3534371"/>
                </a:lnTo>
                <a:close/>
                <a:moveTo>
                  <a:pt x="5405348" y="3113931"/>
                </a:moveTo>
                <a:lnTo>
                  <a:pt x="5469344" y="3113931"/>
                </a:lnTo>
                <a:cubicBezTo>
                  <a:pt x="5509032" y="3113931"/>
                  <a:pt x="5535201" y="3122365"/>
                  <a:pt x="5547851" y="3139232"/>
                </a:cubicBezTo>
                <a:cubicBezTo>
                  <a:pt x="5560502" y="3156099"/>
                  <a:pt x="5566827" y="3191818"/>
                  <a:pt x="5566827" y="3246388"/>
                </a:cubicBezTo>
                <a:lnTo>
                  <a:pt x="5566827" y="3453259"/>
                </a:lnTo>
                <a:cubicBezTo>
                  <a:pt x="5566827" y="3493443"/>
                  <a:pt x="5560378" y="3520852"/>
                  <a:pt x="5547479" y="3535487"/>
                </a:cubicBezTo>
                <a:cubicBezTo>
                  <a:pt x="5534580" y="3550122"/>
                  <a:pt x="5509528" y="3557439"/>
                  <a:pt x="5472321" y="3557439"/>
                </a:cubicBezTo>
                <a:lnTo>
                  <a:pt x="5405348" y="3557439"/>
                </a:lnTo>
                <a:close/>
                <a:moveTo>
                  <a:pt x="690474" y="3113931"/>
                </a:moveTo>
                <a:lnTo>
                  <a:pt x="766376" y="3113931"/>
                </a:lnTo>
                <a:cubicBezTo>
                  <a:pt x="818962" y="3113931"/>
                  <a:pt x="850712" y="3122861"/>
                  <a:pt x="861626" y="3140720"/>
                </a:cubicBezTo>
                <a:cubicBezTo>
                  <a:pt x="872540" y="3158580"/>
                  <a:pt x="877997" y="3196779"/>
                  <a:pt x="877997" y="3255318"/>
                </a:cubicBezTo>
                <a:lnTo>
                  <a:pt x="877997" y="3899744"/>
                </a:lnTo>
                <a:cubicBezTo>
                  <a:pt x="877997" y="3957787"/>
                  <a:pt x="869191" y="3995986"/>
                  <a:pt x="851580" y="4014341"/>
                </a:cubicBezTo>
                <a:cubicBezTo>
                  <a:pt x="833969" y="4032697"/>
                  <a:pt x="800606" y="4041875"/>
                  <a:pt x="751493" y="4041875"/>
                </a:cubicBezTo>
                <a:lnTo>
                  <a:pt x="690474" y="4041875"/>
                </a:lnTo>
                <a:close/>
                <a:moveTo>
                  <a:pt x="6692116" y="3093840"/>
                </a:moveTo>
                <a:cubicBezTo>
                  <a:pt x="6743214" y="3093840"/>
                  <a:pt x="6768763" y="3126333"/>
                  <a:pt x="6768763" y="3191322"/>
                </a:cubicBezTo>
                <a:lnTo>
                  <a:pt x="6768763" y="3962252"/>
                </a:lnTo>
                <a:cubicBezTo>
                  <a:pt x="6768763" y="4028728"/>
                  <a:pt x="6743214" y="4061966"/>
                  <a:pt x="6692116" y="4061966"/>
                </a:cubicBezTo>
                <a:cubicBezTo>
                  <a:pt x="6661854" y="4061966"/>
                  <a:pt x="6640398" y="4054649"/>
                  <a:pt x="6627748" y="4040014"/>
                </a:cubicBezTo>
                <a:cubicBezTo>
                  <a:pt x="6615098" y="4025380"/>
                  <a:pt x="6608772" y="4001195"/>
                  <a:pt x="6608772" y="3967461"/>
                </a:cubicBezTo>
                <a:lnTo>
                  <a:pt x="6608772" y="3195787"/>
                </a:lnTo>
                <a:cubicBezTo>
                  <a:pt x="6608772" y="3127822"/>
                  <a:pt x="6636553" y="3093840"/>
                  <a:pt x="6692116" y="3093840"/>
                </a:cubicBezTo>
                <a:close/>
                <a:moveTo>
                  <a:pt x="9760803" y="3078957"/>
                </a:moveTo>
                <a:lnTo>
                  <a:pt x="9760803" y="3113931"/>
                </a:lnTo>
                <a:lnTo>
                  <a:pt x="9876145" y="3113931"/>
                </a:lnTo>
                <a:lnTo>
                  <a:pt x="9876145" y="4041875"/>
                </a:lnTo>
                <a:lnTo>
                  <a:pt x="9760803" y="4041875"/>
                </a:lnTo>
                <a:lnTo>
                  <a:pt x="9760803" y="4076849"/>
                </a:lnTo>
                <a:lnTo>
                  <a:pt x="10549592" y="4076849"/>
                </a:lnTo>
                <a:cubicBezTo>
                  <a:pt x="10684034" y="4076849"/>
                  <a:pt x="10789081" y="4022775"/>
                  <a:pt x="10864736" y="3914627"/>
                </a:cubicBezTo>
                <a:cubicBezTo>
                  <a:pt x="10940390" y="3806478"/>
                  <a:pt x="10978217" y="3691384"/>
                  <a:pt x="10978217" y="3569345"/>
                </a:cubicBezTo>
                <a:cubicBezTo>
                  <a:pt x="10978217" y="3454748"/>
                  <a:pt x="10941754" y="3344367"/>
                  <a:pt x="10868828" y="3238203"/>
                </a:cubicBezTo>
                <a:cubicBezTo>
                  <a:pt x="10795903" y="3132039"/>
                  <a:pt x="10678328" y="3078957"/>
                  <a:pt x="10516106" y="3078957"/>
                </a:cubicBezTo>
                <a:close/>
                <a:moveTo>
                  <a:pt x="8444121" y="3078957"/>
                </a:moveTo>
                <a:lnTo>
                  <a:pt x="8444121" y="3113931"/>
                </a:lnTo>
                <a:lnTo>
                  <a:pt x="8561695" y="3113931"/>
                </a:lnTo>
                <a:lnTo>
                  <a:pt x="8561695" y="4041875"/>
                </a:lnTo>
                <a:lnTo>
                  <a:pt x="8444121" y="4041875"/>
                </a:lnTo>
                <a:lnTo>
                  <a:pt x="8444121" y="4076849"/>
                </a:lnTo>
                <a:lnTo>
                  <a:pt x="9096732" y="4076849"/>
                </a:lnTo>
                <a:lnTo>
                  <a:pt x="9096732" y="4041875"/>
                </a:lnTo>
                <a:lnTo>
                  <a:pt x="8996273" y="4041875"/>
                </a:lnTo>
                <a:lnTo>
                  <a:pt x="8996273" y="3569345"/>
                </a:lnTo>
                <a:cubicBezTo>
                  <a:pt x="9008675" y="3568353"/>
                  <a:pt x="9027031" y="3567857"/>
                  <a:pt x="9051339" y="3567857"/>
                </a:cubicBezTo>
                <a:cubicBezTo>
                  <a:pt x="9091523" y="3567857"/>
                  <a:pt x="9118808" y="3574554"/>
                  <a:pt x="9133195" y="3587949"/>
                </a:cubicBezTo>
                <a:cubicBezTo>
                  <a:pt x="9147582" y="3601343"/>
                  <a:pt x="9154775" y="3627140"/>
                  <a:pt x="9154775" y="3665339"/>
                </a:cubicBezTo>
                <a:cubicBezTo>
                  <a:pt x="9154775" y="3798789"/>
                  <a:pt x="9159612" y="3884737"/>
                  <a:pt x="9169286" y="3923184"/>
                </a:cubicBezTo>
                <a:cubicBezTo>
                  <a:pt x="9178959" y="3961631"/>
                  <a:pt x="9195331" y="3993878"/>
                  <a:pt x="9218399" y="4019922"/>
                </a:cubicBezTo>
                <a:cubicBezTo>
                  <a:pt x="9241467" y="4045967"/>
                  <a:pt x="9271357" y="4065067"/>
                  <a:pt x="9308068" y="4077221"/>
                </a:cubicBezTo>
                <a:cubicBezTo>
                  <a:pt x="9344779" y="4089376"/>
                  <a:pt x="9390172" y="4095453"/>
                  <a:pt x="9444246" y="4095453"/>
                </a:cubicBezTo>
                <a:cubicBezTo>
                  <a:pt x="9569261" y="4095453"/>
                  <a:pt x="9642931" y="4033441"/>
                  <a:pt x="9665255" y="3909418"/>
                </a:cubicBezTo>
                <a:lnTo>
                  <a:pt x="9628793" y="3899744"/>
                </a:lnTo>
                <a:cubicBezTo>
                  <a:pt x="9625320" y="3916115"/>
                  <a:pt x="9619491" y="3929881"/>
                  <a:pt x="9611305" y="3941044"/>
                </a:cubicBezTo>
                <a:cubicBezTo>
                  <a:pt x="9603120" y="3952206"/>
                  <a:pt x="9595802" y="3957787"/>
                  <a:pt x="9589353" y="3957787"/>
                </a:cubicBezTo>
                <a:cubicBezTo>
                  <a:pt x="9576951" y="3957787"/>
                  <a:pt x="9570750" y="3943648"/>
                  <a:pt x="9570750" y="3915371"/>
                </a:cubicBezTo>
                <a:lnTo>
                  <a:pt x="9575214" y="3762822"/>
                </a:lnTo>
                <a:cubicBezTo>
                  <a:pt x="9575214" y="3708748"/>
                  <a:pt x="9565292" y="3666332"/>
                  <a:pt x="9545449" y="3635574"/>
                </a:cubicBezTo>
                <a:cubicBezTo>
                  <a:pt x="9525605" y="3604816"/>
                  <a:pt x="9481204" y="3577035"/>
                  <a:pt x="9412248" y="3552230"/>
                </a:cubicBezTo>
                <a:cubicBezTo>
                  <a:pt x="9467314" y="3534371"/>
                  <a:pt x="9509730" y="3504729"/>
                  <a:pt x="9539496" y="3463305"/>
                </a:cubicBezTo>
                <a:cubicBezTo>
                  <a:pt x="9569261" y="3421881"/>
                  <a:pt x="9584144" y="3372396"/>
                  <a:pt x="9584144" y="3314849"/>
                </a:cubicBezTo>
                <a:cubicBezTo>
                  <a:pt x="9584144" y="3251349"/>
                  <a:pt x="9564920" y="3196159"/>
                  <a:pt x="9526473" y="3149278"/>
                </a:cubicBezTo>
                <a:cubicBezTo>
                  <a:pt x="9488026" y="3102397"/>
                  <a:pt x="9403318" y="3078957"/>
                  <a:pt x="9272349" y="3078957"/>
                </a:cubicBezTo>
                <a:close/>
                <a:moveTo>
                  <a:pt x="7661731" y="3078957"/>
                </a:moveTo>
                <a:lnTo>
                  <a:pt x="7396073" y="3816400"/>
                </a:lnTo>
                <a:cubicBezTo>
                  <a:pt x="7376726" y="3870970"/>
                  <a:pt x="7352045" y="3919711"/>
                  <a:pt x="7322031" y="3962624"/>
                </a:cubicBezTo>
                <a:cubicBezTo>
                  <a:pt x="7292017" y="4005536"/>
                  <a:pt x="7262376" y="4031953"/>
                  <a:pt x="7233106" y="4041875"/>
                </a:cubicBezTo>
                <a:lnTo>
                  <a:pt x="7233106" y="4076849"/>
                </a:lnTo>
                <a:lnTo>
                  <a:pt x="7621548" y="4076849"/>
                </a:lnTo>
                <a:lnTo>
                  <a:pt x="7621548" y="4041875"/>
                </a:lnTo>
                <a:cubicBezTo>
                  <a:pt x="7554079" y="4041378"/>
                  <a:pt x="7507074" y="4023395"/>
                  <a:pt x="7480533" y="3987924"/>
                </a:cubicBezTo>
                <a:cubicBezTo>
                  <a:pt x="7453992" y="3952454"/>
                  <a:pt x="7440722" y="3908425"/>
                  <a:pt x="7440722" y="3855839"/>
                </a:cubicBezTo>
                <a:cubicBezTo>
                  <a:pt x="7440722" y="3828554"/>
                  <a:pt x="7445187" y="3800029"/>
                  <a:pt x="7454116" y="3770263"/>
                </a:cubicBezTo>
                <a:lnTo>
                  <a:pt x="7800142" y="3770263"/>
                </a:lnTo>
                <a:lnTo>
                  <a:pt x="7894647" y="4041875"/>
                </a:lnTo>
                <a:lnTo>
                  <a:pt x="7782282" y="4041875"/>
                </a:lnTo>
                <a:lnTo>
                  <a:pt x="7782282" y="4076849"/>
                </a:lnTo>
                <a:lnTo>
                  <a:pt x="8393221" y="4076849"/>
                </a:lnTo>
                <a:lnTo>
                  <a:pt x="8393221" y="4041875"/>
                </a:lnTo>
                <a:lnTo>
                  <a:pt x="8338155" y="4041875"/>
                </a:lnTo>
                <a:lnTo>
                  <a:pt x="8002548" y="3078957"/>
                </a:lnTo>
                <a:close/>
                <a:moveTo>
                  <a:pt x="4844267" y="3078957"/>
                </a:moveTo>
                <a:lnTo>
                  <a:pt x="4844267" y="3113931"/>
                </a:lnTo>
                <a:lnTo>
                  <a:pt x="4970770" y="3113931"/>
                </a:lnTo>
                <a:lnTo>
                  <a:pt x="4970770" y="4041875"/>
                </a:lnTo>
                <a:lnTo>
                  <a:pt x="4844267" y="4041875"/>
                </a:lnTo>
                <a:lnTo>
                  <a:pt x="4844267" y="4076849"/>
                </a:lnTo>
                <a:lnTo>
                  <a:pt x="5682913" y="4076849"/>
                </a:lnTo>
                <a:cubicBezTo>
                  <a:pt x="5801479" y="4076849"/>
                  <a:pt x="5888172" y="4054029"/>
                  <a:pt x="5942990" y="4008388"/>
                </a:cubicBezTo>
                <a:cubicBezTo>
                  <a:pt x="5997808" y="3962748"/>
                  <a:pt x="6025218" y="3899248"/>
                  <a:pt x="6025218" y="3817888"/>
                </a:cubicBezTo>
                <a:cubicBezTo>
                  <a:pt x="6025218" y="3751908"/>
                  <a:pt x="6007110" y="3696345"/>
                  <a:pt x="5970895" y="3651201"/>
                </a:cubicBezTo>
                <a:cubicBezTo>
                  <a:pt x="5934681" y="3606056"/>
                  <a:pt x="5882343" y="3575298"/>
                  <a:pt x="5813881" y="3558927"/>
                </a:cubicBezTo>
                <a:lnTo>
                  <a:pt x="5813881" y="3555951"/>
                </a:lnTo>
                <a:cubicBezTo>
                  <a:pt x="5933440" y="3530650"/>
                  <a:pt x="5993219" y="3454748"/>
                  <a:pt x="5993219" y="3328244"/>
                </a:cubicBezTo>
                <a:cubicBezTo>
                  <a:pt x="5993219" y="3279130"/>
                  <a:pt x="5981685" y="3233614"/>
                  <a:pt x="5958617" y="3191694"/>
                </a:cubicBezTo>
                <a:cubicBezTo>
                  <a:pt x="5935548" y="3149774"/>
                  <a:pt x="5904295" y="3120505"/>
                  <a:pt x="5864855" y="3103885"/>
                </a:cubicBezTo>
                <a:cubicBezTo>
                  <a:pt x="5825416" y="3087266"/>
                  <a:pt x="5767745" y="3078957"/>
                  <a:pt x="5691843" y="3078957"/>
                </a:cubicBezTo>
                <a:close/>
                <a:moveTo>
                  <a:pt x="3491122" y="3078957"/>
                </a:moveTo>
                <a:lnTo>
                  <a:pt x="3491122" y="3113931"/>
                </a:lnTo>
                <a:lnTo>
                  <a:pt x="3608696" y="3113931"/>
                </a:lnTo>
                <a:lnTo>
                  <a:pt x="3608696" y="4041875"/>
                </a:lnTo>
                <a:lnTo>
                  <a:pt x="3491122" y="4041875"/>
                </a:lnTo>
                <a:lnTo>
                  <a:pt x="3491122" y="4076849"/>
                </a:lnTo>
                <a:lnTo>
                  <a:pt x="4120664" y="4076849"/>
                </a:lnTo>
                <a:lnTo>
                  <a:pt x="4120664" y="4041875"/>
                </a:lnTo>
                <a:lnTo>
                  <a:pt x="4043274" y="4041875"/>
                </a:lnTo>
                <a:lnTo>
                  <a:pt x="4043274" y="3573810"/>
                </a:lnTo>
                <a:lnTo>
                  <a:pt x="4218147" y="3573810"/>
                </a:lnTo>
                <a:lnTo>
                  <a:pt x="4218147" y="4041875"/>
                </a:lnTo>
                <a:lnTo>
                  <a:pt x="4145221" y="4041875"/>
                </a:lnTo>
                <a:lnTo>
                  <a:pt x="4145221" y="4076849"/>
                </a:lnTo>
                <a:lnTo>
                  <a:pt x="4764346" y="4076849"/>
                </a:lnTo>
                <a:lnTo>
                  <a:pt x="4764346" y="4041875"/>
                </a:lnTo>
                <a:lnTo>
                  <a:pt x="4645284" y="4041875"/>
                </a:lnTo>
                <a:lnTo>
                  <a:pt x="4645284" y="3113931"/>
                </a:lnTo>
                <a:lnTo>
                  <a:pt x="4764346" y="3113931"/>
                </a:lnTo>
                <a:lnTo>
                  <a:pt x="4764346" y="3078957"/>
                </a:lnTo>
                <a:lnTo>
                  <a:pt x="4145221" y="3078957"/>
                </a:lnTo>
                <a:lnTo>
                  <a:pt x="4145221" y="3113931"/>
                </a:lnTo>
                <a:lnTo>
                  <a:pt x="4218147" y="3113931"/>
                </a:lnTo>
                <a:lnTo>
                  <a:pt x="4218147" y="3540324"/>
                </a:lnTo>
                <a:lnTo>
                  <a:pt x="4043274" y="3540324"/>
                </a:lnTo>
                <a:lnTo>
                  <a:pt x="4043274" y="3113931"/>
                </a:lnTo>
                <a:lnTo>
                  <a:pt x="4120664" y="3113931"/>
                </a:lnTo>
                <a:lnTo>
                  <a:pt x="4120664" y="3078957"/>
                </a:lnTo>
                <a:close/>
                <a:moveTo>
                  <a:pt x="1775282" y="3078957"/>
                </a:moveTo>
                <a:lnTo>
                  <a:pt x="1509624" y="3816400"/>
                </a:lnTo>
                <a:cubicBezTo>
                  <a:pt x="1490276" y="3870970"/>
                  <a:pt x="1465595" y="3919711"/>
                  <a:pt x="1435582" y="3962624"/>
                </a:cubicBezTo>
                <a:cubicBezTo>
                  <a:pt x="1405568" y="4005536"/>
                  <a:pt x="1375926" y="4031953"/>
                  <a:pt x="1346657" y="4041875"/>
                </a:cubicBezTo>
                <a:lnTo>
                  <a:pt x="1346657" y="4076849"/>
                </a:lnTo>
                <a:lnTo>
                  <a:pt x="1735098" y="4076849"/>
                </a:lnTo>
                <a:lnTo>
                  <a:pt x="1735098" y="4041875"/>
                </a:lnTo>
                <a:cubicBezTo>
                  <a:pt x="1667629" y="4041378"/>
                  <a:pt x="1620625" y="4023395"/>
                  <a:pt x="1594084" y="3987924"/>
                </a:cubicBezTo>
                <a:cubicBezTo>
                  <a:pt x="1567542" y="3952454"/>
                  <a:pt x="1554272" y="3908425"/>
                  <a:pt x="1554272" y="3855839"/>
                </a:cubicBezTo>
                <a:cubicBezTo>
                  <a:pt x="1554272" y="3828554"/>
                  <a:pt x="1558737" y="3800029"/>
                  <a:pt x="1567667" y="3770263"/>
                </a:cubicBezTo>
                <a:lnTo>
                  <a:pt x="1913692" y="3770263"/>
                </a:lnTo>
                <a:lnTo>
                  <a:pt x="2008198" y="4041875"/>
                </a:lnTo>
                <a:lnTo>
                  <a:pt x="1895833" y="4041875"/>
                </a:lnTo>
                <a:lnTo>
                  <a:pt x="1895833" y="4076849"/>
                </a:lnTo>
                <a:lnTo>
                  <a:pt x="2506772" y="4076849"/>
                </a:lnTo>
                <a:lnTo>
                  <a:pt x="2506772" y="4041875"/>
                </a:lnTo>
                <a:lnTo>
                  <a:pt x="2451706" y="4041875"/>
                </a:lnTo>
                <a:lnTo>
                  <a:pt x="2116098" y="3078957"/>
                </a:lnTo>
                <a:close/>
                <a:moveTo>
                  <a:pt x="140554" y="3078957"/>
                </a:moveTo>
                <a:lnTo>
                  <a:pt x="140554" y="3113931"/>
                </a:lnTo>
                <a:lnTo>
                  <a:pt x="255896" y="3113931"/>
                </a:lnTo>
                <a:lnTo>
                  <a:pt x="255896" y="4041875"/>
                </a:lnTo>
                <a:lnTo>
                  <a:pt x="140554" y="4041875"/>
                </a:lnTo>
                <a:lnTo>
                  <a:pt x="140554" y="4076849"/>
                </a:lnTo>
                <a:lnTo>
                  <a:pt x="929343" y="4076849"/>
                </a:lnTo>
                <a:cubicBezTo>
                  <a:pt x="1063784" y="4076849"/>
                  <a:pt x="1168832" y="4022775"/>
                  <a:pt x="1244486" y="3914627"/>
                </a:cubicBezTo>
                <a:cubicBezTo>
                  <a:pt x="1320141" y="3806478"/>
                  <a:pt x="1357968" y="3691384"/>
                  <a:pt x="1357968" y="3569345"/>
                </a:cubicBezTo>
                <a:cubicBezTo>
                  <a:pt x="1357968" y="3454748"/>
                  <a:pt x="1321505" y="3344367"/>
                  <a:pt x="1248579" y="3238203"/>
                </a:cubicBezTo>
                <a:cubicBezTo>
                  <a:pt x="1175653" y="3132039"/>
                  <a:pt x="1058079" y="3078957"/>
                  <a:pt x="895856" y="3078957"/>
                </a:cubicBezTo>
                <a:close/>
                <a:moveTo>
                  <a:pt x="11716702" y="3048447"/>
                </a:moveTo>
                <a:cubicBezTo>
                  <a:pt x="11645265" y="3086646"/>
                  <a:pt x="11578415" y="3109591"/>
                  <a:pt x="11516156" y="3117280"/>
                </a:cubicBezTo>
                <a:cubicBezTo>
                  <a:pt x="11453896" y="3124970"/>
                  <a:pt x="11398210" y="3128814"/>
                  <a:pt x="11349097" y="3128814"/>
                </a:cubicBezTo>
                <a:lnTo>
                  <a:pt x="11247150" y="3128814"/>
                </a:lnTo>
                <a:lnTo>
                  <a:pt x="11247150" y="3163789"/>
                </a:lnTo>
                <a:lnTo>
                  <a:pt x="11369189" y="3163789"/>
                </a:lnTo>
                <a:lnTo>
                  <a:pt x="11369189" y="4041875"/>
                </a:lnTo>
                <a:lnTo>
                  <a:pt x="11247150" y="4041875"/>
                </a:lnTo>
                <a:lnTo>
                  <a:pt x="11247150" y="4076849"/>
                </a:lnTo>
                <a:lnTo>
                  <a:pt x="11835021" y="4076849"/>
                </a:lnTo>
                <a:lnTo>
                  <a:pt x="11835021" y="4041875"/>
                </a:lnTo>
                <a:lnTo>
                  <a:pt x="11716702" y="4041875"/>
                </a:lnTo>
                <a:close/>
                <a:moveTo>
                  <a:pt x="6684675" y="3046959"/>
                </a:moveTo>
                <a:cubicBezTo>
                  <a:pt x="6515507" y="3046959"/>
                  <a:pt x="6380445" y="3094584"/>
                  <a:pt x="6279490" y="3189834"/>
                </a:cubicBezTo>
                <a:cubicBezTo>
                  <a:pt x="6178535" y="3285084"/>
                  <a:pt x="6128058" y="3412580"/>
                  <a:pt x="6128058" y="3572322"/>
                </a:cubicBezTo>
                <a:cubicBezTo>
                  <a:pt x="6128058" y="3736033"/>
                  <a:pt x="6179651" y="3866133"/>
                  <a:pt x="6282839" y="3962624"/>
                </a:cubicBezTo>
                <a:cubicBezTo>
                  <a:pt x="6386026" y="4059114"/>
                  <a:pt x="6522948" y="4107359"/>
                  <a:pt x="6693604" y="4107359"/>
                </a:cubicBezTo>
                <a:cubicBezTo>
                  <a:pt x="6864260" y="4107359"/>
                  <a:pt x="6998702" y="4058370"/>
                  <a:pt x="7096929" y="3960391"/>
                </a:cubicBezTo>
                <a:cubicBezTo>
                  <a:pt x="7195155" y="3862413"/>
                  <a:pt x="7244269" y="3735537"/>
                  <a:pt x="7244269" y="3579763"/>
                </a:cubicBezTo>
                <a:cubicBezTo>
                  <a:pt x="7244269" y="3415060"/>
                  <a:pt x="7194287" y="3285084"/>
                  <a:pt x="7094324" y="3189834"/>
                </a:cubicBezTo>
                <a:cubicBezTo>
                  <a:pt x="6994361" y="3094584"/>
                  <a:pt x="6857811" y="3046959"/>
                  <a:pt x="6684675" y="3046959"/>
                </a:cubicBezTo>
                <a:close/>
                <a:moveTo>
                  <a:pt x="3379202" y="3028355"/>
                </a:moveTo>
                <a:lnTo>
                  <a:pt x="3242281" y="3131791"/>
                </a:lnTo>
                <a:cubicBezTo>
                  <a:pt x="3185230" y="3096072"/>
                  <a:pt x="3135869" y="3073748"/>
                  <a:pt x="3094197" y="3064818"/>
                </a:cubicBezTo>
                <a:cubicBezTo>
                  <a:pt x="3052525" y="3055888"/>
                  <a:pt x="3013582" y="3051423"/>
                  <a:pt x="2977367" y="3051423"/>
                </a:cubicBezTo>
                <a:cubicBezTo>
                  <a:pt x="2868226" y="3051423"/>
                  <a:pt x="2777193" y="3084538"/>
                  <a:pt x="2704267" y="3150766"/>
                </a:cubicBezTo>
                <a:cubicBezTo>
                  <a:pt x="2631342" y="3216995"/>
                  <a:pt x="2594879" y="3299718"/>
                  <a:pt x="2594879" y="3398937"/>
                </a:cubicBezTo>
                <a:cubicBezTo>
                  <a:pt x="2594879" y="3536355"/>
                  <a:pt x="2688144" y="3654177"/>
                  <a:pt x="2874675" y="3752404"/>
                </a:cubicBezTo>
                <a:cubicBezTo>
                  <a:pt x="2955539" y="3794572"/>
                  <a:pt x="3007133" y="3822973"/>
                  <a:pt x="3029457" y="3837608"/>
                </a:cubicBezTo>
                <a:cubicBezTo>
                  <a:pt x="3051781" y="3852243"/>
                  <a:pt x="3069516" y="3868366"/>
                  <a:pt x="3082663" y="3885977"/>
                </a:cubicBezTo>
                <a:cubicBezTo>
                  <a:pt x="3095809" y="3903588"/>
                  <a:pt x="3102383" y="3922564"/>
                  <a:pt x="3102383" y="3942904"/>
                </a:cubicBezTo>
                <a:cubicBezTo>
                  <a:pt x="3102383" y="3977630"/>
                  <a:pt x="3086383" y="4005784"/>
                  <a:pt x="3054385" y="4027364"/>
                </a:cubicBezTo>
                <a:cubicBezTo>
                  <a:pt x="3022387" y="4048944"/>
                  <a:pt x="2980343" y="4059734"/>
                  <a:pt x="2928254" y="4059734"/>
                </a:cubicBezTo>
                <a:cubicBezTo>
                  <a:pt x="2870707" y="4059734"/>
                  <a:pt x="2814276" y="4041006"/>
                  <a:pt x="2758962" y="4003551"/>
                </a:cubicBezTo>
                <a:cubicBezTo>
                  <a:pt x="2703647" y="3966096"/>
                  <a:pt x="2662967" y="3923680"/>
                  <a:pt x="2636923" y="3876303"/>
                </a:cubicBezTo>
                <a:cubicBezTo>
                  <a:pt x="2610878" y="3828926"/>
                  <a:pt x="2597855" y="3770759"/>
                  <a:pt x="2597855" y="3701802"/>
                </a:cubicBezTo>
                <a:lnTo>
                  <a:pt x="2597855" y="3697337"/>
                </a:lnTo>
                <a:lnTo>
                  <a:pt x="2559904" y="3697337"/>
                </a:lnTo>
                <a:lnTo>
                  <a:pt x="2559904" y="4117777"/>
                </a:lnTo>
                <a:lnTo>
                  <a:pt x="2693849" y="4012853"/>
                </a:lnTo>
                <a:cubicBezTo>
                  <a:pt x="2775209" y="4075857"/>
                  <a:pt x="2862521" y="4107359"/>
                  <a:pt x="2955787" y="4107359"/>
                </a:cubicBezTo>
                <a:cubicBezTo>
                  <a:pt x="3015814" y="4107359"/>
                  <a:pt x="3082911" y="4095081"/>
                  <a:pt x="3157076" y="4070524"/>
                </a:cubicBezTo>
                <a:cubicBezTo>
                  <a:pt x="3231243" y="4045967"/>
                  <a:pt x="3289906" y="4006652"/>
                  <a:pt x="3333066" y="3952578"/>
                </a:cubicBezTo>
                <a:cubicBezTo>
                  <a:pt x="3376226" y="3898503"/>
                  <a:pt x="3397806" y="3830787"/>
                  <a:pt x="3397806" y="3749427"/>
                </a:cubicBezTo>
                <a:cubicBezTo>
                  <a:pt x="3397806" y="3696345"/>
                  <a:pt x="3388628" y="3649712"/>
                  <a:pt x="3370273" y="3609529"/>
                </a:cubicBezTo>
                <a:cubicBezTo>
                  <a:pt x="3351918" y="3569345"/>
                  <a:pt x="3319051" y="3531394"/>
                  <a:pt x="3271675" y="3495675"/>
                </a:cubicBezTo>
                <a:cubicBezTo>
                  <a:pt x="3224297" y="3459957"/>
                  <a:pt x="3126939" y="3401169"/>
                  <a:pt x="2979599" y="3319314"/>
                </a:cubicBezTo>
                <a:cubicBezTo>
                  <a:pt x="2937927" y="3296494"/>
                  <a:pt x="2909774" y="3277146"/>
                  <a:pt x="2895139" y="3261271"/>
                </a:cubicBezTo>
                <a:cubicBezTo>
                  <a:pt x="2880505" y="3245396"/>
                  <a:pt x="2873187" y="3225056"/>
                  <a:pt x="2873187" y="3200252"/>
                </a:cubicBezTo>
                <a:cubicBezTo>
                  <a:pt x="2873187" y="3168005"/>
                  <a:pt x="2884721" y="3141712"/>
                  <a:pt x="2907790" y="3121373"/>
                </a:cubicBezTo>
                <a:cubicBezTo>
                  <a:pt x="2930858" y="3101033"/>
                  <a:pt x="2960996" y="3090863"/>
                  <a:pt x="2998203" y="3090863"/>
                </a:cubicBezTo>
                <a:cubicBezTo>
                  <a:pt x="3076586" y="3090863"/>
                  <a:pt x="3153232" y="3117404"/>
                  <a:pt x="3228142" y="3170486"/>
                </a:cubicBezTo>
                <a:cubicBezTo>
                  <a:pt x="3303053" y="3223568"/>
                  <a:pt x="3341251" y="3299222"/>
                  <a:pt x="3342740" y="3397449"/>
                </a:cubicBezTo>
                <a:lnTo>
                  <a:pt x="3379202" y="3397449"/>
                </a:lnTo>
                <a:close/>
                <a:moveTo>
                  <a:pt x="0" y="0"/>
                </a:moveTo>
                <a:lnTo>
                  <a:pt x="12192000" y="0"/>
                </a:lnTo>
                <a:lnTo>
                  <a:pt x="12192000" y="6858000"/>
                </a:lnTo>
                <a:lnTo>
                  <a:pt x="0" y="6858000"/>
                </a:lnTo>
                <a:close/>
              </a:path>
            </a:pathLst>
          </a:custGeom>
          <a:solidFill>
            <a:srgbClr val="002060"/>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025120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48B0-0CFD-4D93-ADCE-CADF5726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097FACD3-D16C-4203-BB2C-BBF6149C93A6}"/>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5805511" y="1935831"/>
                </a:moveTo>
                <a:lnTo>
                  <a:pt x="5825724" y="1935831"/>
                </a:lnTo>
                <a:cubicBezTo>
                  <a:pt x="5839528" y="1935831"/>
                  <a:pt x="5848525" y="1937762"/>
                  <a:pt x="5852716" y="1941624"/>
                </a:cubicBezTo>
                <a:cubicBezTo>
                  <a:pt x="5856906" y="1945485"/>
                  <a:pt x="5859001" y="1954154"/>
                  <a:pt x="5859001" y="1967629"/>
                </a:cubicBezTo>
                <a:lnTo>
                  <a:pt x="5859001" y="2055382"/>
                </a:lnTo>
                <a:cubicBezTo>
                  <a:pt x="5859001" y="2068035"/>
                  <a:pt x="5856906" y="2076252"/>
                  <a:pt x="5852716" y="2080031"/>
                </a:cubicBezTo>
                <a:cubicBezTo>
                  <a:pt x="5848525" y="2083811"/>
                  <a:pt x="5840185" y="2085701"/>
                  <a:pt x="5827696" y="2085701"/>
                </a:cubicBezTo>
                <a:lnTo>
                  <a:pt x="5805511" y="2085701"/>
                </a:lnTo>
                <a:close/>
                <a:moveTo>
                  <a:pt x="6901500" y="1830330"/>
                </a:moveTo>
                <a:lnTo>
                  <a:pt x="6902486" y="1830330"/>
                </a:lnTo>
                <a:lnTo>
                  <a:pt x="6955976" y="1984144"/>
                </a:lnTo>
                <a:lnTo>
                  <a:pt x="6848504" y="1984144"/>
                </a:lnTo>
                <a:close/>
                <a:moveTo>
                  <a:pt x="5348925" y="1830330"/>
                </a:moveTo>
                <a:lnTo>
                  <a:pt x="5349911" y="1830330"/>
                </a:lnTo>
                <a:lnTo>
                  <a:pt x="5403401" y="1984144"/>
                </a:lnTo>
                <a:lnTo>
                  <a:pt x="5295929" y="1984144"/>
                </a:lnTo>
                <a:close/>
                <a:moveTo>
                  <a:pt x="5805511" y="1778320"/>
                </a:moveTo>
                <a:lnTo>
                  <a:pt x="5826710" y="1778320"/>
                </a:lnTo>
                <a:cubicBezTo>
                  <a:pt x="5839856" y="1778320"/>
                  <a:pt x="5848525" y="1781113"/>
                  <a:pt x="5852716" y="1786700"/>
                </a:cubicBezTo>
                <a:cubicBezTo>
                  <a:pt x="5856906" y="1792288"/>
                  <a:pt x="5859001" y="1804120"/>
                  <a:pt x="5859001" y="1822196"/>
                </a:cubicBezTo>
                <a:lnTo>
                  <a:pt x="5859001" y="1890722"/>
                </a:lnTo>
                <a:cubicBezTo>
                  <a:pt x="5859001" y="1904033"/>
                  <a:pt x="5856865" y="1913112"/>
                  <a:pt x="5852593" y="1917960"/>
                </a:cubicBezTo>
                <a:cubicBezTo>
                  <a:pt x="5848320" y="1922808"/>
                  <a:pt x="5840022" y="1925232"/>
                  <a:pt x="5827696" y="1925232"/>
                </a:cubicBezTo>
                <a:lnTo>
                  <a:pt x="5805511" y="1925232"/>
                </a:lnTo>
                <a:close/>
                <a:moveTo>
                  <a:pt x="7145132" y="1766734"/>
                </a:moveTo>
                <a:lnTo>
                  <a:pt x="7145132" y="1778320"/>
                </a:lnTo>
                <a:lnTo>
                  <a:pt x="7184572" y="1778320"/>
                </a:lnTo>
                <a:lnTo>
                  <a:pt x="7184572" y="1994744"/>
                </a:lnTo>
                <a:cubicBezTo>
                  <a:pt x="7184572" y="2016271"/>
                  <a:pt x="7186009" y="2031965"/>
                  <a:pt x="7188885" y="2041824"/>
                </a:cubicBezTo>
                <a:cubicBezTo>
                  <a:pt x="7191761" y="2051684"/>
                  <a:pt x="7198334" y="2061996"/>
                  <a:pt x="7208605" y="2072760"/>
                </a:cubicBezTo>
                <a:cubicBezTo>
                  <a:pt x="7218876" y="2083523"/>
                  <a:pt x="7235227" y="2092151"/>
                  <a:pt x="7257658" y="2098642"/>
                </a:cubicBezTo>
                <a:cubicBezTo>
                  <a:pt x="7280089" y="2105133"/>
                  <a:pt x="7306012" y="2108378"/>
                  <a:pt x="7335428" y="2108378"/>
                </a:cubicBezTo>
                <a:cubicBezTo>
                  <a:pt x="7376674" y="2108378"/>
                  <a:pt x="7407856" y="2099505"/>
                  <a:pt x="7428973" y="2081757"/>
                </a:cubicBezTo>
                <a:cubicBezTo>
                  <a:pt x="7450089" y="2064009"/>
                  <a:pt x="7460648" y="2041085"/>
                  <a:pt x="7460648" y="2012984"/>
                </a:cubicBezTo>
                <a:lnTo>
                  <a:pt x="7460648" y="1867058"/>
                </a:lnTo>
                <a:cubicBezTo>
                  <a:pt x="7460648" y="1840272"/>
                  <a:pt x="7465167" y="1819074"/>
                  <a:pt x="7474205" y="1803462"/>
                </a:cubicBezTo>
                <a:cubicBezTo>
                  <a:pt x="7483243" y="1787851"/>
                  <a:pt x="7496061" y="1779470"/>
                  <a:pt x="7512659" y="1778320"/>
                </a:cubicBezTo>
                <a:lnTo>
                  <a:pt x="7512659" y="1766734"/>
                </a:lnTo>
                <a:lnTo>
                  <a:pt x="7386945" y="1766734"/>
                </a:lnTo>
                <a:lnTo>
                  <a:pt x="7386945" y="1778320"/>
                </a:lnTo>
                <a:cubicBezTo>
                  <a:pt x="7410444" y="1778320"/>
                  <a:pt x="7426426" y="1787070"/>
                  <a:pt x="7434889" y="1804571"/>
                </a:cubicBezTo>
                <a:cubicBezTo>
                  <a:pt x="7443352" y="1822073"/>
                  <a:pt x="7447583" y="1847585"/>
                  <a:pt x="7447583" y="1881109"/>
                </a:cubicBezTo>
                <a:lnTo>
                  <a:pt x="7447583" y="2008547"/>
                </a:lnTo>
                <a:cubicBezTo>
                  <a:pt x="7447583" y="2036648"/>
                  <a:pt x="7438217" y="2057025"/>
                  <a:pt x="7419483" y="2069679"/>
                </a:cubicBezTo>
                <a:cubicBezTo>
                  <a:pt x="7400749" y="2082332"/>
                  <a:pt x="7382344" y="2088659"/>
                  <a:pt x="7364268" y="2088659"/>
                </a:cubicBezTo>
                <a:cubicBezTo>
                  <a:pt x="7356708" y="2088659"/>
                  <a:pt x="7349971" y="2087344"/>
                  <a:pt x="7344055" y="2084715"/>
                </a:cubicBezTo>
                <a:cubicBezTo>
                  <a:pt x="7338139" y="2082086"/>
                  <a:pt x="7334072" y="2078183"/>
                  <a:pt x="7331853" y="2073006"/>
                </a:cubicBezTo>
                <a:cubicBezTo>
                  <a:pt x="7329635" y="2067830"/>
                  <a:pt x="7328526" y="2057765"/>
                  <a:pt x="7328526" y="2042810"/>
                </a:cubicBezTo>
                <a:lnTo>
                  <a:pt x="7328526" y="1778320"/>
                </a:lnTo>
                <a:lnTo>
                  <a:pt x="7363282" y="1778320"/>
                </a:lnTo>
                <a:lnTo>
                  <a:pt x="7363282" y="1766734"/>
                </a:lnTo>
                <a:close/>
                <a:moveTo>
                  <a:pt x="6913579" y="1766734"/>
                </a:moveTo>
                <a:lnTo>
                  <a:pt x="6825579" y="2011012"/>
                </a:lnTo>
                <a:cubicBezTo>
                  <a:pt x="6819171" y="2029089"/>
                  <a:pt x="6810995" y="2045234"/>
                  <a:pt x="6801053" y="2059449"/>
                </a:cubicBezTo>
                <a:cubicBezTo>
                  <a:pt x="6791111" y="2073664"/>
                  <a:pt x="6781292" y="2082414"/>
                  <a:pt x="6771597" y="2085701"/>
                </a:cubicBezTo>
                <a:lnTo>
                  <a:pt x="6771597" y="2097286"/>
                </a:lnTo>
                <a:lnTo>
                  <a:pt x="6900268" y="2097286"/>
                </a:lnTo>
                <a:lnTo>
                  <a:pt x="6900268" y="2085701"/>
                </a:lnTo>
                <a:cubicBezTo>
                  <a:pt x="6877919" y="2085536"/>
                  <a:pt x="6862348" y="2079580"/>
                  <a:pt x="6853557" y="2067830"/>
                </a:cubicBezTo>
                <a:cubicBezTo>
                  <a:pt x="6844765" y="2056080"/>
                  <a:pt x="6840369" y="2041496"/>
                  <a:pt x="6840369" y="2024077"/>
                </a:cubicBezTo>
                <a:cubicBezTo>
                  <a:pt x="6840369" y="2015038"/>
                  <a:pt x="6841848" y="2005589"/>
                  <a:pt x="6844806" y="1995730"/>
                </a:cubicBezTo>
                <a:lnTo>
                  <a:pt x="6959427" y="1995730"/>
                </a:lnTo>
                <a:lnTo>
                  <a:pt x="6990732" y="2085701"/>
                </a:lnTo>
                <a:lnTo>
                  <a:pt x="6953511" y="2085701"/>
                </a:lnTo>
                <a:lnTo>
                  <a:pt x="6953511" y="2097286"/>
                </a:lnTo>
                <a:lnTo>
                  <a:pt x="7155885" y="2097286"/>
                </a:lnTo>
                <a:lnTo>
                  <a:pt x="7155885" y="2085701"/>
                </a:lnTo>
                <a:lnTo>
                  <a:pt x="7137644" y="2085701"/>
                </a:lnTo>
                <a:lnTo>
                  <a:pt x="7026474" y="1766734"/>
                </a:lnTo>
                <a:close/>
                <a:moveTo>
                  <a:pt x="6404893" y="1766734"/>
                </a:moveTo>
                <a:lnTo>
                  <a:pt x="6404893" y="1778320"/>
                </a:lnTo>
                <a:lnTo>
                  <a:pt x="6442607" y="1778320"/>
                </a:lnTo>
                <a:lnTo>
                  <a:pt x="6442607" y="2085701"/>
                </a:lnTo>
                <a:lnTo>
                  <a:pt x="6404893" y="2085701"/>
                </a:lnTo>
                <a:lnTo>
                  <a:pt x="6404893" y="2097286"/>
                </a:lnTo>
                <a:lnTo>
                  <a:pt x="6734459" y="2097286"/>
                </a:lnTo>
                <a:lnTo>
                  <a:pt x="6734459" y="1975024"/>
                </a:lnTo>
                <a:lnTo>
                  <a:pt x="6723860" y="1975024"/>
                </a:lnTo>
                <a:cubicBezTo>
                  <a:pt x="6717780" y="2009369"/>
                  <a:pt x="6702168" y="2036401"/>
                  <a:pt x="6677026" y="2056121"/>
                </a:cubicBezTo>
                <a:cubicBezTo>
                  <a:pt x="6651883" y="2075841"/>
                  <a:pt x="6621728" y="2085701"/>
                  <a:pt x="6586561" y="2085701"/>
                </a:cubicBezTo>
                <a:lnTo>
                  <a:pt x="6586561" y="1933119"/>
                </a:lnTo>
                <a:lnTo>
                  <a:pt x="6596668" y="1933119"/>
                </a:lnTo>
                <a:cubicBezTo>
                  <a:pt x="6612772" y="1933119"/>
                  <a:pt x="6626453" y="1939734"/>
                  <a:pt x="6637710" y="1952962"/>
                </a:cubicBezTo>
                <a:cubicBezTo>
                  <a:pt x="6648966" y="1966191"/>
                  <a:pt x="6654595" y="1984719"/>
                  <a:pt x="6654595" y="2008547"/>
                </a:cubicBezTo>
                <a:lnTo>
                  <a:pt x="6665194" y="2008547"/>
                </a:lnTo>
                <a:lnTo>
                  <a:pt x="6665194" y="1843888"/>
                </a:lnTo>
                <a:lnTo>
                  <a:pt x="6654595" y="1843888"/>
                </a:lnTo>
                <a:cubicBezTo>
                  <a:pt x="6654595" y="1871824"/>
                  <a:pt x="6648679" y="1891749"/>
                  <a:pt x="6636847" y="1903663"/>
                </a:cubicBezTo>
                <a:cubicBezTo>
                  <a:pt x="6625015" y="1915577"/>
                  <a:pt x="6611622" y="1921534"/>
                  <a:pt x="6596668" y="1921534"/>
                </a:cubicBezTo>
                <a:lnTo>
                  <a:pt x="6586561" y="1921534"/>
                </a:lnTo>
                <a:lnTo>
                  <a:pt x="6586561" y="1778320"/>
                </a:lnTo>
                <a:lnTo>
                  <a:pt x="6592477" y="1778320"/>
                </a:lnTo>
                <a:cubicBezTo>
                  <a:pt x="6632574" y="1778320"/>
                  <a:pt x="6662359" y="1787851"/>
                  <a:pt x="6681832" y="1806913"/>
                </a:cubicBezTo>
                <a:cubicBezTo>
                  <a:pt x="6701306" y="1825976"/>
                  <a:pt x="6711617" y="1847174"/>
                  <a:pt x="6712768" y="1870509"/>
                </a:cubicBezTo>
                <a:lnTo>
                  <a:pt x="6723860" y="1870509"/>
                </a:lnTo>
                <a:lnTo>
                  <a:pt x="6723860" y="1766734"/>
                </a:lnTo>
                <a:close/>
                <a:moveTo>
                  <a:pt x="6050743" y="1766734"/>
                </a:moveTo>
                <a:lnTo>
                  <a:pt x="6050743" y="1778320"/>
                </a:lnTo>
                <a:lnTo>
                  <a:pt x="6090182" y="1778320"/>
                </a:lnTo>
                <a:lnTo>
                  <a:pt x="6090182" y="2085701"/>
                </a:lnTo>
                <a:lnTo>
                  <a:pt x="6050743" y="2085701"/>
                </a:lnTo>
                <a:lnTo>
                  <a:pt x="6050743" y="2097286"/>
                </a:lnTo>
                <a:lnTo>
                  <a:pt x="6377351" y="2097286"/>
                </a:lnTo>
                <a:lnTo>
                  <a:pt x="6377351" y="1973545"/>
                </a:lnTo>
                <a:lnTo>
                  <a:pt x="6365766" y="1973545"/>
                </a:lnTo>
                <a:cubicBezTo>
                  <a:pt x="6363958" y="2002303"/>
                  <a:pt x="6350318" y="2027281"/>
                  <a:pt x="6324847" y="2048480"/>
                </a:cubicBezTo>
                <a:cubicBezTo>
                  <a:pt x="6299376" y="2069679"/>
                  <a:pt x="6269139" y="2082086"/>
                  <a:pt x="6234136" y="2085701"/>
                </a:cubicBezTo>
                <a:lnTo>
                  <a:pt x="6234136" y="1778320"/>
                </a:lnTo>
                <a:lnTo>
                  <a:pt x="6277027" y="1778320"/>
                </a:lnTo>
                <a:lnTo>
                  <a:pt x="6277027" y="1766734"/>
                </a:lnTo>
                <a:close/>
                <a:moveTo>
                  <a:pt x="5619653" y="1766734"/>
                </a:moveTo>
                <a:lnTo>
                  <a:pt x="5619653" y="1778320"/>
                </a:lnTo>
                <a:lnTo>
                  <a:pt x="5661557" y="1778320"/>
                </a:lnTo>
                <a:lnTo>
                  <a:pt x="5661557" y="2085701"/>
                </a:lnTo>
                <a:lnTo>
                  <a:pt x="5619653" y="2085701"/>
                </a:lnTo>
                <a:lnTo>
                  <a:pt x="5619653" y="2097286"/>
                </a:lnTo>
                <a:lnTo>
                  <a:pt x="5897455" y="2097286"/>
                </a:lnTo>
                <a:cubicBezTo>
                  <a:pt x="5936730" y="2097286"/>
                  <a:pt x="5965446" y="2089727"/>
                  <a:pt x="5983605" y="2074608"/>
                </a:cubicBezTo>
                <a:cubicBezTo>
                  <a:pt x="6001764" y="2059490"/>
                  <a:pt x="6010843" y="2038456"/>
                  <a:pt x="6010843" y="2011505"/>
                </a:cubicBezTo>
                <a:cubicBezTo>
                  <a:pt x="6010843" y="1989649"/>
                  <a:pt x="6004845" y="1971244"/>
                  <a:pt x="5992849" y="1956290"/>
                </a:cubicBezTo>
                <a:cubicBezTo>
                  <a:pt x="5980853" y="1941336"/>
                  <a:pt x="5963517" y="1931147"/>
                  <a:pt x="5940838" y="1925725"/>
                </a:cubicBezTo>
                <a:lnTo>
                  <a:pt x="5940838" y="1924739"/>
                </a:lnTo>
                <a:cubicBezTo>
                  <a:pt x="5980442" y="1916358"/>
                  <a:pt x="6000244" y="1891215"/>
                  <a:pt x="6000244" y="1849311"/>
                </a:cubicBezTo>
                <a:cubicBezTo>
                  <a:pt x="6000244" y="1833042"/>
                  <a:pt x="5996423" y="1817964"/>
                  <a:pt x="5988782" y="1804078"/>
                </a:cubicBezTo>
                <a:cubicBezTo>
                  <a:pt x="5981140" y="1790192"/>
                  <a:pt x="5970788" y="1780497"/>
                  <a:pt x="5957723" y="1774992"/>
                </a:cubicBezTo>
                <a:cubicBezTo>
                  <a:pt x="5944659" y="1769487"/>
                  <a:pt x="5925555" y="1766734"/>
                  <a:pt x="5900413" y="1766734"/>
                </a:cubicBezTo>
                <a:close/>
                <a:moveTo>
                  <a:pt x="5361004" y="1766734"/>
                </a:moveTo>
                <a:lnTo>
                  <a:pt x="5273005" y="2011012"/>
                </a:lnTo>
                <a:cubicBezTo>
                  <a:pt x="5266596" y="2029089"/>
                  <a:pt x="5258420" y="2045234"/>
                  <a:pt x="5248478" y="2059449"/>
                </a:cubicBezTo>
                <a:cubicBezTo>
                  <a:pt x="5238536" y="2073664"/>
                  <a:pt x="5228717" y="2082414"/>
                  <a:pt x="5219022" y="2085701"/>
                </a:cubicBezTo>
                <a:lnTo>
                  <a:pt x="5219022" y="2097286"/>
                </a:lnTo>
                <a:lnTo>
                  <a:pt x="5347693" y="2097286"/>
                </a:lnTo>
                <a:lnTo>
                  <a:pt x="5347693" y="2085701"/>
                </a:lnTo>
                <a:cubicBezTo>
                  <a:pt x="5325344" y="2085536"/>
                  <a:pt x="5309773" y="2079580"/>
                  <a:pt x="5300982" y="2067830"/>
                </a:cubicBezTo>
                <a:cubicBezTo>
                  <a:pt x="5292190" y="2056080"/>
                  <a:pt x="5287794" y="2041496"/>
                  <a:pt x="5287794" y="2024077"/>
                </a:cubicBezTo>
                <a:cubicBezTo>
                  <a:pt x="5287794" y="2015038"/>
                  <a:pt x="5289274" y="2005589"/>
                  <a:pt x="5292231" y="1995730"/>
                </a:cubicBezTo>
                <a:lnTo>
                  <a:pt x="5406852" y="1995730"/>
                </a:lnTo>
                <a:lnTo>
                  <a:pt x="5438157" y="2085701"/>
                </a:lnTo>
                <a:lnTo>
                  <a:pt x="5400936" y="2085701"/>
                </a:lnTo>
                <a:lnTo>
                  <a:pt x="5400936" y="2097286"/>
                </a:lnTo>
                <a:lnTo>
                  <a:pt x="5603310" y="2097286"/>
                </a:lnTo>
                <a:lnTo>
                  <a:pt x="5603310" y="2085701"/>
                </a:lnTo>
                <a:lnTo>
                  <a:pt x="5585069" y="2085701"/>
                </a:lnTo>
                <a:lnTo>
                  <a:pt x="5473899" y="1766734"/>
                </a:lnTo>
                <a:close/>
                <a:moveTo>
                  <a:pt x="4862249" y="1766734"/>
                </a:moveTo>
                <a:lnTo>
                  <a:pt x="4862249" y="1881848"/>
                </a:lnTo>
                <a:lnTo>
                  <a:pt x="4875312" y="1881848"/>
                </a:lnTo>
                <a:cubicBezTo>
                  <a:pt x="4882214" y="1850297"/>
                  <a:pt x="4892814" y="1826469"/>
                  <a:pt x="4907111" y="1810364"/>
                </a:cubicBezTo>
                <a:cubicBezTo>
                  <a:pt x="4921408" y="1794260"/>
                  <a:pt x="4941620" y="1783578"/>
                  <a:pt x="4967749" y="1778320"/>
                </a:cubicBezTo>
                <a:lnTo>
                  <a:pt x="4967749" y="2085701"/>
                </a:lnTo>
                <a:lnTo>
                  <a:pt x="4924858" y="2085701"/>
                </a:lnTo>
                <a:lnTo>
                  <a:pt x="4924858" y="2097286"/>
                </a:lnTo>
                <a:lnTo>
                  <a:pt x="5152375" y="2097286"/>
                </a:lnTo>
                <a:lnTo>
                  <a:pt x="5152375" y="2085701"/>
                </a:lnTo>
                <a:lnTo>
                  <a:pt x="5109485" y="2085701"/>
                </a:lnTo>
                <a:lnTo>
                  <a:pt x="5109485" y="1778320"/>
                </a:lnTo>
                <a:cubicBezTo>
                  <a:pt x="5135613" y="1783578"/>
                  <a:pt x="5155826" y="1794260"/>
                  <a:pt x="5170122" y="1810364"/>
                </a:cubicBezTo>
                <a:cubicBezTo>
                  <a:pt x="5184419" y="1826469"/>
                  <a:pt x="5195018" y="1850297"/>
                  <a:pt x="5201920" y="1881848"/>
                </a:cubicBezTo>
                <a:lnTo>
                  <a:pt x="5215478" y="1881848"/>
                </a:lnTo>
                <a:lnTo>
                  <a:pt x="5215478" y="1766734"/>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1411104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48B0-0CFD-4D93-ADCE-CADF5726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Freeform: Shape 8">
            <a:extLst>
              <a:ext uri="{FF2B5EF4-FFF2-40B4-BE49-F238E27FC236}">
                <a16:creationId xmlns:a16="http://schemas.microsoft.com/office/drawing/2014/main" id="{967F4503-0220-40B8-9DAE-BBEB46298B3D}"/>
              </a:ext>
            </a:extLst>
          </p:cNvPr>
          <p:cNvSpPr/>
          <p:nvPr/>
        </p:nvSpPr>
        <p:spPr>
          <a:xfrm>
            <a:off x="-234391200" y="-117106700"/>
            <a:ext cx="418998400" cy="2426462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8"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0" y="3875038"/>
                </a:cubicBezTo>
                <a:cubicBezTo>
                  <a:pt x="5997808" y="3829398"/>
                  <a:pt x="6025218" y="3765898"/>
                  <a:pt x="6025218" y="3684538"/>
                </a:cubicBezTo>
                <a:cubicBezTo>
                  <a:pt x="6025218" y="3618558"/>
                  <a:pt x="6007110"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44290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276F56D-A2E9-4146-883B-8BDFA000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1" name="Freeform: Shape 20">
            <a:extLst>
              <a:ext uri="{FF2B5EF4-FFF2-40B4-BE49-F238E27FC236}">
                <a16:creationId xmlns:a16="http://schemas.microsoft.com/office/drawing/2014/main" id="{A56BAFAF-B4E0-4119-93ED-EB9DD12294E8}"/>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5"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7"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3" y="3908525"/>
                </a:lnTo>
                <a:lnTo>
                  <a:pt x="4043273"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3" y="3406974"/>
                </a:lnTo>
                <a:lnTo>
                  <a:pt x="4043273"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5" y="3908525"/>
                </a:lnTo>
                <a:lnTo>
                  <a:pt x="2116099"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7" y="2945607"/>
                </a:cubicBezTo>
                <a:close/>
                <a:moveTo>
                  <a:pt x="11513552" y="2921050"/>
                </a:moveTo>
                <a:cubicBezTo>
                  <a:pt x="11397961" y="2921050"/>
                  <a:pt x="11308913" y="2938413"/>
                  <a:pt x="11246405" y="2973140"/>
                </a:cubicBezTo>
                <a:cubicBezTo>
                  <a:pt x="11183898" y="3007866"/>
                  <a:pt x="11152644" y="3057476"/>
                  <a:pt x="11152644" y="3121968"/>
                </a:cubicBezTo>
                <a:cubicBezTo>
                  <a:pt x="11152644" y="3162152"/>
                  <a:pt x="11165666" y="3195018"/>
                  <a:pt x="11191711" y="3220567"/>
                </a:cubicBezTo>
                <a:cubicBezTo>
                  <a:pt x="11217756" y="3246115"/>
                  <a:pt x="11250870" y="3258890"/>
                  <a:pt x="11291054" y="3258890"/>
                </a:cubicBezTo>
                <a:cubicBezTo>
                  <a:pt x="11333221" y="3258890"/>
                  <a:pt x="11367948" y="3245991"/>
                  <a:pt x="11395234" y="3220194"/>
                </a:cubicBezTo>
                <a:cubicBezTo>
                  <a:pt x="11422518" y="3194398"/>
                  <a:pt x="11436161" y="3161656"/>
                  <a:pt x="11436161" y="3121968"/>
                </a:cubicBezTo>
                <a:cubicBezTo>
                  <a:pt x="11436161" y="3081784"/>
                  <a:pt x="11423883" y="3049414"/>
                  <a:pt x="11399326" y="3024858"/>
                </a:cubicBezTo>
                <a:cubicBezTo>
                  <a:pt x="11374770" y="3000301"/>
                  <a:pt x="11342400" y="2988023"/>
                  <a:pt x="11302216" y="2988023"/>
                </a:cubicBezTo>
                <a:lnTo>
                  <a:pt x="11294030" y="2988023"/>
                </a:lnTo>
                <a:lnTo>
                  <a:pt x="11294030" y="2985046"/>
                </a:lnTo>
                <a:cubicBezTo>
                  <a:pt x="11335206" y="2968675"/>
                  <a:pt x="11380598" y="2960490"/>
                  <a:pt x="11430208" y="2960490"/>
                </a:cubicBezTo>
                <a:cubicBezTo>
                  <a:pt x="11474360" y="2960490"/>
                  <a:pt x="11504622" y="2968799"/>
                  <a:pt x="11520993" y="2985418"/>
                </a:cubicBezTo>
                <a:cubicBezTo>
                  <a:pt x="11537364" y="3002037"/>
                  <a:pt x="11545550" y="3032423"/>
                  <a:pt x="11545550" y="3076575"/>
                </a:cubicBezTo>
                <a:lnTo>
                  <a:pt x="11545550" y="3287911"/>
                </a:lnTo>
                <a:cubicBezTo>
                  <a:pt x="11545550" y="3316189"/>
                  <a:pt x="11540589" y="3336032"/>
                  <a:pt x="11530667" y="3347443"/>
                </a:cubicBezTo>
                <a:cubicBezTo>
                  <a:pt x="11520744" y="3358853"/>
                  <a:pt x="11502885" y="3364558"/>
                  <a:pt x="11477089" y="3364558"/>
                </a:cubicBezTo>
                <a:lnTo>
                  <a:pt x="11382583" y="3364558"/>
                </a:lnTo>
                <a:lnTo>
                  <a:pt x="11382583" y="3405486"/>
                </a:lnTo>
                <a:lnTo>
                  <a:pt x="11460718" y="3405486"/>
                </a:lnTo>
                <a:cubicBezTo>
                  <a:pt x="11494948" y="3405486"/>
                  <a:pt x="11517645" y="3411067"/>
                  <a:pt x="11528807" y="3422229"/>
                </a:cubicBezTo>
                <a:cubicBezTo>
                  <a:pt x="11539969" y="3433391"/>
                  <a:pt x="11545550" y="3455343"/>
                  <a:pt x="11545550" y="3488085"/>
                </a:cubicBezTo>
                <a:lnTo>
                  <a:pt x="11545550" y="3796904"/>
                </a:lnTo>
                <a:cubicBezTo>
                  <a:pt x="11545550" y="3831134"/>
                  <a:pt x="11542449" y="3855691"/>
                  <a:pt x="11536248" y="3870573"/>
                </a:cubicBezTo>
                <a:cubicBezTo>
                  <a:pt x="11530046" y="3885456"/>
                  <a:pt x="11518017" y="3898231"/>
                  <a:pt x="11500157" y="3908897"/>
                </a:cubicBezTo>
                <a:cubicBezTo>
                  <a:pt x="11482298" y="3919563"/>
                  <a:pt x="11456997" y="3924896"/>
                  <a:pt x="11424255" y="3924896"/>
                </a:cubicBezTo>
                <a:cubicBezTo>
                  <a:pt x="11319082" y="3924896"/>
                  <a:pt x="11241692" y="3895130"/>
                  <a:pt x="11192083" y="3835599"/>
                </a:cubicBezTo>
                <a:lnTo>
                  <a:pt x="11195060" y="3831878"/>
                </a:lnTo>
                <a:cubicBezTo>
                  <a:pt x="11223337" y="3853706"/>
                  <a:pt x="11251862" y="3864620"/>
                  <a:pt x="11280636" y="3864620"/>
                </a:cubicBezTo>
                <a:cubicBezTo>
                  <a:pt x="11318338" y="3864620"/>
                  <a:pt x="11349344" y="3851846"/>
                  <a:pt x="11373653" y="3826297"/>
                </a:cubicBezTo>
                <a:cubicBezTo>
                  <a:pt x="11397961" y="3800748"/>
                  <a:pt x="11410116" y="3768130"/>
                  <a:pt x="11410116" y="3728443"/>
                </a:cubicBezTo>
                <a:cubicBezTo>
                  <a:pt x="11410116" y="3686771"/>
                  <a:pt x="11396473" y="3652292"/>
                  <a:pt x="11369189" y="3625007"/>
                </a:cubicBezTo>
                <a:cubicBezTo>
                  <a:pt x="11341903" y="3597722"/>
                  <a:pt x="11307920" y="3584079"/>
                  <a:pt x="11267241" y="3584079"/>
                </a:cubicBezTo>
                <a:cubicBezTo>
                  <a:pt x="11223585" y="3584079"/>
                  <a:pt x="11186997" y="3599086"/>
                  <a:pt x="11157481" y="3629100"/>
                </a:cubicBezTo>
                <a:cubicBezTo>
                  <a:pt x="11127963" y="3659113"/>
                  <a:pt x="11113204" y="3696445"/>
                  <a:pt x="11113204" y="3741093"/>
                </a:cubicBezTo>
                <a:cubicBezTo>
                  <a:pt x="11113204" y="3799136"/>
                  <a:pt x="11142721" y="3851474"/>
                  <a:pt x="11201757" y="3898107"/>
                </a:cubicBezTo>
                <a:cubicBezTo>
                  <a:pt x="11260792" y="3944739"/>
                  <a:pt x="11353562" y="3968056"/>
                  <a:pt x="11480066" y="3968056"/>
                </a:cubicBezTo>
                <a:cubicBezTo>
                  <a:pt x="11554975" y="3968056"/>
                  <a:pt x="11630382" y="3958754"/>
                  <a:pt x="11706284" y="3940151"/>
                </a:cubicBezTo>
                <a:cubicBezTo>
                  <a:pt x="11782187" y="3921547"/>
                  <a:pt x="11839981" y="3885952"/>
                  <a:pt x="11879669" y="3833366"/>
                </a:cubicBezTo>
                <a:cubicBezTo>
                  <a:pt x="11919356" y="3780780"/>
                  <a:pt x="11939200" y="3725466"/>
                  <a:pt x="11939200" y="3667423"/>
                </a:cubicBezTo>
                <a:cubicBezTo>
                  <a:pt x="11939200" y="3605411"/>
                  <a:pt x="11918984" y="3548981"/>
                  <a:pt x="11878553" y="3498131"/>
                </a:cubicBezTo>
                <a:cubicBezTo>
                  <a:pt x="11838120" y="3447281"/>
                  <a:pt x="11769287" y="3410199"/>
                  <a:pt x="11672054" y="3386882"/>
                </a:cubicBezTo>
                <a:lnTo>
                  <a:pt x="11672054" y="3383905"/>
                </a:lnTo>
                <a:cubicBezTo>
                  <a:pt x="11762839" y="3370511"/>
                  <a:pt x="11823982" y="3345210"/>
                  <a:pt x="11855484" y="3308003"/>
                </a:cubicBezTo>
                <a:cubicBezTo>
                  <a:pt x="11886986" y="3270796"/>
                  <a:pt x="11902737" y="3225155"/>
                  <a:pt x="11902737" y="3171081"/>
                </a:cubicBezTo>
                <a:cubicBezTo>
                  <a:pt x="11902737" y="3092202"/>
                  <a:pt x="11868755" y="3030811"/>
                  <a:pt x="11800790" y="2986907"/>
                </a:cubicBezTo>
                <a:cubicBezTo>
                  <a:pt x="11732825" y="2943002"/>
                  <a:pt x="11637079" y="2921050"/>
                  <a:pt x="11513552"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9" y="2940398"/>
                  <a:pt x="3094197" y="2931468"/>
                </a:cubicBezTo>
                <a:cubicBezTo>
                  <a:pt x="3052525" y="2922538"/>
                  <a:pt x="3013582" y="2918073"/>
                  <a:pt x="2977367" y="2918073"/>
                </a:cubicBezTo>
                <a:cubicBezTo>
                  <a:pt x="2868226" y="2918073"/>
                  <a:pt x="2777193" y="2951188"/>
                  <a:pt x="2704267" y="3017416"/>
                </a:cubicBezTo>
                <a:cubicBezTo>
                  <a:pt x="2631341" y="3083645"/>
                  <a:pt x="2594879" y="3166368"/>
                  <a:pt x="2594879" y="3265587"/>
                </a:cubicBezTo>
                <a:cubicBezTo>
                  <a:pt x="2594879" y="3403005"/>
                  <a:pt x="2688144" y="3520827"/>
                  <a:pt x="2874675" y="3619054"/>
                </a:cubicBezTo>
                <a:cubicBezTo>
                  <a:pt x="2955538"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4" y="3926384"/>
                </a:cubicBezTo>
                <a:cubicBezTo>
                  <a:pt x="2870707" y="3926384"/>
                  <a:pt x="2814276" y="3907656"/>
                  <a:pt x="2758961" y="3870201"/>
                </a:cubicBezTo>
                <a:cubicBezTo>
                  <a:pt x="2703647" y="3832746"/>
                  <a:pt x="2662967" y="3790330"/>
                  <a:pt x="2636922"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7"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7" y="3435995"/>
                  <a:pt x="3319052" y="3398044"/>
                  <a:pt x="3271674" y="3362325"/>
                </a:cubicBezTo>
                <a:cubicBezTo>
                  <a:pt x="3224297" y="3326607"/>
                  <a:pt x="3126939" y="3267819"/>
                  <a:pt x="2979599" y="3185964"/>
                </a:cubicBezTo>
                <a:cubicBezTo>
                  <a:pt x="2937927" y="3163144"/>
                  <a:pt x="2909774" y="3143796"/>
                  <a:pt x="2895139" y="3127921"/>
                </a:cubicBezTo>
                <a:cubicBezTo>
                  <a:pt x="2880505"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3" y="3090218"/>
                  <a:pt x="3341251" y="3165872"/>
                  <a:pt x="3342740" y="3264099"/>
                </a:cubicBezTo>
                <a:lnTo>
                  <a:pt x="3379203" y="3264099"/>
                </a:lnTo>
                <a:close/>
                <a:moveTo>
                  <a:pt x="7224737" y="1935831"/>
                </a:moveTo>
                <a:lnTo>
                  <a:pt x="7244949" y="1935831"/>
                </a:lnTo>
                <a:cubicBezTo>
                  <a:pt x="7258753" y="1935831"/>
                  <a:pt x="7267750" y="1937762"/>
                  <a:pt x="7271941" y="1941624"/>
                </a:cubicBezTo>
                <a:cubicBezTo>
                  <a:pt x="7276131" y="1945485"/>
                  <a:pt x="7278226" y="1954154"/>
                  <a:pt x="7278226" y="1967629"/>
                </a:cubicBezTo>
                <a:lnTo>
                  <a:pt x="7278226" y="2055382"/>
                </a:lnTo>
                <a:cubicBezTo>
                  <a:pt x="7278226" y="2068035"/>
                  <a:pt x="7276131" y="2076252"/>
                  <a:pt x="7271941" y="2080031"/>
                </a:cubicBezTo>
                <a:cubicBezTo>
                  <a:pt x="7267750" y="2083811"/>
                  <a:pt x="7259410" y="2085701"/>
                  <a:pt x="7246921" y="2085701"/>
                </a:cubicBezTo>
                <a:lnTo>
                  <a:pt x="7224737" y="2085701"/>
                </a:lnTo>
                <a:close/>
                <a:moveTo>
                  <a:pt x="7224737" y="1778320"/>
                </a:moveTo>
                <a:lnTo>
                  <a:pt x="7245935" y="1778320"/>
                </a:lnTo>
                <a:cubicBezTo>
                  <a:pt x="7259082" y="1778320"/>
                  <a:pt x="7267750" y="1781113"/>
                  <a:pt x="7271941" y="1786700"/>
                </a:cubicBezTo>
                <a:cubicBezTo>
                  <a:pt x="7276131" y="1792288"/>
                  <a:pt x="7278226" y="1804120"/>
                  <a:pt x="7278226" y="1822196"/>
                </a:cubicBezTo>
                <a:lnTo>
                  <a:pt x="7278226" y="1890722"/>
                </a:lnTo>
                <a:cubicBezTo>
                  <a:pt x="7278226" y="1904033"/>
                  <a:pt x="7276090" y="1913112"/>
                  <a:pt x="7271817" y="1917960"/>
                </a:cubicBezTo>
                <a:cubicBezTo>
                  <a:pt x="7267545" y="1922808"/>
                  <a:pt x="7259246" y="1925232"/>
                  <a:pt x="7246921" y="1925232"/>
                </a:cubicBezTo>
                <a:lnTo>
                  <a:pt x="7224737" y="1925232"/>
                </a:lnTo>
                <a:close/>
                <a:moveTo>
                  <a:pt x="6605611" y="1778320"/>
                </a:moveTo>
                <a:lnTo>
                  <a:pt x="6622127" y="1778320"/>
                </a:lnTo>
                <a:cubicBezTo>
                  <a:pt x="6636917" y="1778320"/>
                  <a:pt x="6646694" y="1780538"/>
                  <a:pt x="6651460" y="1784975"/>
                </a:cubicBezTo>
                <a:cubicBezTo>
                  <a:pt x="6656226" y="1789412"/>
                  <a:pt x="6658608" y="1798614"/>
                  <a:pt x="6658608" y="1812583"/>
                </a:cubicBezTo>
                <a:lnTo>
                  <a:pt x="6658608" y="1882341"/>
                </a:lnTo>
                <a:cubicBezTo>
                  <a:pt x="6658608" y="1895323"/>
                  <a:pt x="6655527" y="1904444"/>
                  <a:pt x="6649365" y="1909702"/>
                </a:cubicBezTo>
                <a:cubicBezTo>
                  <a:pt x="6643202" y="1914961"/>
                  <a:pt x="6631494" y="1917590"/>
                  <a:pt x="6614239" y="1917590"/>
                </a:cubicBezTo>
                <a:lnTo>
                  <a:pt x="6605611" y="1917590"/>
                </a:lnTo>
                <a:close/>
                <a:moveTo>
                  <a:pt x="4843487" y="1778320"/>
                </a:moveTo>
                <a:lnTo>
                  <a:pt x="4861727" y="1778320"/>
                </a:lnTo>
                <a:cubicBezTo>
                  <a:pt x="4871916" y="1778320"/>
                  <a:pt x="4879105" y="1779429"/>
                  <a:pt x="4883296" y="1781647"/>
                </a:cubicBezTo>
                <a:cubicBezTo>
                  <a:pt x="4887486" y="1783866"/>
                  <a:pt x="4890649" y="1788590"/>
                  <a:pt x="4892786" y="1795821"/>
                </a:cubicBezTo>
                <a:cubicBezTo>
                  <a:pt x="4894922" y="1803051"/>
                  <a:pt x="4895990" y="1814226"/>
                  <a:pt x="4895990" y="1829344"/>
                </a:cubicBezTo>
                <a:lnTo>
                  <a:pt x="4895990" y="1916111"/>
                </a:lnTo>
                <a:cubicBezTo>
                  <a:pt x="4895990" y="1940268"/>
                  <a:pt x="4884405" y="1952346"/>
                  <a:pt x="4861234" y="1952346"/>
                </a:cubicBezTo>
                <a:lnTo>
                  <a:pt x="4843487" y="1952346"/>
                </a:lnTo>
                <a:close/>
                <a:moveTo>
                  <a:pt x="5256512" y="1771664"/>
                </a:moveTo>
                <a:cubicBezTo>
                  <a:pt x="5273439" y="1771664"/>
                  <a:pt x="5281902" y="1782428"/>
                  <a:pt x="5281902" y="1803955"/>
                </a:cubicBezTo>
                <a:lnTo>
                  <a:pt x="5281902" y="2059326"/>
                </a:lnTo>
                <a:cubicBezTo>
                  <a:pt x="5281902" y="2081346"/>
                  <a:pt x="5273439" y="2092356"/>
                  <a:pt x="5256512" y="2092356"/>
                </a:cubicBezTo>
                <a:cubicBezTo>
                  <a:pt x="5246489" y="2092356"/>
                  <a:pt x="5239381" y="2089932"/>
                  <a:pt x="5235191" y="2085085"/>
                </a:cubicBezTo>
                <a:cubicBezTo>
                  <a:pt x="5231000" y="2080237"/>
                  <a:pt x="5228905" y="2072226"/>
                  <a:pt x="5228905" y="2061051"/>
                </a:cubicBezTo>
                <a:lnTo>
                  <a:pt x="5228905" y="1805434"/>
                </a:lnTo>
                <a:cubicBezTo>
                  <a:pt x="5228905" y="1782921"/>
                  <a:pt x="5238107" y="1771664"/>
                  <a:pt x="5256512" y="1771664"/>
                </a:cubicBezTo>
                <a:close/>
                <a:moveTo>
                  <a:pt x="7471201" y="1766734"/>
                </a:moveTo>
                <a:lnTo>
                  <a:pt x="7471201" y="1778320"/>
                </a:lnTo>
                <a:lnTo>
                  <a:pt x="7509408" y="1778320"/>
                </a:lnTo>
                <a:lnTo>
                  <a:pt x="7509408" y="2085701"/>
                </a:lnTo>
                <a:lnTo>
                  <a:pt x="7471201" y="2085701"/>
                </a:lnTo>
                <a:lnTo>
                  <a:pt x="7471201" y="2097286"/>
                </a:lnTo>
                <a:lnTo>
                  <a:pt x="7693294" y="2097286"/>
                </a:lnTo>
                <a:lnTo>
                  <a:pt x="7693294" y="2085701"/>
                </a:lnTo>
                <a:lnTo>
                  <a:pt x="7653362" y="2085701"/>
                </a:lnTo>
                <a:lnTo>
                  <a:pt x="7653362" y="1778320"/>
                </a:lnTo>
                <a:lnTo>
                  <a:pt x="7693294" y="1778320"/>
                </a:lnTo>
                <a:lnTo>
                  <a:pt x="7693294" y="1766734"/>
                </a:lnTo>
                <a:close/>
                <a:moveTo>
                  <a:pt x="7038878" y="1766734"/>
                </a:moveTo>
                <a:lnTo>
                  <a:pt x="7038878" y="1778320"/>
                </a:lnTo>
                <a:lnTo>
                  <a:pt x="7080782" y="1778320"/>
                </a:lnTo>
                <a:lnTo>
                  <a:pt x="7080782" y="2085701"/>
                </a:lnTo>
                <a:lnTo>
                  <a:pt x="7038878" y="2085701"/>
                </a:lnTo>
                <a:lnTo>
                  <a:pt x="7038878" y="2097286"/>
                </a:lnTo>
                <a:lnTo>
                  <a:pt x="7316680" y="2097286"/>
                </a:lnTo>
                <a:cubicBezTo>
                  <a:pt x="7355955" y="2097286"/>
                  <a:pt x="7384672" y="2089727"/>
                  <a:pt x="7402830" y="2074608"/>
                </a:cubicBezTo>
                <a:cubicBezTo>
                  <a:pt x="7420989" y="2059490"/>
                  <a:pt x="7430068" y="2038456"/>
                  <a:pt x="7430068" y="2011505"/>
                </a:cubicBezTo>
                <a:cubicBezTo>
                  <a:pt x="7430068" y="1989649"/>
                  <a:pt x="7424070" y="1971244"/>
                  <a:pt x="7412074" y="1956290"/>
                </a:cubicBezTo>
                <a:cubicBezTo>
                  <a:pt x="7400078" y="1941336"/>
                  <a:pt x="7382741" y="1931147"/>
                  <a:pt x="7360063" y="1925725"/>
                </a:cubicBezTo>
                <a:lnTo>
                  <a:pt x="7360063" y="1924739"/>
                </a:lnTo>
                <a:cubicBezTo>
                  <a:pt x="7399667" y="1916358"/>
                  <a:pt x="7419469" y="1891215"/>
                  <a:pt x="7419469" y="1849311"/>
                </a:cubicBezTo>
                <a:cubicBezTo>
                  <a:pt x="7419469" y="1833042"/>
                  <a:pt x="7415648" y="1817964"/>
                  <a:pt x="7408007" y="1804078"/>
                </a:cubicBezTo>
                <a:cubicBezTo>
                  <a:pt x="7400365" y="1790192"/>
                  <a:pt x="7390013" y="1780497"/>
                  <a:pt x="7376948" y="1774992"/>
                </a:cubicBezTo>
                <a:cubicBezTo>
                  <a:pt x="7363884" y="1769487"/>
                  <a:pt x="7344780" y="1766734"/>
                  <a:pt x="7319638" y="1766734"/>
                </a:cubicBezTo>
                <a:close/>
                <a:moveTo>
                  <a:pt x="6422711" y="1766734"/>
                </a:moveTo>
                <a:lnTo>
                  <a:pt x="6422711" y="1778320"/>
                </a:lnTo>
                <a:lnTo>
                  <a:pt x="6461657" y="1778320"/>
                </a:lnTo>
                <a:lnTo>
                  <a:pt x="6461657" y="2085701"/>
                </a:lnTo>
                <a:lnTo>
                  <a:pt x="6422711" y="2085701"/>
                </a:lnTo>
                <a:lnTo>
                  <a:pt x="6422711" y="2097286"/>
                </a:lnTo>
                <a:lnTo>
                  <a:pt x="6638888" y="2097286"/>
                </a:lnTo>
                <a:lnTo>
                  <a:pt x="6638888" y="2085701"/>
                </a:lnTo>
                <a:lnTo>
                  <a:pt x="6605611" y="2085701"/>
                </a:lnTo>
                <a:lnTo>
                  <a:pt x="6605611" y="1929175"/>
                </a:lnTo>
                <a:cubicBezTo>
                  <a:pt x="6609720" y="1928847"/>
                  <a:pt x="6615800" y="1928683"/>
                  <a:pt x="6623852" y="1928683"/>
                </a:cubicBezTo>
                <a:cubicBezTo>
                  <a:pt x="6637163" y="1928683"/>
                  <a:pt x="6646201" y="1930901"/>
                  <a:pt x="6650967" y="1935338"/>
                </a:cubicBezTo>
                <a:cubicBezTo>
                  <a:pt x="6655733" y="1939775"/>
                  <a:pt x="6658115" y="1948320"/>
                  <a:pt x="6658115" y="1960974"/>
                </a:cubicBezTo>
                <a:cubicBezTo>
                  <a:pt x="6658115" y="2005179"/>
                  <a:pt x="6659717" y="2033649"/>
                  <a:pt x="6662922" y="2046385"/>
                </a:cubicBezTo>
                <a:cubicBezTo>
                  <a:pt x="6666126" y="2059120"/>
                  <a:pt x="6671549" y="2069802"/>
                  <a:pt x="6679191" y="2078429"/>
                </a:cubicBezTo>
                <a:cubicBezTo>
                  <a:pt x="6686832" y="2087057"/>
                  <a:pt x="6696733" y="2093383"/>
                  <a:pt x="6708894" y="2097409"/>
                </a:cubicBezTo>
                <a:cubicBezTo>
                  <a:pt x="6721054" y="2101436"/>
                  <a:pt x="6736090" y="2103449"/>
                  <a:pt x="6754002" y="2103449"/>
                </a:cubicBezTo>
                <a:cubicBezTo>
                  <a:pt x="6795414" y="2103449"/>
                  <a:pt x="6819817" y="2082907"/>
                  <a:pt x="6827212" y="2041824"/>
                </a:cubicBezTo>
                <a:lnTo>
                  <a:pt x="6815134" y="2038620"/>
                </a:lnTo>
                <a:cubicBezTo>
                  <a:pt x="6813983" y="2044043"/>
                  <a:pt x="6812052" y="2048603"/>
                  <a:pt x="6809341" y="2052301"/>
                </a:cubicBezTo>
                <a:cubicBezTo>
                  <a:pt x="6806629" y="2055998"/>
                  <a:pt x="6804205" y="2057847"/>
                  <a:pt x="6802069" y="2057847"/>
                </a:cubicBezTo>
                <a:cubicBezTo>
                  <a:pt x="6797961" y="2057847"/>
                  <a:pt x="6795907" y="2053163"/>
                  <a:pt x="6795907" y="2043796"/>
                </a:cubicBezTo>
                <a:lnTo>
                  <a:pt x="6797386" y="1993265"/>
                </a:lnTo>
                <a:cubicBezTo>
                  <a:pt x="6797386" y="1975353"/>
                  <a:pt x="6794099" y="1961302"/>
                  <a:pt x="6787526" y="1951114"/>
                </a:cubicBezTo>
                <a:cubicBezTo>
                  <a:pt x="6780953" y="1940925"/>
                  <a:pt x="6766245" y="1931723"/>
                  <a:pt x="6743403" y="1923506"/>
                </a:cubicBezTo>
                <a:cubicBezTo>
                  <a:pt x="6761644" y="1917590"/>
                  <a:pt x="6775694" y="1907771"/>
                  <a:pt x="6785554" y="1894050"/>
                </a:cubicBezTo>
                <a:cubicBezTo>
                  <a:pt x="6795414" y="1880328"/>
                  <a:pt x="6800344" y="1863936"/>
                  <a:pt x="6800344" y="1844874"/>
                </a:cubicBezTo>
                <a:cubicBezTo>
                  <a:pt x="6800344" y="1823839"/>
                  <a:pt x="6793976" y="1805557"/>
                  <a:pt x="6781240" y="1790028"/>
                </a:cubicBezTo>
                <a:cubicBezTo>
                  <a:pt x="6768505" y="1774499"/>
                  <a:pt x="6740445" y="1766734"/>
                  <a:pt x="6697062" y="1766734"/>
                </a:cubicBezTo>
                <a:close/>
                <a:moveTo>
                  <a:pt x="6042943" y="1766734"/>
                </a:moveTo>
                <a:lnTo>
                  <a:pt x="6042943" y="1778320"/>
                </a:lnTo>
                <a:lnTo>
                  <a:pt x="6080657" y="1778320"/>
                </a:lnTo>
                <a:lnTo>
                  <a:pt x="6080657" y="2085701"/>
                </a:lnTo>
                <a:lnTo>
                  <a:pt x="6042943" y="2085701"/>
                </a:lnTo>
                <a:lnTo>
                  <a:pt x="6042943" y="2097286"/>
                </a:lnTo>
                <a:lnTo>
                  <a:pt x="6372509" y="2097286"/>
                </a:lnTo>
                <a:lnTo>
                  <a:pt x="6372509" y="1975024"/>
                </a:lnTo>
                <a:lnTo>
                  <a:pt x="6361910" y="1975024"/>
                </a:lnTo>
                <a:cubicBezTo>
                  <a:pt x="6355830" y="2009369"/>
                  <a:pt x="6340218" y="2036401"/>
                  <a:pt x="6315076" y="2056121"/>
                </a:cubicBezTo>
                <a:cubicBezTo>
                  <a:pt x="6289933" y="2075841"/>
                  <a:pt x="6259778" y="2085701"/>
                  <a:pt x="6224611" y="2085701"/>
                </a:cubicBezTo>
                <a:lnTo>
                  <a:pt x="6224611" y="1933119"/>
                </a:lnTo>
                <a:lnTo>
                  <a:pt x="6234718" y="1933119"/>
                </a:lnTo>
                <a:cubicBezTo>
                  <a:pt x="6250822" y="1933119"/>
                  <a:pt x="6264503" y="1939734"/>
                  <a:pt x="6275760" y="1952962"/>
                </a:cubicBezTo>
                <a:cubicBezTo>
                  <a:pt x="6287016" y="1966191"/>
                  <a:pt x="6292645" y="1984719"/>
                  <a:pt x="6292645" y="2008547"/>
                </a:cubicBezTo>
                <a:lnTo>
                  <a:pt x="6303244" y="2008547"/>
                </a:lnTo>
                <a:lnTo>
                  <a:pt x="6303244" y="1843888"/>
                </a:lnTo>
                <a:lnTo>
                  <a:pt x="6292645" y="1843888"/>
                </a:lnTo>
                <a:cubicBezTo>
                  <a:pt x="6292645" y="1871824"/>
                  <a:pt x="6286729" y="1891749"/>
                  <a:pt x="6274897" y="1903663"/>
                </a:cubicBezTo>
                <a:cubicBezTo>
                  <a:pt x="6263065" y="1915577"/>
                  <a:pt x="6249672" y="1921534"/>
                  <a:pt x="6234718" y="1921534"/>
                </a:cubicBezTo>
                <a:lnTo>
                  <a:pt x="6224611" y="1921534"/>
                </a:lnTo>
                <a:lnTo>
                  <a:pt x="6224611" y="1778320"/>
                </a:lnTo>
                <a:lnTo>
                  <a:pt x="6230527" y="1778320"/>
                </a:lnTo>
                <a:cubicBezTo>
                  <a:pt x="6270624" y="1778320"/>
                  <a:pt x="6300409" y="1787851"/>
                  <a:pt x="6319882" y="1806913"/>
                </a:cubicBezTo>
                <a:cubicBezTo>
                  <a:pt x="6339356" y="1825976"/>
                  <a:pt x="6349667" y="1847174"/>
                  <a:pt x="6350818" y="1870509"/>
                </a:cubicBezTo>
                <a:lnTo>
                  <a:pt x="6361910" y="1870509"/>
                </a:lnTo>
                <a:lnTo>
                  <a:pt x="6361910" y="1766734"/>
                </a:lnTo>
                <a:close/>
                <a:moveTo>
                  <a:pt x="5438590" y="1766734"/>
                </a:moveTo>
                <a:lnTo>
                  <a:pt x="5438590" y="1778320"/>
                </a:lnTo>
                <a:lnTo>
                  <a:pt x="5464472" y="1778320"/>
                </a:lnTo>
                <a:lnTo>
                  <a:pt x="5576874" y="2097286"/>
                </a:lnTo>
                <a:lnTo>
                  <a:pt x="5655260" y="2097286"/>
                </a:lnTo>
                <a:lnTo>
                  <a:pt x="5727484" y="1942240"/>
                </a:lnTo>
                <a:lnTo>
                  <a:pt x="5779001" y="2097286"/>
                </a:lnTo>
                <a:lnTo>
                  <a:pt x="5859113" y="2097286"/>
                </a:lnTo>
                <a:lnTo>
                  <a:pt x="5958697" y="1865086"/>
                </a:lnTo>
                <a:cubicBezTo>
                  <a:pt x="5978088" y="1819731"/>
                  <a:pt x="5999780" y="1790809"/>
                  <a:pt x="6023773" y="1778320"/>
                </a:cubicBezTo>
                <a:lnTo>
                  <a:pt x="6023773" y="1766734"/>
                </a:lnTo>
                <a:lnTo>
                  <a:pt x="5907180" y="1766734"/>
                </a:lnTo>
                <a:lnTo>
                  <a:pt x="5907180" y="1778320"/>
                </a:lnTo>
                <a:cubicBezTo>
                  <a:pt x="5923777" y="1779634"/>
                  <a:pt x="5934993" y="1784030"/>
                  <a:pt x="5940826" y="1791507"/>
                </a:cubicBezTo>
                <a:cubicBezTo>
                  <a:pt x="5946660" y="1798984"/>
                  <a:pt x="5949578" y="1809707"/>
                  <a:pt x="5949578" y="1823675"/>
                </a:cubicBezTo>
                <a:cubicBezTo>
                  <a:pt x="5949578" y="1833863"/>
                  <a:pt x="5948386" y="1842450"/>
                  <a:pt x="5946003" y="1849434"/>
                </a:cubicBezTo>
                <a:cubicBezTo>
                  <a:pt x="5943620" y="1856418"/>
                  <a:pt x="5925092" y="1900993"/>
                  <a:pt x="5890419" y="1983158"/>
                </a:cubicBezTo>
                <a:lnTo>
                  <a:pt x="5821892" y="1778320"/>
                </a:lnTo>
                <a:lnTo>
                  <a:pt x="5849006" y="1778320"/>
                </a:lnTo>
                <a:lnTo>
                  <a:pt x="5849006" y="1766734"/>
                </a:lnTo>
                <a:lnTo>
                  <a:pt x="5648112" y="1766734"/>
                </a:lnTo>
                <a:lnTo>
                  <a:pt x="5648112" y="1778320"/>
                </a:lnTo>
                <a:lnTo>
                  <a:pt x="5671775" y="1778320"/>
                </a:lnTo>
                <a:lnTo>
                  <a:pt x="5720828" y="1925232"/>
                </a:lnTo>
                <a:lnTo>
                  <a:pt x="5690016" y="1991293"/>
                </a:lnTo>
                <a:lnTo>
                  <a:pt x="5614342" y="1778320"/>
                </a:lnTo>
                <a:lnTo>
                  <a:pt x="5638005" y="1778320"/>
                </a:lnTo>
                <a:lnTo>
                  <a:pt x="5638005" y="1766734"/>
                </a:lnTo>
                <a:close/>
                <a:moveTo>
                  <a:pt x="4660093" y="1766734"/>
                </a:moveTo>
                <a:lnTo>
                  <a:pt x="4660093" y="1778320"/>
                </a:lnTo>
                <a:lnTo>
                  <a:pt x="4699533" y="1778320"/>
                </a:lnTo>
                <a:lnTo>
                  <a:pt x="4699533" y="2085701"/>
                </a:lnTo>
                <a:lnTo>
                  <a:pt x="4660093" y="2085701"/>
                </a:lnTo>
                <a:lnTo>
                  <a:pt x="4660093" y="2097286"/>
                </a:lnTo>
                <a:lnTo>
                  <a:pt x="4888842" y="2097286"/>
                </a:lnTo>
                <a:lnTo>
                  <a:pt x="4888842" y="2085701"/>
                </a:lnTo>
                <a:lnTo>
                  <a:pt x="4843487" y="2085701"/>
                </a:lnTo>
                <a:lnTo>
                  <a:pt x="4843487" y="1963932"/>
                </a:lnTo>
                <a:lnTo>
                  <a:pt x="4901906" y="1963932"/>
                </a:lnTo>
                <a:cubicBezTo>
                  <a:pt x="4936251" y="1963932"/>
                  <a:pt x="4963078" y="1960686"/>
                  <a:pt x="4982387" y="1954195"/>
                </a:cubicBezTo>
                <a:cubicBezTo>
                  <a:pt x="5001696" y="1947704"/>
                  <a:pt x="5016281" y="1935666"/>
                  <a:pt x="5026140" y="1918083"/>
                </a:cubicBezTo>
                <a:cubicBezTo>
                  <a:pt x="5036000" y="1900500"/>
                  <a:pt x="5040930" y="1881273"/>
                  <a:pt x="5040930" y="1860403"/>
                </a:cubicBezTo>
                <a:cubicBezTo>
                  <a:pt x="5040930" y="1841176"/>
                  <a:pt x="5036740" y="1823634"/>
                  <a:pt x="5028359" y="1807776"/>
                </a:cubicBezTo>
                <a:cubicBezTo>
                  <a:pt x="5019978" y="1791918"/>
                  <a:pt x="5008680" y="1781113"/>
                  <a:pt x="4994466" y="1775362"/>
                </a:cubicBezTo>
                <a:cubicBezTo>
                  <a:pt x="4980251" y="1769610"/>
                  <a:pt x="4958518" y="1766734"/>
                  <a:pt x="4929268" y="1766734"/>
                </a:cubicBezTo>
                <a:close/>
                <a:moveTo>
                  <a:pt x="5254047" y="1756135"/>
                </a:moveTo>
                <a:cubicBezTo>
                  <a:pt x="5198011" y="1756135"/>
                  <a:pt x="5153271" y="1771911"/>
                  <a:pt x="5119830" y="1803462"/>
                </a:cubicBezTo>
                <a:cubicBezTo>
                  <a:pt x="5086389" y="1835014"/>
                  <a:pt x="5069668" y="1877247"/>
                  <a:pt x="5069668" y="1930161"/>
                </a:cubicBezTo>
                <a:cubicBezTo>
                  <a:pt x="5069668" y="1984391"/>
                  <a:pt x="5086758" y="2027487"/>
                  <a:pt x="5120939" y="2059449"/>
                </a:cubicBezTo>
                <a:cubicBezTo>
                  <a:pt x="5155120" y="2091411"/>
                  <a:pt x="5200476" y="2107393"/>
                  <a:pt x="5257005" y="2107393"/>
                </a:cubicBezTo>
                <a:cubicBezTo>
                  <a:pt x="5313535" y="2107393"/>
                  <a:pt x="5358069" y="2091165"/>
                  <a:pt x="5390606" y="2058709"/>
                </a:cubicBezTo>
                <a:cubicBezTo>
                  <a:pt x="5423145" y="2026254"/>
                  <a:pt x="5439414" y="1984226"/>
                  <a:pt x="5439414" y="1932626"/>
                </a:cubicBezTo>
                <a:cubicBezTo>
                  <a:pt x="5439414" y="1878069"/>
                  <a:pt x="5422857" y="1835014"/>
                  <a:pt x="5389744" y="1803462"/>
                </a:cubicBezTo>
                <a:cubicBezTo>
                  <a:pt x="5356631" y="1771911"/>
                  <a:pt x="5311400" y="1756135"/>
                  <a:pt x="5254047" y="1756135"/>
                </a:cubicBezTo>
                <a:close/>
                <a:moveTo>
                  <a:pt x="0" y="0"/>
                </a:moveTo>
                <a:lnTo>
                  <a:pt x="12192000" y="0"/>
                </a:lnTo>
                <a:lnTo>
                  <a:pt x="12192000" y="6858000"/>
                </a:lnTo>
                <a:lnTo>
                  <a:pt x="0" y="6858000"/>
                </a:lnTo>
                <a:close/>
              </a:path>
            </a:pathLst>
          </a:custGeom>
          <a:solidFill>
            <a:schemeClr val="accent6">
              <a:lumMod val="40000"/>
              <a:lumOff val="60000"/>
            </a:schemeClr>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3215775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276F56D-A2E9-4146-883B-8BDFA000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9" name="Freeform: Shape 18">
            <a:extLst>
              <a:ext uri="{FF2B5EF4-FFF2-40B4-BE49-F238E27FC236}">
                <a16:creationId xmlns:a16="http://schemas.microsoft.com/office/drawing/2014/main" id="{C1CF286F-85F8-42E9-B247-23987F4C0991}"/>
              </a:ext>
            </a:extLst>
          </p:cNvPr>
          <p:cNvSpPr/>
          <p:nvPr/>
        </p:nvSpPr>
        <p:spPr>
          <a:xfrm>
            <a:off x="-261112000" y="-124663200"/>
            <a:ext cx="466242400" cy="258114799"/>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5"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8"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7"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0" y="3875038"/>
                </a:cubicBezTo>
                <a:cubicBezTo>
                  <a:pt x="5997808" y="3829398"/>
                  <a:pt x="6025218" y="3765898"/>
                  <a:pt x="6025218" y="3684538"/>
                </a:cubicBezTo>
                <a:cubicBezTo>
                  <a:pt x="6025218" y="3618558"/>
                  <a:pt x="6007110"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3" y="3908525"/>
                </a:lnTo>
                <a:lnTo>
                  <a:pt x="4043273"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3" y="3406974"/>
                </a:lnTo>
                <a:lnTo>
                  <a:pt x="4043273"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5" y="3908525"/>
                </a:lnTo>
                <a:lnTo>
                  <a:pt x="2116099"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7" y="2945607"/>
                </a:cubicBezTo>
                <a:close/>
                <a:moveTo>
                  <a:pt x="11513552" y="2921050"/>
                </a:moveTo>
                <a:cubicBezTo>
                  <a:pt x="11397961" y="2921050"/>
                  <a:pt x="11308913" y="2938413"/>
                  <a:pt x="11246405" y="2973140"/>
                </a:cubicBezTo>
                <a:cubicBezTo>
                  <a:pt x="11183898" y="3007866"/>
                  <a:pt x="11152644" y="3057476"/>
                  <a:pt x="11152644" y="3121968"/>
                </a:cubicBezTo>
                <a:cubicBezTo>
                  <a:pt x="11152644" y="3162152"/>
                  <a:pt x="11165666" y="3195018"/>
                  <a:pt x="11191711" y="3220567"/>
                </a:cubicBezTo>
                <a:cubicBezTo>
                  <a:pt x="11217756" y="3246115"/>
                  <a:pt x="11250870" y="3258890"/>
                  <a:pt x="11291054" y="3258890"/>
                </a:cubicBezTo>
                <a:cubicBezTo>
                  <a:pt x="11333221" y="3258890"/>
                  <a:pt x="11367948" y="3245991"/>
                  <a:pt x="11395234" y="3220194"/>
                </a:cubicBezTo>
                <a:cubicBezTo>
                  <a:pt x="11422518" y="3194398"/>
                  <a:pt x="11436161" y="3161656"/>
                  <a:pt x="11436161" y="3121968"/>
                </a:cubicBezTo>
                <a:cubicBezTo>
                  <a:pt x="11436161" y="3081784"/>
                  <a:pt x="11423883" y="3049414"/>
                  <a:pt x="11399326" y="3024858"/>
                </a:cubicBezTo>
                <a:cubicBezTo>
                  <a:pt x="11374770" y="3000301"/>
                  <a:pt x="11342400" y="2988023"/>
                  <a:pt x="11302216" y="2988023"/>
                </a:cubicBezTo>
                <a:lnTo>
                  <a:pt x="11294030" y="2988023"/>
                </a:lnTo>
                <a:lnTo>
                  <a:pt x="11294030" y="2985046"/>
                </a:lnTo>
                <a:cubicBezTo>
                  <a:pt x="11335206" y="2968675"/>
                  <a:pt x="11380598" y="2960490"/>
                  <a:pt x="11430208" y="2960490"/>
                </a:cubicBezTo>
                <a:cubicBezTo>
                  <a:pt x="11474360" y="2960490"/>
                  <a:pt x="11504622" y="2968799"/>
                  <a:pt x="11520993" y="2985418"/>
                </a:cubicBezTo>
                <a:cubicBezTo>
                  <a:pt x="11537364" y="3002037"/>
                  <a:pt x="11545550" y="3032423"/>
                  <a:pt x="11545550" y="3076575"/>
                </a:cubicBezTo>
                <a:lnTo>
                  <a:pt x="11545550" y="3287911"/>
                </a:lnTo>
                <a:cubicBezTo>
                  <a:pt x="11545550" y="3316189"/>
                  <a:pt x="11540589" y="3336032"/>
                  <a:pt x="11530667" y="3347443"/>
                </a:cubicBezTo>
                <a:cubicBezTo>
                  <a:pt x="11520744" y="3358853"/>
                  <a:pt x="11502885" y="3364558"/>
                  <a:pt x="11477089" y="3364558"/>
                </a:cubicBezTo>
                <a:lnTo>
                  <a:pt x="11382583" y="3364558"/>
                </a:lnTo>
                <a:lnTo>
                  <a:pt x="11382583" y="3405486"/>
                </a:lnTo>
                <a:lnTo>
                  <a:pt x="11460718" y="3405486"/>
                </a:lnTo>
                <a:cubicBezTo>
                  <a:pt x="11494948" y="3405486"/>
                  <a:pt x="11517645" y="3411067"/>
                  <a:pt x="11528807" y="3422229"/>
                </a:cubicBezTo>
                <a:cubicBezTo>
                  <a:pt x="11539969" y="3433391"/>
                  <a:pt x="11545550" y="3455343"/>
                  <a:pt x="11545550" y="3488085"/>
                </a:cubicBezTo>
                <a:lnTo>
                  <a:pt x="11545550" y="3796904"/>
                </a:lnTo>
                <a:cubicBezTo>
                  <a:pt x="11545550" y="3831134"/>
                  <a:pt x="11542449" y="3855691"/>
                  <a:pt x="11536248" y="3870573"/>
                </a:cubicBezTo>
                <a:cubicBezTo>
                  <a:pt x="11530046" y="3885456"/>
                  <a:pt x="11518017" y="3898231"/>
                  <a:pt x="11500157" y="3908897"/>
                </a:cubicBezTo>
                <a:cubicBezTo>
                  <a:pt x="11482298" y="3919563"/>
                  <a:pt x="11456997" y="3924896"/>
                  <a:pt x="11424255" y="3924896"/>
                </a:cubicBezTo>
                <a:cubicBezTo>
                  <a:pt x="11319082" y="3924896"/>
                  <a:pt x="11241692" y="3895130"/>
                  <a:pt x="11192083" y="3835599"/>
                </a:cubicBezTo>
                <a:lnTo>
                  <a:pt x="11195060" y="3831878"/>
                </a:lnTo>
                <a:cubicBezTo>
                  <a:pt x="11223337" y="3853706"/>
                  <a:pt x="11251862" y="3864620"/>
                  <a:pt x="11280636" y="3864620"/>
                </a:cubicBezTo>
                <a:cubicBezTo>
                  <a:pt x="11318338" y="3864620"/>
                  <a:pt x="11349344" y="3851846"/>
                  <a:pt x="11373653" y="3826297"/>
                </a:cubicBezTo>
                <a:cubicBezTo>
                  <a:pt x="11397961" y="3800748"/>
                  <a:pt x="11410116" y="3768130"/>
                  <a:pt x="11410116" y="3728443"/>
                </a:cubicBezTo>
                <a:cubicBezTo>
                  <a:pt x="11410116" y="3686771"/>
                  <a:pt x="11396473" y="3652292"/>
                  <a:pt x="11369189" y="3625007"/>
                </a:cubicBezTo>
                <a:cubicBezTo>
                  <a:pt x="11341903" y="3597722"/>
                  <a:pt x="11307920" y="3584079"/>
                  <a:pt x="11267241" y="3584079"/>
                </a:cubicBezTo>
                <a:cubicBezTo>
                  <a:pt x="11223585" y="3584079"/>
                  <a:pt x="11186997" y="3599086"/>
                  <a:pt x="11157481" y="3629100"/>
                </a:cubicBezTo>
                <a:cubicBezTo>
                  <a:pt x="11127963" y="3659113"/>
                  <a:pt x="11113204" y="3696445"/>
                  <a:pt x="11113204" y="3741093"/>
                </a:cubicBezTo>
                <a:cubicBezTo>
                  <a:pt x="11113204" y="3799136"/>
                  <a:pt x="11142721" y="3851474"/>
                  <a:pt x="11201757" y="3898107"/>
                </a:cubicBezTo>
                <a:cubicBezTo>
                  <a:pt x="11260792" y="3944739"/>
                  <a:pt x="11353562" y="3968056"/>
                  <a:pt x="11480066" y="3968056"/>
                </a:cubicBezTo>
                <a:cubicBezTo>
                  <a:pt x="11554975" y="3968056"/>
                  <a:pt x="11630382" y="3958754"/>
                  <a:pt x="11706284" y="3940151"/>
                </a:cubicBezTo>
                <a:cubicBezTo>
                  <a:pt x="11782187" y="3921547"/>
                  <a:pt x="11839981" y="3885952"/>
                  <a:pt x="11879669" y="3833366"/>
                </a:cubicBezTo>
                <a:cubicBezTo>
                  <a:pt x="11919356" y="3780780"/>
                  <a:pt x="11939200" y="3725466"/>
                  <a:pt x="11939200" y="3667423"/>
                </a:cubicBezTo>
                <a:cubicBezTo>
                  <a:pt x="11939200" y="3605411"/>
                  <a:pt x="11918984" y="3548981"/>
                  <a:pt x="11878553" y="3498131"/>
                </a:cubicBezTo>
                <a:cubicBezTo>
                  <a:pt x="11838120" y="3447281"/>
                  <a:pt x="11769287" y="3410199"/>
                  <a:pt x="11672054" y="3386882"/>
                </a:cubicBezTo>
                <a:lnTo>
                  <a:pt x="11672054" y="3383905"/>
                </a:lnTo>
                <a:cubicBezTo>
                  <a:pt x="11762839" y="3370511"/>
                  <a:pt x="11823982" y="3345210"/>
                  <a:pt x="11855484" y="3308003"/>
                </a:cubicBezTo>
                <a:cubicBezTo>
                  <a:pt x="11886986" y="3270796"/>
                  <a:pt x="11902737" y="3225155"/>
                  <a:pt x="11902737" y="3171081"/>
                </a:cubicBezTo>
                <a:cubicBezTo>
                  <a:pt x="11902737" y="3092202"/>
                  <a:pt x="11868755" y="3030811"/>
                  <a:pt x="11800790" y="2986907"/>
                </a:cubicBezTo>
                <a:cubicBezTo>
                  <a:pt x="11732825" y="2943002"/>
                  <a:pt x="11637079" y="2921050"/>
                  <a:pt x="11513552"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9" y="2940398"/>
                  <a:pt x="3094197" y="2931468"/>
                </a:cubicBezTo>
                <a:cubicBezTo>
                  <a:pt x="3052525" y="2922538"/>
                  <a:pt x="3013582" y="2918073"/>
                  <a:pt x="2977367" y="2918073"/>
                </a:cubicBezTo>
                <a:cubicBezTo>
                  <a:pt x="2868226" y="2918073"/>
                  <a:pt x="2777193" y="2951188"/>
                  <a:pt x="2704267" y="3017416"/>
                </a:cubicBezTo>
                <a:cubicBezTo>
                  <a:pt x="2631341" y="3083645"/>
                  <a:pt x="2594879" y="3166368"/>
                  <a:pt x="2594879" y="3265587"/>
                </a:cubicBezTo>
                <a:cubicBezTo>
                  <a:pt x="2594879" y="3403005"/>
                  <a:pt x="2688144" y="3520827"/>
                  <a:pt x="2874675" y="3619054"/>
                </a:cubicBezTo>
                <a:cubicBezTo>
                  <a:pt x="2955538"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4" y="3926384"/>
                </a:cubicBezTo>
                <a:cubicBezTo>
                  <a:pt x="2870707" y="3926384"/>
                  <a:pt x="2814276" y="3907656"/>
                  <a:pt x="2758961" y="3870201"/>
                </a:cubicBezTo>
                <a:cubicBezTo>
                  <a:pt x="2703647" y="3832746"/>
                  <a:pt x="2662967" y="3790330"/>
                  <a:pt x="2636922"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7"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7" y="3435995"/>
                  <a:pt x="3319052" y="3398044"/>
                  <a:pt x="3271674" y="3362325"/>
                </a:cubicBezTo>
                <a:cubicBezTo>
                  <a:pt x="3224297" y="3326607"/>
                  <a:pt x="3126939" y="3267819"/>
                  <a:pt x="2979599" y="3185964"/>
                </a:cubicBezTo>
                <a:cubicBezTo>
                  <a:pt x="2937927" y="3163144"/>
                  <a:pt x="2909774" y="3143796"/>
                  <a:pt x="2895139" y="3127921"/>
                </a:cubicBezTo>
                <a:cubicBezTo>
                  <a:pt x="2880505"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3" y="3090218"/>
                  <a:pt x="3341251" y="3165872"/>
                  <a:pt x="3342740" y="3264099"/>
                </a:cubicBezTo>
                <a:lnTo>
                  <a:pt x="3379203" y="3264099"/>
                </a:lnTo>
                <a:close/>
                <a:moveTo>
                  <a:pt x="0" y="0"/>
                </a:moveTo>
                <a:lnTo>
                  <a:pt x="12192000" y="0"/>
                </a:lnTo>
                <a:lnTo>
                  <a:pt x="12192000" y="6858000"/>
                </a:lnTo>
                <a:lnTo>
                  <a:pt x="0" y="6858000"/>
                </a:lnTo>
                <a:close/>
              </a:path>
            </a:pathLst>
          </a:custGeom>
          <a:solidFill>
            <a:schemeClr val="accent6">
              <a:lumMod val="40000"/>
              <a:lumOff val="60000"/>
            </a:schemeClr>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96492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0" y="0"/>
            <a:ext cx="12192000" cy="68580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46581594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253390400" y="-134035800"/>
            <a:ext cx="535127200" cy="2817876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Content Placeholder 2">
            <a:extLst>
              <a:ext uri="{FF2B5EF4-FFF2-40B4-BE49-F238E27FC236}">
                <a16:creationId xmlns:a16="http://schemas.microsoft.com/office/drawing/2014/main" id="{0D376EB4-88B3-4F54-AB40-B2FE63E26A1F}"/>
              </a:ext>
            </a:extLst>
          </p:cNvPr>
          <p:cNvSpPr txBox="1">
            <a:spLocks/>
          </p:cNvSpPr>
          <p:nvPr/>
        </p:nvSpPr>
        <p:spPr>
          <a:xfrm>
            <a:off x="5514974" y="190500"/>
            <a:ext cx="6181725" cy="648652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From the analysis of above dashboards and reports, we can draw hidden insights.</a:t>
            </a:r>
          </a:p>
          <a:p>
            <a:endParaRPr lang="en-US" dirty="0"/>
          </a:p>
          <a:p>
            <a:r>
              <a:rPr lang="en-US" dirty="0"/>
              <a:t> With the use of gained insights from the </a:t>
            </a:r>
            <a:r>
              <a:rPr lang="en-IN" dirty="0"/>
              <a:t>given KPI’s of finance dataset:</a:t>
            </a:r>
          </a:p>
          <a:p>
            <a:endParaRPr lang="en-IN" dirty="0"/>
          </a:p>
          <a:p>
            <a:pPr marL="342900" indent="-342900">
              <a:buFont typeface="Wingdings" panose="05000000000000000000" pitchFamily="2" charset="2"/>
              <a:buChar char="q"/>
            </a:pPr>
            <a:r>
              <a:rPr lang="en-IN" dirty="0"/>
              <a:t>Accurate </a:t>
            </a:r>
            <a:r>
              <a:rPr lang="en-US" dirty="0"/>
              <a:t>business decisions are made.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Used to track the business progress.</a:t>
            </a:r>
          </a:p>
          <a:p>
            <a:endParaRPr lang="en-US" dirty="0"/>
          </a:p>
        </p:txBody>
      </p:sp>
    </p:spTree>
    <p:extLst>
      <p:ext uri="{BB962C8B-B14F-4D97-AF65-F5344CB8AC3E}">
        <p14:creationId xmlns:p14="http://schemas.microsoft.com/office/powerpoint/2010/main" val="3347521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reeform: Shape 4">
            <a:extLst>
              <a:ext uri="{FF2B5EF4-FFF2-40B4-BE49-F238E27FC236}">
                <a16:creationId xmlns:a16="http://schemas.microsoft.com/office/drawing/2014/main" id="{E9469B28-921D-4894-9EA9-EC7199FB27B0}"/>
              </a:ext>
            </a:extLst>
          </p:cNvPr>
          <p:cNvSpPr/>
          <p:nvPr/>
        </p:nvSpPr>
        <p:spPr>
          <a:xfrm>
            <a:off x="0" y="0"/>
            <a:ext cx="12192000" cy="6858000"/>
          </a:xfrm>
          <a:custGeom>
            <a:avLst/>
            <a:gdLst/>
            <a:ahLst/>
            <a:cxnLst/>
            <a:rect l="l" t="t" r="r" b="b"/>
            <a:pathLst>
              <a:path w="12192000" h="6858000">
                <a:moveTo>
                  <a:pt x="3930204" y="3051870"/>
                </a:moveTo>
                <a:lnTo>
                  <a:pt x="3933180" y="3051870"/>
                </a:lnTo>
                <a:lnTo>
                  <a:pt x="4094659" y="3516214"/>
                </a:lnTo>
                <a:lnTo>
                  <a:pt x="3770213" y="3516214"/>
                </a:lnTo>
                <a:close/>
                <a:moveTo>
                  <a:pt x="9540726" y="2874765"/>
                </a:moveTo>
                <a:cubicBezTo>
                  <a:pt x="9591823" y="2874765"/>
                  <a:pt x="9617372" y="2907258"/>
                  <a:pt x="9617372" y="2972247"/>
                </a:cubicBezTo>
                <a:lnTo>
                  <a:pt x="9617372" y="3743177"/>
                </a:lnTo>
                <a:cubicBezTo>
                  <a:pt x="9617372" y="3809653"/>
                  <a:pt x="9591823" y="3842891"/>
                  <a:pt x="9540726" y="3842891"/>
                </a:cubicBezTo>
                <a:cubicBezTo>
                  <a:pt x="9510464" y="3842891"/>
                  <a:pt x="9489008" y="3835574"/>
                  <a:pt x="9476358" y="3820939"/>
                </a:cubicBezTo>
                <a:cubicBezTo>
                  <a:pt x="9463707" y="3806304"/>
                  <a:pt x="9457382" y="3782120"/>
                  <a:pt x="9457382" y="3748386"/>
                </a:cubicBezTo>
                <a:lnTo>
                  <a:pt x="9457382" y="2976712"/>
                </a:lnTo>
                <a:cubicBezTo>
                  <a:pt x="9457382" y="2908747"/>
                  <a:pt x="9485163" y="2874765"/>
                  <a:pt x="9540726" y="2874765"/>
                </a:cubicBezTo>
                <a:close/>
                <a:moveTo>
                  <a:pt x="10183366" y="2859882"/>
                </a:moveTo>
                <a:lnTo>
                  <a:pt x="10183366" y="2894856"/>
                </a:lnTo>
                <a:lnTo>
                  <a:pt x="10302428" y="2894856"/>
                </a:lnTo>
                <a:lnTo>
                  <a:pt x="10302428" y="3548212"/>
                </a:lnTo>
                <a:cubicBezTo>
                  <a:pt x="10302428" y="3613200"/>
                  <a:pt x="10306769" y="3660577"/>
                  <a:pt x="10315451" y="3690343"/>
                </a:cubicBezTo>
                <a:cubicBezTo>
                  <a:pt x="10324132" y="3720108"/>
                  <a:pt x="10343976" y="3751238"/>
                  <a:pt x="10374982" y="3783732"/>
                </a:cubicBezTo>
                <a:cubicBezTo>
                  <a:pt x="10405987" y="3816226"/>
                  <a:pt x="10455349" y="3842271"/>
                  <a:pt x="10523066" y="3861867"/>
                </a:cubicBezTo>
                <a:cubicBezTo>
                  <a:pt x="10590783" y="3881463"/>
                  <a:pt x="10669041" y="3891261"/>
                  <a:pt x="10757842" y="3891261"/>
                </a:cubicBezTo>
                <a:cubicBezTo>
                  <a:pt x="10882361" y="3891261"/>
                  <a:pt x="10976495" y="3864471"/>
                  <a:pt x="11040244" y="3810893"/>
                </a:cubicBezTo>
                <a:cubicBezTo>
                  <a:pt x="11103991" y="3757315"/>
                  <a:pt x="11135866" y="3688110"/>
                  <a:pt x="11135866" y="3603278"/>
                </a:cubicBezTo>
                <a:lnTo>
                  <a:pt x="11135866" y="3162747"/>
                </a:lnTo>
                <a:cubicBezTo>
                  <a:pt x="11135866" y="3081884"/>
                  <a:pt x="11149508" y="3017888"/>
                  <a:pt x="11176793" y="2970759"/>
                </a:cubicBezTo>
                <a:cubicBezTo>
                  <a:pt x="11204078" y="2923630"/>
                  <a:pt x="11242773" y="2898329"/>
                  <a:pt x="11292879" y="2894856"/>
                </a:cubicBezTo>
                <a:lnTo>
                  <a:pt x="11292879" y="2859882"/>
                </a:lnTo>
                <a:lnTo>
                  <a:pt x="10913368" y="2859882"/>
                </a:lnTo>
                <a:lnTo>
                  <a:pt x="10913368" y="2894856"/>
                </a:lnTo>
                <a:cubicBezTo>
                  <a:pt x="10984309" y="2894856"/>
                  <a:pt x="11032553" y="2921273"/>
                  <a:pt x="11058103" y="2974107"/>
                </a:cubicBezTo>
                <a:cubicBezTo>
                  <a:pt x="11083651" y="3026941"/>
                  <a:pt x="11096426" y="3103960"/>
                  <a:pt x="11096426" y="3205163"/>
                </a:cubicBezTo>
                <a:lnTo>
                  <a:pt x="11096426" y="3589884"/>
                </a:lnTo>
                <a:cubicBezTo>
                  <a:pt x="11096426" y="3674716"/>
                  <a:pt x="11068149" y="3736231"/>
                  <a:pt x="11011594" y="3774430"/>
                </a:cubicBezTo>
                <a:cubicBezTo>
                  <a:pt x="10955039" y="3812630"/>
                  <a:pt x="10899477" y="3831729"/>
                  <a:pt x="10844907" y="3831729"/>
                </a:cubicBezTo>
                <a:cubicBezTo>
                  <a:pt x="10822086" y="3831729"/>
                  <a:pt x="10801746" y="3827760"/>
                  <a:pt x="10783887" y="3819823"/>
                </a:cubicBezTo>
                <a:cubicBezTo>
                  <a:pt x="10766028" y="3811885"/>
                  <a:pt x="10753749" y="3800103"/>
                  <a:pt x="10747052" y="3784476"/>
                </a:cubicBezTo>
                <a:cubicBezTo>
                  <a:pt x="10740355" y="3768849"/>
                  <a:pt x="10737006" y="3738464"/>
                  <a:pt x="10737006" y="3693319"/>
                </a:cubicBezTo>
                <a:lnTo>
                  <a:pt x="10737006" y="2894856"/>
                </a:lnTo>
                <a:lnTo>
                  <a:pt x="10841930" y="2894856"/>
                </a:lnTo>
                <a:lnTo>
                  <a:pt x="10841930" y="2859882"/>
                </a:lnTo>
                <a:close/>
                <a:moveTo>
                  <a:pt x="7800776" y="2859882"/>
                </a:moveTo>
                <a:lnTo>
                  <a:pt x="7800776" y="2894856"/>
                </a:lnTo>
                <a:lnTo>
                  <a:pt x="7864773" y="2894856"/>
                </a:lnTo>
                <a:lnTo>
                  <a:pt x="8175823" y="3469333"/>
                </a:lnTo>
                <a:lnTo>
                  <a:pt x="8175823" y="3822800"/>
                </a:lnTo>
                <a:lnTo>
                  <a:pt x="8055273" y="3822800"/>
                </a:lnTo>
                <a:lnTo>
                  <a:pt x="8055273" y="3857774"/>
                </a:lnTo>
                <a:lnTo>
                  <a:pt x="8739882" y="3857774"/>
                </a:lnTo>
                <a:lnTo>
                  <a:pt x="8739882" y="3822800"/>
                </a:lnTo>
                <a:lnTo>
                  <a:pt x="8605192" y="3822800"/>
                </a:lnTo>
                <a:lnTo>
                  <a:pt x="8605192" y="3367386"/>
                </a:lnTo>
                <a:lnTo>
                  <a:pt x="8730952" y="3142655"/>
                </a:lnTo>
                <a:cubicBezTo>
                  <a:pt x="8764686" y="3081636"/>
                  <a:pt x="8793336" y="3035375"/>
                  <a:pt x="8816900" y="3003873"/>
                </a:cubicBezTo>
                <a:cubicBezTo>
                  <a:pt x="8840464" y="2972371"/>
                  <a:pt x="8863285" y="2948310"/>
                  <a:pt x="8885361" y="2931691"/>
                </a:cubicBezTo>
                <a:cubicBezTo>
                  <a:pt x="8907437" y="2915072"/>
                  <a:pt x="8927405" y="2902794"/>
                  <a:pt x="8945264" y="2894856"/>
                </a:cubicBezTo>
                <a:lnTo>
                  <a:pt x="8945264" y="2859882"/>
                </a:lnTo>
                <a:lnTo>
                  <a:pt x="8605192" y="2859882"/>
                </a:lnTo>
                <a:lnTo>
                  <a:pt x="8605192" y="2894856"/>
                </a:lnTo>
                <a:cubicBezTo>
                  <a:pt x="8644880" y="2895352"/>
                  <a:pt x="8672413" y="2900933"/>
                  <a:pt x="8687792" y="2911599"/>
                </a:cubicBezTo>
                <a:cubicBezTo>
                  <a:pt x="8703170" y="2922265"/>
                  <a:pt x="8714581" y="2936280"/>
                  <a:pt x="8722022" y="2953643"/>
                </a:cubicBezTo>
                <a:cubicBezTo>
                  <a:pt x="8729464" y="2971007"/>
                  <a:pt x="8733184" y="2987874"/>
                  <a:pt x="8733184" y="3004245"/>
                </a:cubicBezTo>
                <a:cubicBezTo>
                  <a:pt x="8733184" y="3028057"/>
                  <a:pt x="8727976" y="3051870"/>
                  <a:pt x="8717558" y="3075682"/>
                </a:cubicBezTo>
                <a:cubicBezTo>
                  <a:pt x="8707140" y="3099495"/>
                  <a:pt x="8662740" y="3181350"/>
                  <a:pt x="8584356" y="3321249"/>
                </a:cubicBezTo>
                <a:lnTo>
                  <a:pt x="8352185" y="2894856"/>
                </a:lnTo>
                <a:lnTo>
                  <a:pt x="8460829" y="2894856"/>
                </a:lnTo>
                <a:lnTo>
                  <a:pt x="8460829" y="2859882"/>
                </a:lnTo>
                <a:close/>
                <a:moveTo>
                  <a:pt x="5976292" y="2859882"/>
                </a:moveTo>
                <a:lnTo>
                  <a:pt x="5976292" y="2894856"/>
                </a:lnTo>
                <a:lnTo>
                  <a:pt x="6095355" y="2894856"/>
                </a:lnTo>
                <a:lnTo>
                  <a:pt x="6095355" y="3822800"/>
                </a:lnTo>
                <a:lnTo>
                  <a:pt x="5976292" y="3822800"/>
                </a:lnTo>
                <a:lnTo>
                  <a:pt x="5976292" y="3857774"/>
                </a:lnTo>
                <a:lnTo>
                  <a:pt x="6643787" y="3857774"/>
                </a:lnTo>
                <a:lnTo>
                  <a:pt x="6643787" y="3822800"/>
                </a:lnTo>
                <a:lnTo>
                  <a:pt x="6529933" y="3822800"/>
                </a:lnTo>
                <a:lnTo>
                  <a:pt x="6529933" y="3341341"/>
                </a:lnTo>
                <a:lnTo>
                  <a:pt x="6532910" y="3341341"/>
                </a:lnTo>
                <a:lnTo>
                  <a:pt x="6782941" y="3822800"/>
                </a:lnTo>
                <a:lnTo>
                  <a:pt x="6680994" y="3822800"/>
                </a:lnTo>
                <a:lnTo>
                  <a:pt x="6680994" y="3857774"/>
                </a:lnTo>
                <a:lnTo>
                  <a:pt x="7287468" y="3857774"/>
                </a:lnTo>
                <a:lnTo>
                  <a:pt x="7287468" y="3822800"/>
                </a:lnTo>
                <a:lnTo>
                  <a:pt x="7238355" y="3822800"/>
                </a:lnTo>
                <a:lnTo>
                  <a:pt x="6857355" y="3094286"/>
                </a:lnTo>
                <a:cubicBezTo>
                  <a:pt x="6928297" y="3034755"/>
                  <a:pt x="6994277" y="2986634"/>
                  <a:pt x="7055296" y="2949923"/>
                </a:cubicBezTo>
                <a:cubicBezTo>
                  <a:pt x="7116316" y="2913212"/>
                  <a:pt x="7171382" y="2894856"/>
                  <a:pt x="7220496" y="2894856"/>
                </a:cubicBezTo>
                <a:lnTo>
                  <a:pt x="7238355" y="2894856"/>
                </a:lnTo>
                <a:lnTo>
                  <a:pt x="7238355" y="2859882"/>
                </a:lnTo>
                <a:lnTo>
                  <a:pt x="6710015" y="2859882"/>
                </a:lnTo>
                <a:lnTo>
                  <a:pt x="6710015" y="2894856"/>
                </a:lnTo>
                <a:lnTo>
                  <a:pt x="6723410" y="2894856"/>
                </a:lnTo>
                <a:cubicBezTo>
                  <a:pt x="6820148" y="2894856"/>
                  <a:pt x="6868517" y="2927350"/>
                  <a:pt x="6868517" y="2992339"/>
                </a:cubicBezTo>
                <a:cubicBezTo>
                  <a:pt x="6868517" y="3016647"/>
                  <a:pt x="6859091" y="3037111"/>
                  <a:pt x="6840240" y="3053730"/>
                </a:cubicBezTo>
                <a:cubicBezTo>
                  <a:pt x="6821388" y="3070349"/>
                  <a:pt x="6717952" y="3150344"/>
                  <a:pt x="6529933" y="3293716"/>
                </a:cubicBezTo>
                <a:lnTo>
                  <a:pt x="6529933" y="2894856"/>
                </a:lnTo>
                <a:lnTo>
                  <a:pt x="6653460" y="2894856"/>
                </a:lnTo>
                <a:lnTo>
                  <a:pt x="6653460" y="2859882"/>
                </a:lnTo>
                <a:close/>
                <a:moveTo>
                  <a:pt x="4726732" y="2859882"/>
                </a:moveTo>
                <a:lnTo>
                  <a:pt x="4726732" y="2894856"/>
                </a:lnTo>
                <a:lnTo>
                  <a:pt x="4819749" y="2894856"/>
                </a:lnTo>
                <a:lnTo>
                  <a:pt x="4885234" y="2986386"/>
                </a:lnTo>
                <a:lnTo>
                  <a:pt x="4885234" y="3571280"/>
                </a:lnTo>
                <a:cubicBezTo>
                  <a:pt x="4885234" y="3632796"/>
                  <a:pt x="4873204" y="3689350"/>
                  <a:pt x="4849143" y="3740944"/>
                </a:cubicBezTo>
                <a:cubicBezTo>
                  <a:pt x="4825082" y="3792538"/>
                  <a:pt x="4784279" y="3819823"/>
                  <a:pt x="4726732" y="3822800"/>
                </a:cubicBezTo>
                <a:lnTo>
                  <a:pt x="4726732" y="3857774"/>
                </a:lnTo>
                <a:lnTo>
                  <a:pt x="5112196" y="3857774"/>
                </a:lnTo>
                <a:lnTo>
                  <a:pt x="5112196" y="3822800"/>
                </a:lnTo>
                <a:cubicBezTo>
                  <a:pt x="4988173" y="3821807"/>
                  <a:pt x="4926161" y="3720108"/>
                  <a:pt x="4926161" y="3517702"/>
                </a:cubicBezTo>
                <a:lnTo>
                  <a:pt x="4926161" y="3042196"/>
                </a:lnTo>
                <a:lnTo>
                  <a:pt x="5517753" y="3857774"/>
                </a:lnTo>
                <a:lnTo>
                  <a:pt x="5758110" y="3857774"/>
                </a:lnTo>
                <a:lnTo>
                  <a:pt x="5758110" y="3174653"/>
                </a:lnTo>
                <a:cubicBezTo>
                  <a:pt x="5758110" y="2996555"/>
                  <a:pt x="5810944" y="2903290"/>
                  <a:pt x="5916612" y="2894856"/>
                </a:cubicBezTo>
                <a:lnTo>
                  <a:pt x="5916612" y="2859882"/>
                </a:lnTo>
                <a:lnTo>
                  <a:pt x="5517753" y="2859882"/>
                </a:lnTo>
                <a:lnTo>
                  <a:pt x="5517753" y="2894856"/>
                </a:lnTo>
                <a:lnTo>
                  <a:pt x="5551239" y="2894856"/>
                </a:lnTo>
                <a:cubicBezTo>
                  <a:pt x="5607298" y="2894856"/>
                  <a:pt x="5649218" y="2918917"/>
                  <a:pt x="5676999" y="2967038"/>
                </a:cubicBezTo>
                <a:cubicBezTo>
                  <a:pt x="5704781" y="3015159"/>
                  <a:pt x="5718671" y="3088581"/>
                  <a:pt x="5718671" y="3187303"/>
                </a:cubicBezTo>
                <a:lnTo>
                  <a:pt x="5718671" y="3431382"/>
                </a:lnTo>
                <a:lnTo>
                  <a:pt x="5304185" y="2859882"/>
                </a:lnTo>
                <a:close/>
                <a:moveTo>
                  <a:pt x="3966667" y="2859882"/>
                </a:moveTo>
                <a:lnTo>
                  <a:pt x="3701008" y="3597325"/>
                </a:lnTo>
                <a:cubicBezTo>
                  <a:pt x="3681661" y="3651895"/>
                  <a:pt x="3656980" y="3700636"/>
                  <a:pt x="3626966" y="3743549"/>
                </a:cubicBezTo>
                <a:cubicBezTo>
                  <a:pt x="3596953" y="3786461"/>
                  <a:pt x="3567311" y="3812878"/>
                  <a:pt x="3538041" y="3822800"/>
                </a:cubicBezTo>
                <a:lnTo>
                  <a:pt x="3538041" y="3857774"/>
                </a:lnTo>
                <a:lnTo>
                  <a:pt x="3926483" y="3857774"/>
                </a:lnTo>
                <a:lnTo>
                  <a:pt x="3926483" y="3822800"/>
                </a:lnTo>
                <a:cubicBezTo>
                  <a:pt x="3859014" y="3822303"/>
                  <a:pt x="3812009" y="3804320"/>
                  <a:pt x="3785468" y="3768849"/>
                </a:cubicBezTo>
                <a:cubicBezTo>
                  <a:pt x="3758927" y="3733379"/>
                  <a:pt x="3745657" y="3689350"/>
                  <a:pt x="3745657" y="3636764"/>
                </a:cubicBezTo>
                <a:cubicBezTo>
                  <a:pt x="3745657" y="3609479"/>
                  <a:pt x="3750122" y="3580954"/>
                  <a:pt x="3759051" y="3551188"/>
                </a:cubicBezTo>
                <a:lnTo>
                  <a:pt x="4105077" y="3551188"/>
                </a:lnTo>
                <a:lnTo>
                  <a:pt x="4199582" y="3822800"/>
                </a:lnTo>
                <a:lnTo>
                  <a:pt x="4087217" y="3822800"/>
                </a:lnTo>
                <a:lnTo>
                  <a:pt x="4087217" y="3857774"/>
                </a:lnTo>
                <a:lnTo>
                  <a:pt x="4698156" y="3857774"/>
                </a:lnTo>
                <a:lnTo>
                  <a:pt x="4698156" y="3822800"/>
                </a:lnTo>
                <a:lnTo>
                  <a:pt x="4643090" y="3822800"/>
                </a:lnTo>
                <a:lnTo>
                  <a:pt x="4307484" y="2859882"/>
                </a:lnTo>
                <a:close/>
                <a:moveTo>
                  <a:pt x="2215406" y="2859882"/>
                </a:moveTo>
                <a:lnTo>
                  <a:pt x="2215406" y="2894856"/>
                </a:lnTo>
                <a:lnTo>
                  <a:pt x="2332980" y="2894856"/>
                </a:lnTo>
                <a:lnTo>
                  <a:pt x="2332980" y="3822800"/>
                </a:lnTo>
                <a:lnTo>
                  <a:pt x="2215406" y="3822800"/>
                </a:lnTo>
                <a:lnTo>
                  <a:pt x="2215406" y="3857774"/>
                </a:lnTo>
                <a:lnTo>
                  <a:pt x="2844949" y="3857774"/>
                </a:lnTo>
                <a:lnTo>
                  <a:pt x="2844949" y="3822800"/>
                </a:lnTo>
                <a:lnTo>
                  <a:pt x="2767558" y="3822800"/>
                </a:lnTo>
                <a:lnTo>
                  <a:pt x="2767558" y="3354735"/>
                </a:lnTo>
                <a:lnTo>
                  <a:pt x="2942431" y="3354735"/>
                </a:lnTo>
                <a:lnTo>
                  <a:pt x="2942431" y="3822800"/>
                </a:lnTo>
                <a:lnTo>
                  <a:pt x="2869505" y="3822800"/>
                </a:lnTo>
                <a:lnTo>
                  <a:pt x="2869505" y="3857774"/>
                </a:lnTo>
                <a:lnTo>
                  <a:pt x="3488630" y="3857774"/>
                </a:lnTo>
                <a:lnTo>
                  <a:pt x="3488630" y="3822800"/>
                </a:lnTo>
                <a:lnTo>
                  <a:pt x="3369568" y="3822800"/>
                </a:lnTo>
                <a:lnTo>
                  <a:pt x="3369568" y="2894856"/>
                </a:lnTo>
                <a:lnTo>
                  <a:pt x="3488630" y="2894856"/>
                </a:lnTo>
                <a:lnTo>
                  <a:pt x="3488630" y="2859882"/>
                </a:lnTo>
                <a:lnTo>
                  <a:pt x="2869505" y="2859882"/>
                </a:lnTo>
                <a:lnTo>
                  <a:pt x="2869505" y="2894856"/>
                </a:lnTo>
                <a:lnTo>
                  <a:pt x="2942431" y="2894856"/>
                </a:lnTo>
                <a:lnTo>
                  <a:pt x="2942431" y="3321249"/>
                </a:lnTo>
                <a:lnTo>
                  <a:pt x="2767558" y="3321249"/>
                </a:lnTo>
                <a:lnTo>
                  <a:pt x="2767558" y="2894856"/>
                </a:lnTo>
                <a:lnTo>
                  <a:pt x="2844949" y="2894856"/>
                </a:lnTo>
                <a:lnTo>
                  <a:pt x="2844949" y="2859882"/>
                </a:lnTo>
                <a:close/>
                <a:moveTo>
                  <a:pt x="1077168" y="2859882"/>
                </a:moveTo>
                <a:lnTo>
                  <a:pt x="1077168" y="3207395"/>
                </a:lnTo>
                <a:lnTo>
                  <a:pt x="1116608" y="3207395"/>
                </a:lnTo>
                <a:cubicBezTo>
                  <a:pt x="1137444" y="3112145"/>
                  <a:pt x="1169442" y="3040212"/>
                  <a:pt x="1212602" y="2991594"/>
                </a:cubicBezTo>
                <a:cubicBezTo>
                  <a:pt x="1255762" y="2942977"/>
                  <a:pt x="1316781" y="2910731"/>
                  <a:pt x="1395661" y="2894856"/>
                </a:cubicBezTo>
                <a:lnTo>
                  <a:pt x="1395661" y="3822800"/>
                </a:lnTo>
                <a:lnTo>
                  <a:pt x="1266180" y="3822800"/>
                </a:lnTo>
                <a:lnTo>
                  <a:pt x="1266180" y="3857774"/>
                </a:lnTo>
                <a:lnTo>
                  <a:pt x="1953022" y="3857774"/>
                </a:lnTo>
                <a:lnTo>
                  <a:pt x="1953022" y="3822800"/>
                </a:lnTo>
                <a:lnTo>
                  <a:pt x="1823541" y="3822800"/>
                </a:lnTo>
                <a:lnTo>
                  <a:pt x="1823541" y="2894856"/>
                </a:lnTo>
                <a:cubicBezTo>
                  <a:pt x="1902420" y="2910731"/>
                  <a:pt x="1963440" y="2942977"/>
                  <a:pt x="2006600" y="2991594"/>
                </a:cubicBezTo>
                <a:cubicBezTo>
                  <a:pt x="2049760" y="3040212"/>
                  <a:pt x="2081758" y="3112145"/>
                  <a:pt x="2102594" y="3207395"/>
                </a:cubicBezTo>
                <a:lnTo>
                  <a:pt x="2143522" y="3207395"/>
                </a:lnTo>
                <a:lnTo>
                  <a:pt x="2143522" y="2859882"/>
                </a:lnTo>
                <a:close/>
                <a:moveTo>
                  <a:pt x="9533284" y="2827884"/>
                </a:moveTo>
                <a:cubicBezTo>
                  <a:pt x="9364116" y="2827884"/>
                  <a:pt x="9229055" y="2875509"/>
                  <a:pt x="9128100" y="2970759"/>
                </a:cubicBezTo>
                <a:cubicBezTo>
                  <a:pt x="9027145" y="3066009"/>
                  <a:pt x="8976667" y="3193505"/>
                  <a:pt x="8976667" y="3353247"/>
                </a:cubicBezTo>
                <a:cubicBezTo>
                  <a:pt x="8976667" y="3516958"/>
                  <a:pt x="9028261" y="3647058"/>
                  <a:pt x="9131448" y="3743549"/>
                </a:cubicBezTo>
                <a:cubicBezTo>
                  <a:pt x="9234636" y="3840039"/>
                  <a:pt x="9371558" y="3888284"/>
                  <a:pt x="9542214" y="3888284"/>
                </a:cubicBezTo>
                <a:cubicBezTo>
                  <a:pt x="9712871" y="3888284"/>
                  <a:pt x="9847312" y="3839295"/>
                  <a:pt x="9945538" y="3741316"/>
                </a:cubicBezTo>
                <a:cubicBezTo>
                  <a:pt x="10043765" y="3643338"/>
                  <a:pt x="10092878" y="3516462"/>
                  <a:pt x="10092878" y="3360688"/>
                </a:cubicBezTo>
                <a:cubicBezTo>
                  <a:pt x="10092878" y="3195985"/>
                  <a:pt x="10042897" y="3066009"/>
                  <a:pt x="9942934" y="2970759"/>
                </a:cubicBezTo>
                <a:cubicBezTo>
                  <a:pt x="9842971" y="2875509"/>
                  <a:pt x="9706421" y="2827884"/>
                  <a:pt x="9533284" y="2827884"/>
                </a:cubicBezTo>
                <a:close/>
                <a:moveTo>
                  <a:pt x="0" y="0"/>
                </a:moveTo>
                <a:lnTo>
                  <a:pt x="12192000" y="0"/>
                </a:lnTo>
                <a:lnTo>
                  <a:pt x="12192000" y="6858000"/>
                </a:lnTo>
                <a:lnTo>
                  <a:pt x="0" y="6858000"/>
                </a:lnTo>
                <a:close/>
              </a:path>
            </a:pathLst>
          </a:custGeom>
          <a:solidFill>
            <a:schemeClr val="bg1"/>
          </a:solidFill>
          <a:ln>
            <a:noFill/>
          </a:ln>
          <a:effectLst>
            <a:outerShdw blurRad="571500" dist="381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509392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105460800" y="-55168800"/>
            <a:ext cx="240792000" cy="1226312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
        <p:nvSpPr>
          <p:cNvPr id="2" name="TextBox 1">
            <a:extLst>
              <a:ext uri="{FF2B5EF4-FFF2-40B4-BE49-F238E27FC236}">
                <a16:creationId xmlns:a16="http://schemas.microsoft.com/office/drawing/2014/main" id="{25C3F24E-C6B0-4087-86D9-86EDBAF63628}"/>
              </a:ext>
            </a:extLst>
          </p:cNvPr>
          <p:cNvSpPr txBox="1"/>
          <p:nvPr/>
        </p:nvSpPr>
        <p:spPr>
          <a:xfrm>
            <a:off x="228600" y="843677"/>
            <a:ext cx="1762125"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Bahnschrift SemiBold Condensed" panose="020B0502040204020203" pitchFamily="34" charset="0"/>
              </a:rPr>
              <a:t>Overview of data</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Process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KPIs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Insights</a:t>
            </a:r>
          </a:p>
          <a:p>
            <a:pPr marL="342900" indent="-342900">
              <a:buFont typeface="Wingdings" panose="05000000000000000000" pitchFamily="2" charset="2"/>
              <a:buChar char="Ø"/>
            </a:pPr>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Dashboard</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Conclusion</a:t>
            </a:r>
          </a:p>
          <a:p>
            <a:pPr marL="342900" indent="-342900">
              <a:buAutoNum type="arabicPeriod"/>
            </a:pPr>
            <a:endParaRPr lang="en-IN" dirty="0"/>
          </a:p>
        </p:txBody>
      </p:sp>
    </p:spTree>
    <p:extLst>
      <p:ext uri="{BB962C8B-B14F-4D97-AF65-F5344CB8AC3E}">
        <p14:creationId xmlns:p14="http://schemas.microsoft.com/office/powerpoint/2010/main" val="371814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0" y="0"/>
            <a:ext cx="12192000" cy="6858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249788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17405853" y="-58823664"/>
            <a:ext cx="194767199" cy="110744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2BF740FD-D3F2-4C6F-94A9-0167D3219C16}"/>
              </a:ext>
            </a:extLst>
          </p:cNvPr>
          <p:cNvSpPr txBox="1"/>
          <p:nvPr/>
        </p:nvSpPr>
        <p:spPr>
          <a:xfrm>
            <a:off x="7077075" y="1012954"/>
            <a:ext cx="3733800" cy="483209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latin typeface="Footlight MT Light" panose="0204060206030A020304" pitchFamily="18" charset="0"/>
              </a:rPr>
              <a:t>USA Loan Dataset</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37264 Records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Total 34 Columns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2 Files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Customer – ID, State, Loan Amount, Grade, Interest Rate, etc</a:t>
            </a:r>
          </a:p>
        </p:txBody>
      </p:sp>
    </p:spTree>
    <p:extLst>
      <p:ext uri="{BB962C8B-B14F-4D97-AF65-F5344CB8AC3E}">
        <p14:creationId xmlns:p14="http://schemas.microsoft.com/office/powerpoint/2010/main" val="2107949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0" y="0"/>
            <a:ext cx="12192000" cy="68580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985046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93167200" y="-57607200"/>
            <a:ext cx="182981600" cy="1198372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A71E8B31-60A3-408A-BE88-9DACEB3E5FFF}"/>
              </a:ext>
            </a:extLst>
          </p:cNvPr>
          <p:cNvSpPr txBox="1"/>
          <p:nvPr/>
        </p:nvSpPr>
        <p:spPr>
          <a:xfrm>
            <a:off x="6483890" y="1460426"/>
            <a:ext cx="363855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latin typeface="Footlight MT Light" panose="0204060206030A020304" pitchFamily="18" charset="0"/>
              </a:rPr>
              <a:t>Data Understanding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Cleaning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Modelling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Analysis</a:t>
            </a:r>
          </a:p>
          <a:p>
            <a:pPr marL="285750" indent="-285750">
              <a:buFont typeface="Wingdings" panose="05000000000000000000" pitchFamily="2" charset="2"/>
              <a:buChar char="q"/>
            </a:pPr>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Insights</a:t>
            </a:r>
          </a:p>
          <a:p>
            <a:pPr marL="285750" indent="-285750">
              <a:buFont typeface="Wingdings" panose="05000000000000000000" pitchFamily="2" charset="2"/>
              <a:buChar char="q"/>
            </a:pPr>
            <a:endParaRPr lang="en-US" sz="2800" b="1" dirty="0">
              <a:latin typeface="Footlight MT Light" panose="0204060206030A020304" pitchFamily="18" charset="0"/>
            </a:endParaRPr>
          </a:p>
        </p:txBody>
      </p:sp>
    </p:spTree>
    <p:extLst>
      <p:ext uri="{BB962C8B-B14F-4D97-AF65-F5344CB8AC3E}">
        <p14:creationId xmlns:p14="http://schemas.microsoft.com/office/powerpoint/2010/main" val="1903509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0" y="0"/>
            <a:ext cx="12192000" cy="68580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8A35B1D0-32A9-44D8-B0EB-1E217C1DC627}"/>
              </a:ext>
            </a:extLst>
          </p:cNvPr>
          <p:cNvSpPr txBox="1"/>
          <p:nvPr/>
        </p:nvSpPr>
        <p:spPr>
          <a:xfrm>
            <a:off x="990600" y="1228725"/>
            <a:ext cx="10201275" cy="436245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1635467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131950692" y="-81089967"/>
            <a:ext cx="283464001" cy="1501648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468344D8-6B06-49D5-815F-DCB412D2F77F}"/>
              </a:ext>
            </a:extLst>
          </p:cNvPr>
          <p:cNvSpPr txBox="1"/>
          <p:nvPr/>
        </p:nvSpPr>
        <p:spPr>
          <a:xfrm>
            <a:off x="4056434" y="1012954"/>
            <a:ext cx="7831823" cy="4832092"/>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latin typeface="Footlight MT Light" panose="0204060206030A020304" pitchFamily="18" charset="0"/>
              </a:rPr>
              <a:t>Year wise Loan Amount Status</a:t>
            </a:r>
          </a:p>
          <a:p>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Grade and Sub-Grade wise Revolve Balance</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Total Payment for Verified Status vs Total Payment for Non-Verified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State wise and Last Credit Pull Date wise Loan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Home Ownership vs Last Payment Date Statistic</a:t>
            </a:r>
          </a:p>
        </p:txBody>
      </p:sp>
    </p:spTree>
    <p:extLst>
      <p:ext uri="{BB962C8B-B14F-4D97-AF65-F5344CB8AC3E}">
        <p14:creationId xmlns:p14="http://schemas.microsoft.com/office/powerpoint/2010/main" val="41275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1272</TotalTime>
  <Words>387</Words>
  <Application>Microsoft Office PowerPoint</Application>
  <PresentationFormat>Widescreen</PresentationFormat>
  <Paragraphs>82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Bahnschrift SemiBold Condensed</vt:lpstr>
      <vt:lpstr>Calibri</vt:lpstr>
      <vt:lpstr>Calibri Light</vt:lpstr>
      <vt:lpstr>Footlight MT Light</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Sumesh</dc:creator>
  <cp:lastModifiedBy>Ambika Malaji</cp:lastModifiedBy>
  <cp:revision>30</cp:revision>
  <dcterms:created xsi:type="dcterms:W3CDTF">2024-05-02T19:07:20Z</dcterms:created>
  <dcterms:modified xsi:type="dcterms:W3CDTF">2024-08-01T05:05:39Z</dcterms:modified>
</cp:coreProperties>
</file>