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66" r:id="rId6"/>
    <p:sldId id="267" r:id="rId7"/>
    <p:sldId id="268" r:id="rId8"/>
    <p:sldId id="259" r:id="rId9"/>
    <p:sldId id="261" r:id="rId10"/>
    <p:sldId id="262" r:id="rId11"/>
    <p:sldId id="263" r:id="rId12"/>
    <p:sldId id="264" r:id="rId13"/>
    <p:sldId id="269" r:id="rId14"/>
    <p:sldId id="270" r:id="rId15"/>
    <p:sldId id="271"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A361F-8830-446C-8194-DEA04109CBC8}" type="datetimeFigureOut">
              <a:rPr lang="en-US" smtClean="0"/>
              <a:t>03/12/21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DF90-8004-4764-B0D0-7E07A741144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1DF90-8004-4764-B0D0-7E07A7411444}"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03/12/21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03/12/21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03/12/21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03/12/21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03/12/21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03/12/21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76601"/>
            <a:ext cx="7772400" cy="1295400"/>
          </a:xfrm>
        </p:spPr>
        <p:txBody>
          <a:bodyPr>
            <a:normAutofit/>
          </a:bodyPr>
          <a:lstStyle/>
          <a:p>
            <a:r>
              <a:rPr lang="en-US" dirty="0" smtClean="0"/>
              <a:t>Image Scraping and Classification Project</a:t>
            </a:r>
            <a:endParaRPr lang="en-US" dirty="0"/>
          </a:p>
        </p:txBody>
      </p:sp>
      <p:sp>
        <p:nvSpPr>
          <p:cNvPr id="3" name="Subtitle 2"/>
          <p:cNvSpPr>
            <a:spLocks noGrp="1"/>
          </p:cNvSpPr>
          <p:nvPr>
            <p:ph type="subTitle" idx="1"/>
          </p:nvPr>
        </p:nvSpPr>
        <p:spPr>
          <a:xfrm>
            <a:off x="1447800" y="5029200"/>
            <a:ext cx="6400800" cy="1219200"/>
          </a:xfrm>
        </p:spPr>
        <p:txBody>
          <a:bodyPr>
            <a:normAutofit/>
          </a:bodyPr>
          <a:lstStyle/>
          <a:p>
            <a:r>
              <a:rPr lang="en-US" dirty="0" smtClean="0">
                <a:solidFill>
                  <a:schemeClr val="tx1"/>
                </a:solidFill>
              </a:rPr>
              <a:t>Submitted By-</a:t>
            </a:r>
          </a:p>
          <a:p>
            <a:r>
              <a:rPr lang="en-US" dirty="0" err="1" smtClean="0">
                <a:solidFill>
                  <a:schemeClr val="tx1"/>
                </a:solidFill>
              </a:rPr>
              <a:t>Ambika</a:t>
            </a:r>
            <a:r>
              <a:rPr lang="en-US" dirty="0" smtClean="0">
                <a:solidFill>
                  <a:schemeClr val="tx1"/>
                </a:solidFill>
              </a:rPr>
              <a:t> </a:t>
            </a:r>
            <a:r>
              <a:rPr lang="en-US" dirty="0" err="1" smtClean="0">
                <a:solidFill>
                  <a:schemeClr val="tx1"/>
                </a:solidFill>
              </a:rPr>
              <a:t>Saraf</a:t>
            </a:r>
            <a:endParaRPr lang="en-US" dirty="0" smtClean="0">
              <a:solidFill>
                <a:schemeClr val="tx1"/>
              </a:solidFill>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0" y="228600"/>
            <a:ext cx="4123426" cy="30027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r>
              <a:rPr lang="en-US" sz="2000" dirty="0" smtClean="0"/>
              <a:t>Next we have created a model using Convolution Neural Network</a:t>
            </a:r>
            <a:endParaRPr lang="en-US" sz="2000" dirty="0"/>
          </a:p>
        </p:txBody>
      </p:sp>
      <p:pic>
        <p:nvPicPr>
          <p:cNvPr id="4" name="Picture 3"/>
          <p:cNvPicPr/>
          <p:nvPr/>
        </p:nvPicPr>
        <p:blipFill>
          <a:blip r:embed="rId2"/>
          <a:srcRect l="23237" t="25641" r="37340" b="5983"/>
          <a:stretch>
            <a:fillRect/>
          </a:stretch>
        </p:blipFill>
        <p:spPr bwMode="auto">
          <a:xfrm>
            <a:off x="838200" y="762000"/>
            <a:ext cx="6023848" cy="58769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830763"/>
          </a:xfrm>
        </p:spPr>
        <p:txBody>
          <a:bodyPr/>
          <a:lstStyle/>
          <a:p>
            <a:r>
              <a:rPr lang="en-US" sz="1800" dirty="0" smtClean="0"/>
              <a:t>Now we will define </a:t>
            </a:r>
            <a:r>
              <a:rPr lang="en-US" sz="1800" dirty="0" smtClean="0"/>
              <a:t>early stop criteria and model check point further saving the model as “best_model.h5”.</a:t>
            </a:r>
          </a:p>
          <a:p>
            <a:endParaRPr lang="en-US" dirty="0"/>
          </a:p>
        </p:txBody>
      </p:sp>
      <p:pic>
        <p:nvPicPr>
          <p:cNvPr id="4" name="Picture 3"/>
          <p:cNvPicPr/>
          <p:nvPr/>
        </p:nvPicPr>
        <p:blipFill>
          <a:blip r:embed="rId2"/>
          <a:srcRect l="22916" t="28775" r="28268" b="41736"/>
          <a:stretch>
            <a:fillRect/>
          </a:stretch>
        </p:blipFill>
        <p:spPr bwMode="auto">
          <a:xfrm>
            <a:off x="838200" y="990600"/>
            <a:ext cx="6559517" cy="2228850"/>
          </a:xfrm>
          <a:prstGeom prst="rect">
            <a:avLst/>
          </a:prstGeom>
          <a:noFill/>
          <a:ln w="9525">
            <a:noFill/>
            <a:miter lim="800000"/>
            <a:headEnd/>
            <a:tailEnd/>
          </a:ln>
        </p:spPr>
      </p:pic>
      <p:pic>
        <p:nvPicPr>
          <p:cNvPr id="5" name="Picture 4"/>
          <p:cNvPicPr/>
          <p:nvPr/>
        </p:nvPicPr>
        <p:blipFill>
          <a:blip r:embed="rId3"/>
          <a:srcRect l="23077" t="37322" r="38782" b="13955"/>
          <a:stretch>
            <a:fillRect/>
          </a:stretch>
        </p:blipFill>
        <p:spPr bwMode="auto">
          <a:xfrm>
            <a:off x="1066800" y="3429000"/>
            <a:ext cx="4772025" cy="3429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l="22917" t="33333" r="30449" b="20798"/>
          <a:stretch>
            <a:fillRect/>
          </a:stretch>
        </p:blipFill>
        <p:spPr bwMode="auto">
          <a:xfrm>
            <a:off x="304800" y="457200"/>
            <a:ext cx="8458200" cy="5181599"/>
          </a:xfrm>
          <a:prstGeom prst="rect">
            <a:avLst/>
          </a:prstGeom>
          <a:noFill/>
          <a:ln w="9525">
            <a:noFill/>
            <a:miter lim="800000"/>
            <a:headEnd/>
            <a:tailEnd/>
          </a:ln>
        </p:spPr>
      </p:pic>
      <p:sp>
        <p:nvSpPr>
          <p:cNvPr id="9" name="Content Placeholder 8"/>
          <p:cNvSpPr>
            <a:spLocks noGrp="1"/>
          </p:cNvSpPr>
          <p:nvPr>
            <p:ph idx="1"/>
          </p:nvPr>
        </p:nvSpPr>
        <p:spPr>
          <a:xfrm>
            <a:off x="457200" y="3657600"/>
            <a:ext cx="8229600" cy="2971800"/>
          </a:xfrm>
        </p:spPr>
        <p:txBody>
          <a:bodyPr anchor="b">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The result is printed as shown </a:t>
            </a:r>
            <a:r>
              <a:rPr lang="en-US" dirty="0" smtClean="0"/>
              <a:t>in next slide.</a:t>
            </a: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6355" t="32291" r="34993" b="25001"/>
          <a:stretch>
            <a:fillRect/>
          </a:stretch>
        </p:blipFill>
        <p:spPr bwMode="auto">
          <a:xfrm>
            <a:off x="152400" y="228600"/>
            <a:ext cx="4876800" cy="30295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9502" t="40625" r="36530" b="21875"/>
          <a:stretch>
            <a:fillRect/>
          </a:stretch>
        </p:blipFill>
        <p:spPr bwMode="auto">
          <a:xfrm>
            <a:off x="3581400" y="3410607"/>
            <a:ext cx="5185833" cy="321879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8111" t="40625" r="29722" b="21875"/>
          <a:stretch>
            <a:fillRect/>
          </a:stretch>
        </p:blipFill>
        <p:spPr bwMode="auto">
          <a:xfrm>
            <a:off x="762000" y="914400"/>
            <a:ext cx="5486400" cy="2743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KEY FINDINGS AND CONCLUSIONS OF THE STUDY</a:t>
            </a:r>
            <a:r>
              <a:rPr lang="en-US" dirty="0" smtClean="0"/>
              <a:t>  </a:t>
            </a:r>
            <a:endParaRPr lang="en-US" dirty="0" smtClean="0"/>
          </a:p>
          <a:p>
            <a:r>
              <a:rPr lang="en-US" dirty="0" smtClean="0"/>
              <a:t>In </a:t>
            </a:r>
            <a:r>
              <a:rPr lang="en-US" dirty="0" smtClean="0"/>
              <a:t>conclusion, this project is about image classification by using deep learning via framework </a:t>
            </a:r>
            <a:r>
              <a:rPr lang="en-US" dirty="0" err="1" smtClean="0"/>
              <a:t>TensorFlow</a:t>
            </a:r>
            <a:r>
              <a:rPr lang="en-US" dirty="0" smtClean="0"/>
              <a:t>. The roles of epochs in </a:t>
            </a:r>
          </a:p>
          <a:p>
            <a:r>
              <a:rPr lang="en-US" dirty="0" smtClean="0"/>
              <a:t>CNN was able to control accuracy and also prevent any problems such as </a:t>
            </a:r>
            <a:r>
              <a:rPr lang="en-US" dirty="0" err="1" smtClean="0"/>
              <a:t>overfitting</a:t>
            </a:r>
            <a:r>
              <a:rPr lang="en-US" dirty="0" smtClean="0"/>
              <a:t>. Thus we were able to classify the three categories of images with an accuracy of 86.4%.</a:t>
            </a:r>
          </a:p>
          <a:p>
            <a:endParaRPr lang="en-US" dirty="0" smtClean="0"/>
          </a:p>
          <a:p>
            <a:pPr>
              <a:buNone/>
            </a:pPr>
            <a:r>
              <a:rPr lang="en-US" b="1" dirty="0" smtClean="0"/>
              <a:t>LEARNING OUTCOMES OF THE STUDY IN RESPECT OF DATA SCIENCE</a:t>
            </a:r>
            <a:endParaRPr lang="en-US" dirty="0" smtClean="0"/>
          </a:p>
          <a:p>
            <a:r>
              <a:rPr lang="en-US" dirty="0" smtClean="0"/>
              <a:t>In this project I was able to learn about Deep Neural Networks and </a:t>
            </a:r>
            <a:r>
              <a:rPr lang="en-US" dirty="0" err="1" smtClean="0"/>
              <a:t>Convulation</a:t>
            </a:r>
            <a:r>
              <a:rPr lang="en-US" dirty="0" smtClean="0"/>
              <a:t> Neural Network. I also learned techniques to scrap and download images in the specified directory using code.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315200" cy="5211763"/>
          </a:xfrm>
        </p:spPr>
        <p:txBody>
          <a:bodyPr>
            <a:normAutofit fontScale="85000" lnSpcReduction="20000"/>
          </a:bodyPr>
          <a:lstStyle/>
          <a:p>
            <a:pPr>
              <a:buNone/>
            </a:pPr>
            <a:r>
              <a:rPr lang="en-US" b="1" dirty="0" smtClean="0"/>
              <a:t>LIMITATIONS OF THIS WORK AND SCOPE FOR FUTURE WORK</a:t>
            </a:r>
            <a:endParaRPr lang="en-US" dirty="0" smtClean="0"/>
          </a:p>
          <a:p>
            <a:r>
              <a:rPr lang="en-US" dirty="0" smtClean="0"/>
              <a:t>While we couldn’t reach out goal of 100% accuracy in image classification, we did end up creating a system that can with enough time and data get very close to that goal. As with any project there is room for improvement here. </a:t>
            </a:r>
            <a:endParaRPr lang="en-US" dirty="0" smtClean="0"/>
          </a:p>
          <a:p>
            <a:endParaRPr lang="en-US" dirty="0" smtClean="0"/>
          </a:p>
          <a:p>
            <a:r>
              <a:rPr lang="en-US" dirty="0" smtClean="0"/>
              <a:t>This </a:t>
            </a:r>
            <a:r>
              <a:rPr lang="en-US" dirty="0" smtClean="0"/>
              <a:t>model can further be improved with the addition of more algorithms into it. However, the output of these algorithms needs to be in the same format as the others. </a:t>
            </a:r>
            <a:endParaRPr lang="en-US" dirty="0" smtClean="0"/>
          </a:p>
          <a:p>
            <a:endParaRPr lang="en-US" dirty="0" smtClean="0"/>
          </a:p>
          <a:p>
            <a:r>
              <a:rPr lang="en-US" dirty="0" smtClean="0"/>
              <a:t>Once </a:t>
            </a:r>
            <a:r>
              <a:rPr lang="en-US" dirty="0" smtClean="0"/>
              <a:t>that condition is satisfied, the modules are easy to add as done in the code. This provides a great degree of modularity and </a:t>
            </a:r>
            <a:r>
              <a:rPr lang="en-US" dirty="0" err="1" smtClean="0"/>
              <a:t>vesatility</a:t>
            </a:r>
            <a:r>
              <a:rPr lang="en-US" dirty="0" smtClean="0"/>
              <a:t> to the project.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971800"/>
          </a:xfrm>
        </p:spPr>
        <p:txBody>
          <a:bodyPr>
            <a:normAutofit/>
          </a:bodyPr>
          <a:lstStyle/>
          <a:p>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US" dirty="0" smtClean="0"/>
          </a:p>
          <a:p>
            <a:endParaRPr lang="en-US" dirty="0" smtClean="0"/>
          </a:p>
          <a:p>
            <a:r>
              <a:rPr lang="en-US" dirty="0" smtClean="0"/>
              <a:t>The idea behind this project is to build a deep learning-based Image Classification model on images that will be scraped from e-commerce portal. This is done to make the model more and more robust. </a:t>
            </a:r>
            <a:endParaRPr lang="en-US" dirty="0" smtClean="0"/>
          </a:p>
          <a:p>
            <a:endParaRPr lang="en-US" dirty="0" smtClean="0"/>
          </a:p>
          <a:p>
            <a:r>
              <a:rPr lang="en-US" dirty="0" smtClean="0"/>
              <a:t>The Project consists of two phases:</a:t>
            </a:r>
          </a:p>
          <a:p>
            <a:pPr lvl="1">
              <a:buFont typeface="Wingdings" pitchFamily="2" charset="2"/>
              <a:buChar char="Ø"/>
            </a:pPr>
            <a:r>
              <a:rPr lang="en-US" dirty="0" smtClean="0"/>
              <a:t>Data Collection Phase</a:t>
            </a:r>
          </a:p>
          <a:p>
            <a:pPr lvl="1">
              <a:buFont typeface="Wingdings" pitchFamily="2" charset="2"/>
              <a:buChar char="Ø"/>
            </a:pPr>
            <a:r>
              <a:rPr lang="en-US" dirty="0" smtClean="0"/>
              <a:t>Model Building Phase</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Data Collection Phase:</a:t>
            </a:r>
            <a:endParaRPr lang="en-US" dirty="0"/>
          </a:p>
        </p:txBody>
      </p:sp>
      <p:sp>
        <p:nvSpPr>
          <p:cNvPr id="3" name="Content Placeholder 2"/>
          <p:cNvSpPr>
            <a:spLocks noGrp="1"/>
          </p:cNvSpPr>
          <p:nvPr>
            <p:ph idx="1"/>
          </p:nvPr>
        </p:nvSpPr>
        <p:spPr>
          <a:xfrm>
            <a:off x="457200" y="990600"/>
            <a:ext cx="7696200" cy="5135563"/>
          </a:xfrm>
        </p:spPr>
        <p:txBody>
          <a:bodyPr>
            <a:normAutofit fontScale="92500" lnSpcReduction="20000"/>
          </a:bodyPr>
          <a:lstStyle/>
          <a:p>
            <a:r>
              <a:rPr lang="en-IN" dirty="0" smtClean="0"/>
              <a:t>We have to scrape images from e-commerce portal, Amazon.com. The clothing categories used for scraping will be:</a:t>
            </a:r>
            <a:endParaRPr lang="en-US" dirty="0" smtClean="0"/>
          </a:p>
          <a:p>
            <a:pPr lvl="1">
              <a:buFont typeface="Courier New" pitchFamily="49" charset="0"/>
              <a:buChar char="o"/>
            </a:pPr>
            <a:r>
              <a:rPr lang="en-IN" dirty="0" err="1" smtClean="0"/>
              <a:t>Sarees</a:t>
            </a:r>
            <a:r>
              <a:rPr lang="en-IN" dirty="0" smtClean="0"/>
              <a:t> (women)</a:t>
            </a:r>
            <a:endParaRPr lang="en-US" dirty="0" smtClean="0"/>
          </a:p>
          <a:p>
            <a:pPr lvl="1">
              <a:buFont typeface="Courier New" pitchFamily="49" charset="0"/>
              <a:buChar char="o"/>
            </a:pPr>
            <a:r>
              <a:rPr lang="en-IN" dirty="0" smtClean="0"/>
              <a:t>Trousers (men)</a:t>
            </a:r>
            <a:endParaRPr lang="en-US" dirty="0" smtClean="0"/>
          </a:p>
          <a:p>
            <a:pPr lvl="1">
              <a:buFont typeface="Courier New" pitchFamily="49" charset="0"/>
              <a:buChar char="o"/>
            </a:pPr>
            <a:r>
              <a:rPr lang="en-IN" dirty="0" smtClean="0"/>
              <a:t>Jeans (men)</a:t>
            </a:r>
          </a:p>
          <a:p>
            <a:endParaRPr lang="en-US" dirty="0" smtClean="0"/>
          </a:p>
          <a:p>
            <a:r>
              <a:rPr lang="en-US" dirty="0" smtClean="0"/>
              <a:t>First we have scraped link to those images using Selenium framework and then created directories to download and save scraped images. The categories are defined as Jeans: 0, </a:t>
            </a:r>
            <a:r>
              <a:rPr lang="en-US" dirty="0" err="1" smtClean="0"/>
              <a:t>Sarees</a:t>
            </a:r>
            <a:r>
              <a:rPr lang="en-US" dirty="0" smtClean="0"/>
              <a:t>: 1, Trousers: 2. </a:t>
            </a:r>
            <a:endParaRPr lang="en-US" dirty="0" smtClean="0"/>
          </a:p>
          <a:p>
            <a:endParaRPr lang="en-US" dirty="0" smtClean="0"/>
          </a:p>
          <a:p>
            <a:r>
              <a:rPr lang="en-US" dirty="0" smtClean="0"/>
              <a:t>We have scraped 431 images for each category i.e. total of 1239 images is collected. Then I have created a directory to download images.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6354" t="22917" r="29722" b="11673"/>
          <a:stretch>
            <a:fillRect/>
          </a:stretch>
        </p:blipFill>
        <p:spPr bwMode="auto">
          <a:xfrm>
            <a:off x="304800" y="121920"/>
            <a:ext cx="8001000" cy="669887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Displaying the images</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smtClean="0"/>
              <a:t>Displaying the scraped images</a:t>
            </a:r>
            <a:endParaRPr lang="en-US" sz="2000" dirty="0"/>
          </a:p>
        </p:txBody>
      </p:sp>
      <p:pic>
        <p:nvPicPr>
          <p:cNvPr id="4" name="Picture 3"/>
          <p:cNvPicPr/>
          <p:nvPr/>
        </p:nvPicPr>
        <p:blipFill>
          <a:blip r:embed="rId2"/>
          <a:srcRect l="16827" t="36752" r="29647" b="23362"/>
          <a:stretch>
            <a:fillRect/>
          </a:stretch>
        </p:blipFill>
        <p:spPr bwMode="auto">
          <a:xfrm>
            <a:off x="533400" y="1676400"/>
            <a:ext cx="6858000" cy="2895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3301" t="28775" r="67825" b="6553"/>
          <a:stretch>
            <a:fillRect/>
          </a:stretch>
        </p:blipFill>
        <p:spPr bwMode="auto">
          <a:xfrm>
            <a:off x="609600" y="609600"/>
            <a:ext cx="2057400" cy="3965562"/>
          </a:xfrm>
          <a:prstGeom prst="rect">
            <a:avLst/>
          </a:prstGeom>
          <a:noFill/>
          <a:ln w="9525">
            <a:noFill/>
            <a:miter lim="800000"/>
            <a:headEnd/>
            <a:tailEnd/>
          </a:ln>
        </p:spPr>
      </p:pic>
      <p:pic>
        <p:nvPicPr>
          <p:cNvPr id="6" name="Picture 5"/>
          <p:cNvPicPr/>
          <p:nvPr/>
        </p:nvPicPr>
        <p:blipFill>
          <a:blip r:embed="rId3"/>
          <a:srcRect l="11333" t="27920" r="66910" b="7977"/>
          <a:stretch>
            <a:fillRect/>
          </a:stretch>
        </p:blipFill>
        <p:spPr bwMode="auto">
          <a:xfrm>
            <a:off x="3124200" y="609600"/>
            <a:ext cx="2362200" cy="3914775"/>
          </a:xfrm>
          <a:prstGeom prst="rect">
            <a:avLst/>
          </a:prstGeom>
          <a:noFill/>
          <a:ln w="9525">
            <a:noFill/>
            <a:miter lim="800000"/>
            <a:headEnd/>
            <a:tailEnd/>
          </a:ln>
        </p:spPr>
      </p:pic>
      <p:pic>
        <p:nvPicPr>
          <p:cNvPr id="7" name="Picture 6"/>
          <p:cNvPicPr/>
          <p:nvPr/>
        </p:nvPicPr>
        <p:blipFill>
          <a:blip r:embed="rId4"/>
          <a:srcRect l="11676" t="29060" r="65624" b="6837"/>
          <a:stretch>
            <a:fillRect/>
          </a:stretch>
        </p:blipFill>
        <p:spPr bwMode="auto">
          <a:xfrm>
            <a:off x="5791200" y="609600"/>
            <a:ext cx="2362200" cy="3752249"/>
          </a:xfrm>
          <a:prstGeom prst="rect">
            <a:avLst/>
          </a:prstGeom>
          <a:noFill/>
          <a:ln w="9525">
            <a:noFill/>
            <a:miter lim="800000"/>
            <a:headEnd/>
            <a:tailEnd/>
          </a:ln>
        </p:spPr>
      </p:pic>
      <p:sp>
        <p:nvSpPr>
          <p:cNvPr id="9" name="Content Placeholder 8"/>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000" dirty="0" smtClean="0"/>
              <a:t>           Jeans                         </a:t>
            </a:r>
            <a:r>
              <a:rPr lang="en-US" sz="2000" dirty="0" err="1" smtClean="0"/>
              <a:t>Sarees</a:t>
            </a:r>
            <a:r>
              <a:rPr lang="en-US" sz="2000" dirty="0" smtClean="0"/>
              <a:t>                        Trousers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dirty="0" smtClean="0"/>
              <a:t>Count of images in each folder:</a:t>
            </a:r>
            <a:endParaRPr lang="en-US" sz="2400" dirty="0"/>
          </a:p>
        </p:txBody>
      </p:sp>
      <p:pic>
        <p:nvPicPr>
          <p:cNvPr id="4" name="Picture 3"/>
          <p:cNvPicPr/>
          <p:nvPr/>
        </p:nvPicPr>
        <p:blipFill>
          <a:blip r:embed="rId2"/>
          <a:srcRect l="16827" t="39316" r="22276" b="13105"/>
          <a:stretch>
            <a:fillRect/>
          </a:stretch>
        </p:blipFill>
        <p:spPr bwMode="auto">
          <a:xfrm>
            <a:off x="533400" y="1219200"/>
            <a:ext cx="8153400" cy="4495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Model Building Phase:</a:t>
            </a:r>
            <a:endParaRPr lang="en-US" dirty="0"/>
          </a:p>
        </p:txBody>
      </p:sp>
      <p:sp>
        <p:nvSpPr>
          <p:cNvPr id="3" name="Content Placeholder 2"/>
          <p:cNvSpPr>
            <a:spLocks noGrp="1"/>
          </p:cNvSpPr>
          <p:nvPr>
            <p:ph idx="1"/>
          </p:nvPr>
        </p:nvSpPr>
        <p:spPr>
          <a:xfrm>
            <a:off x="457200" y="1371601"/>
            <a:ext cx="7620000" cy="2743199"/>
          </a:xfrm>
        </p:spPr>
        <p:txBody>
          <a:bodyPr>
            <a:normAutofit fontScale="92500" lnSpcReduction="20000"/>
          </a:bodyPr>
          <a:lstStyle/>
          <a:p>
            <a:r>
              <a:rPr lang="en-US" dirty="0" smtClean="0"/>
              <a:t>After the data collection and preparation is done, </a:t>
            </a:r>
            <a:r>
              <a:rPr lang="en-US" dirty="0" smtClean="0"/>
              <a:t>I have </a:t>
            </a:r>
            <a:r>
              <a:rPr lang="en-US" dirty="0" smtClean="0"/>
              <a:t>build an image classification model that will classify between these 3 categories mentioned above</a:t>
            </a:r>
            <a:r>
              <a:rPr lang="en-US" dirty="0" smtClean="0"/>
              <a:t>.</a:t>
            </a:r>
          </a:p>
          <a:p>
            <a:endParaRPr lang="en-US" dirty="0" smtClean="0"/>
          </a:p>
          <a:p>
            <a:r>
              <a:rPr lang="en-US" dirty="0" smtClean="0"/>
              <a:t>First we will be defining dimensions of images and other parameters too. Then for data augmentation we defined training and testing set</a:t>
            </a:r>
            <a:r>
              <a:rPr lang="en-US" dirty="0" smtClean="0"/>
              <a:t>.</a:t>
            </a:r>
          </a:p>
          <a:p>
            <a:endParaRPr lang="en-US" dirty="0" smtClean="0"/>
          </a:p>
          <a:p>
            <a:endParaRPr lang="en-US" dirty="0" smtClean="0"/>
          </a:p>
          <a:p>
            <a:endParaRPr lang="en-US" dirty="0" smtClean="0"/>
          </a:p>
          <a:p>
            <a:endParaRPr lang="en-US" dirty="0" smtClean="0"/>
          </a:p>
          <a:p>
            <a:endParaRPr lang="en-US" dirty="0"/>
          </a:p>
        </p:txBody>
      </p:sp>
      <p:pic>
        <p:nvPicPr>
          <p:cNvPr id="4" name="Picture 3"/>
          <p:cNvPicPr/>
          <p:nvPr/>
        </p:nvPicPr>
        <p:blipFill>
          <a:blip r:embed="rId2"/>
          <a:srcRect l="16186" t="28775" r="22276" b="51389"/>
          <a:stretch>
            <a:fillRect/>
          </a:stretch>
        </p:blipFill>
        <p:spPr bwMode="auto">
          <a:xfrm>
            <a:off x="609600" y="4267200"/>
            <a:ext cx="7848600" cy="1828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smtClean="0"/>
              <a:t>Data Augmentation</a:t>
            </a:r>
          </a:p>
          <a:p>
            <a:pPr>
              <a:buNone/>
            </a:pPr>
            <a:endParaRPr lang="en-US" dirty="0"/>
          </a:p>
        </p:txBody>
      </p:sp>
      <p:pic>
        <p:nvPicPr>
          <p:cNvPr id="4" name="Picture 3"/>
          <p:cNvPicPr/>
          <p:nvPr/>
        </p:nvPicPr>
        <p:blipFill>
          <a:blip r:embed="rId2"/>
          <a:srcRect l="16186" t="49459" r="22276" b="5698"/>
          <a:stretch>
            <a:fillRect/>
          </a:stretch>
        </p:blipFill>
        <p:spPr bwMode="auto">
          <a:xfrm>
            <a:off x="609600" y="1676400"/>
            <a:ext cx="7696200" cy="3962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100</TotalTime>
  <Words>464</Words>
  <Application>Microsoft Office PowerPoint</Application>
  <PresentationFormat>On-screen Show (4:3)</PresentationFormat>
  <Paragraphs>63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Image Scraping and Classification Project</vt:lpstr>
      <vt:lpstr>Introduction</vt:lpstr>
      <vt:lpstr>Data Collection Phase:</vt:lpstr>
      <vt:lpstr>Slide 4</vt:lpstr>
      <vt:lpstr>Displaying the images</vt:lpstr>
      <vt:lpstr>Slide 6</vt:lpstr>
      <vt:lpstr>Slide 7</vt:lpstr>
      <vt:lpstr>Model Building Phase:</vt:lpstr>
      <vt:lpstr>Slide 9</vt:lpstr>
      <vt:lpstr>Slide 10</vt:lpstr>
      <vt:lpstr>Slide 11</vt:lpstr>
      <vt:lpstr>Slide 12</vt:lpstr>
      <vt:lpstr>Slide 13</vt:lpstr>
      <vt:lpstr>Slide 14</vt:lpstr>
      <vt:lpstr>Conclusion</vt:lpstr>
      <vt:lpstr>Slide 16</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Rajeev</dc:creator>
  <cp:lastModifiedBy>Rajeev</cp:lastModifiedBy>
  <cp:revision>13</cp:revision>
  <dcterms:created xsi:type="dcterms:W3CDTF">2006-08-16T00:00:00Z</dcterms:created>
  <dcterms:modified xsi:type="dcterms:W3CDTF">2021-12-03T07:29:42Z</dcterms:modified>
</cp:coreProperties>
</file>