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1C597-F6AE-45C6-A655-CDF914A07638}" v="3" dt="2024-09-30T08:53:0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nnale" userId="514d57363fb4c6eb" providerId="LiveId" clId="{C861C597-F6AE-45C6-A655-CDF914A07638}"/>
    <pc:docChg chg="undo custSel addSld delSld modSld">
      <pc:chgData name="Aishwarya Kannale" userId="514d57363fb4c6eb" providerId="LiveId" clId="{C861C597-F6AE-45C6-A655-CDF914A07638}" dt="2024-09-30T08:58:24.993" v="637" actId="20577"/>
      <pc:docMkLst>
        <pc:docMk/>
      </pc:docMkLst>
      <pc:sldChg chg="modSp mod modClrScheme chgLayout">
        <pc:chgData name="Aishwarya Kannale" userId="514d57363fb4c6eb" providerId="LiveId" clId="{C861C597-F6AE-45C6-A655-CDF914A07638}" dt="2024-09-30T08:58:24.993" v="637" actId="20577"/>
        <pc:sldMkLst>
          <pc:docMk/>
          <pc:sldMk cId="362360116" sldId="256"/>
        </pc:sldMkLst>
        <pc:spChg chg="mod ord">
          <ac:chgData name="Aishwarya Kannale" userId="514d57363fb4c6eb" providerId="LiveId" clId="{C861C597-F6AE-45C6-A655-CDF914A07638}" dt="2024-09-30T08:49:03.663" v="243" actId="700"/>
          <ac:spMkLst>
            <pc:docMk/>
            <pc:sldMk cId="362360116" sldId="256"/>
            <ac:spMk id="2" creationId="{CD82A132-59E6-2E86-CD3A-B979FFF25046}"/>
          </ac:spMkLst>
        </pc:spChg>
        <pc:spChg chg="mod ord">
          <ac:chgData name="Aishwarya Kannale" userId="514d57363fb4c6eb" providerId="LiveId" clId="{C861C597-F6AE-45C6-A655-CDF914A07638}" dt="2024-09-30T08:58:24.993" v="637" actId="20577"/>
          <ac:spMkLst>
            <pc:docMk/>
            <pc:sldMk cId="362360116" sldId="256"/>
            <ac:spMk id="4" creationId="{E61632A0-C1A0-7976-4C48-B4933523D72E}"/>
          </ac:spMkLst>
        </pc:spChg>
      </pc:sldChg>
      <pc:sldChg chg="modSp mod">
        <pc:chgData name="Aishwarya Kannale" userId="514d57363fb4c6eb" providerId="LiveId" clId="{C861C597-F6AE-45C6-A655-CDF914A07638}" dt="2024-09-30T08:20:39.391" v="35" actId="5793"/>
        <pc:sldMkLst>
          <pc:docMk/>
          <pc:sldMk cId="1736512106" sldId="257"/>
        </pc:sldMkLst>
        <pc:spChg chg="mod">
          <ac:chgData name="Aishwarya Kannale" userId="514d57363fb4c6eb" providerId="LiveId" clId="{C861C597-F6AE-45C6-A655-CDF914A07638}" dt="2024-09-30T08:20:39.391" v="35" actId="5793"/>
          <ac:spMkLst>
            <pc:docMk/>
            <pc:sldMk cId="1736512106" sldId="257"/>
            <ac:spMk id="3" creationId="{734F9EE2-2681-BC09-33B9-356351A8227B}"/>
          </ac:spMkLst>
        </pc:spChg>
      </pc:sldChg>
      <pc:sldChg chg="delSp modSp mod">
        <pc:chgData name="Aishwarya Kannale" userId="514d57363fb4c6eb" providerId="LiveId" clId="{C861C597-F6AE-45C6-A655-CDF914A07638}" dt="2024-09-30T08:29:47.823" v="165" actId="27636"/>
        <pc:sldMkLst>
          <pc:docMk/>
          <pc:sldMk cId="1352928434" sldId="258"/>
        </pc:sldMkLst>
        <pc:spChg chg="mod">
          <ac:chgData name="Aishwarya Kannale" userId="514d57363fb4c6eb" providerId="LiveId" clId="{C861C597-F6AE-45C6-A655-CDF914A07638}" dt="2024-09-30T08:29:47.823" v="165" actId="27636"/>
          <ac:spMkLst>
            <pc:docMk/>
            <pc:sldMk cId="1352928434" sldId="258"/>
            <ac:spMk id="2" creationId="{45611F89-376D-FC7E-6473-99A8CFF45A5E}"/>
          </ac:spMkLst>
        </pc:spChg>
        <pc:spChg chg="mod">
          <ac:chgData name="Aishwarya Kannale" userId="514d57363fb4c6eb" providerId="LiveId" clId="{C861C597-F6AE-45C6-A655-CDF914A07638}" dt="2024-09-30T08:29:45.919" v="163" actId="21"/>
          <ac:spMkLst>
            <pc:docMk/>
            <pc:sldMk cId="1352928434" sldId="258"/>
            <ac:spMk id="3" creationId="{4533281C-E9CC-34EA-0CD1-4EACAC6D21A0}"/>
          </ac:spMkLst>
        </pc:spChg>
        <pc:spChg chg="del mod">
          <ac:chgData name="Aishwarya Kannale" userId="514d57363fb4c6eb" providerId="LiveId" clId="{C861C597-F6AE-45C6-A655-CDF914A07638}" dt="2024-09-30T08:22:30.219" v="59"/>
          <ac:spMkLst>
            <pc:docMk/>
            <pc:sldMk cId="1352928434" sldId="258"/>
            <ac:spMk id="7" creationId="{F7A37F36-7CA8-2137-3A77-A6DD042F03B9}"/>
          </ac:spMkLst>
        </pc:spChg>
      </pc:sldChg>
      <pc:sldChg chg="addSp delSp modSp mod chgLayout">
        <pc:chgData name="Aishwarya Kannale" userId="514d57363fb4c6eb" providerId="LiveId" clId="{C861C597-F6AE-45C6-A655-CDF914A07638}" dt="2024-09-30T08:30:14.163" v="237" actId="20577"/>
        <pc:sldMkLst>
          <pc:docMk/>
          <pc:sldMk cId="20197298" sldId="259"/>
        </pc:sldMkLst>
        <pc:spChg chg="mod ord">
          <ac:chgData name="Aishwarya Kannale" userId="514d57363fb4c6eb" providerId="LiveId" clId="{C861C597-F6AE-45C6-A655-CDF914A07638}" dt="2024-09-30T08:22:44.544" v="62" actId="700"/>
          <ac:spMkLst>
            <pc:docMk/>
            <pc:sldMk cId="20197298" sldId="259"/>
            <ac:spMk id="2" creationId="{083C214E-D8A5-722F-6F72-856C37F53768}"/>
          </ac:spMkLst>
        </pc:spChg>
        <pc:spChg chg="add mod ord">
          <ac:chgData name="Aishwarya Kannale" userId="514d57363fb4c6eb" providerId="LiveId" clId="{C861C597-F6AE-45C6-A655-CDF914A07638}" dt="2024-09-30T08:30:14.163" v="237" actId="20577"/>
          <ac:spMkLst>
            <pc:docMk/>
            <pc:sldMk cId="20197298" sldId="259"/>
            <ac:spMk id="3" creationId="{00100606-9167-B536-63F6-E398A0D72B38}"/>
          </ac:spMkLst>
        </pc:spChg>
        <pc:spChg chg="del mod">
          <ac:chgData name="Aishwarya Kannale" userId="514d57363fb4c6eb" providerId="LiveId" clId="{C861C597-F6AE-45C6-A655-CDF914A07638}" dt="2024-09-30T08:22:44.544" v="62" actId="700"/>
          <ac:spMkLst>
            <pc:docMk/>
            <pc:sldMk cId="20197298" sldId="259"/>
            <ac:spMk id="9" creationId="{057E698A-859E-1F43-925F-48FAEEA47123}"/>
          </ac:spMkLst>
        </pc:spChg>
      </pc:sldChg>
      <pc:sldChg chg="modSp mod">
        <pc:chgData name="Aishwarya Kannale" userId="514d57363fb4c6eb" providerId="LiveId" clId="{C861C597-F6AE-45C6-A655-CDF914A07638}" dt="2024-09-30T08:23:47.110" v="101"/>
        <pc:sldMkLst>
          <pc:docMk/>
          <pc:sldMk cId="3145568520" sldId="260"/>
        </pc:sldMkLst>
        <pc:spChg chg="mod">
          <ac:chgData name="Aishwarya Kannale" userId="514d57363fb4c6eb" providerId="LiveId" clId="{C861C597-F6AE-45C6-A655-CDF914A07638}" dt="2024-09-30T08:23:47.110" v="101"/>
          <ac:spMkLst>
            <pc:docMk/>
            <pc:sldMk cId="3145568520" sldId="260"/>
            <ac:spMk id="2" creationId="{4C6FBFD6-91EB-178D-105B-9AAAB3E7F47D}"/>
          </ac:spMkLst>
        </pc:spChg>
        <pc:spChg chg="mod">
          <ac:chgData name="Aishwarya Kannale" userId="514d57363fb4c6eb" providerId="LiveId" clId="{C861C597-F6AE-45C6-A655-CDF914A07638}" dt="2024-09-30T08:23:41.287" v="70" actId="27636"/>
          <ac:spMkLst>
            <pc:docMk/>
            <pc:sldMk cId="3145568520" sldId="260"/>
            <ac:spMk id="3" creationId="{9C41178D-6D26-AA96-1F0B-13D7310B250D}"/>
          </ac:spMkLst>
        </pc:spChg>
      </pc:sldChg>
      <pc:sldChg chg="new del">
        <pc:chgData name="Aishwarya Kannale" userId="514d57363fb4c6eb" providerId="LiveId" clId="{C861C597-F6AE-45C6-A655-CDF914A07638}" dt="2024-09-30T08:12:52.248" v="1" actId="47"/>
        <pc:sldMkLst>
          <pc:docMk/>
          <pc:sldMk cId="2063520711" sldId="261"/>
        </pc:sldMkLst>
      </pc:sldChg>
      <pc:sldChg chg="modSp new mod">
        <pc:chgData name="Aishwarya Kannale" userId="514d57363fb4c6eb" providerId="LiveId" clId="{C861C597-F6AE-45C6-A655-CDF914A07638}" dt="2024-09-30T08:25:16.351" v="108" actId="27636"/>
        <pc:sldMkLst>
          <pc:docMk/>
          <pc:sldMk cId="4208041437" sldId="261"/>
        </pc:sldMkLst>
        <pc:spChg chg="mod">
          <ac:chgData name="Aishwarya Kannale" userId="514d57363fb4c6eb" providerId="LiveId" clId="{C861C597-F6AE-45C6-A655-CDF914A07638}" dt="2024-09-30T08:25:16.351" v="108" actId="27636"/>
          <ac:spMkLst>
            <pc:docMk/>
            <pc:sldMk cId="4208041437" sldId="261"/>
            <ac:spMk id="2" creationId="{AC5F786A-302D-4CFD-455A-21B93B2F581E}"/>
          </ac:spMkLst>
        </pc:spChg>
        <pc:spChg chg="mod">
          <ac:chgData name="Aishwarya Kannale" userId="514d57363fb4c6eb" providerId="LiveId" clId="{C861C597-F6AE-45C6-A655-CDF914A07638}" dt="2024-09-30T08:24:53.102" v="104" actId="21"/>
          <ac:spMkLst>
            <pc:docMk/>
            <pc:sldMk cId="4208041437" sldId="261"/>
            <ac:spMk id="3" creationId="{0427D667-2F06-5630-B2AB-CEB15FF36ED2}"/>
          </ac:spMkLst>
        </pc:spChg>
      </pc:sldChg>
      <pc:sldChg chg="modSp new mod">
        <pc:chgData name="Aishwarya Kannale" userId="514d57363fb4c6eb" providerId="LiveId" clId="{C861C597-F6AE-45C6-A655-CDF914A07638}" dt="2024-09-30T08:25:53.872" v="113" actId="27636"/>
        <pc:sldMkLst>
          <pc:docMk/>
          <pc:sldMk cId="3671173741" sldId="262"/>
        </pc:sldMkLst>
        <pc:spChg chg="mod">
          <ac:chgData name="Aishwarya Kannale" userId="514d57363fb4c6eb" providerId="LiveId" clId="{C861C597-F6AE-45C6-A655-CDF914A07638}" dt="2024-09-30T08:25:53.872" v="113" actId="27636"/>
          <ac:spMkLst>
            <pc:docMk/>
            <pc:sldMk cId="3671173741" sldId="262"/>
            <ac:spMk id="2" creationId="{AB53C5EF-F982-AF86-3434-A1897722905F}"/>
          </ac:spMkLst>
        </pc:spChg>
        <pc:spChg chg="mod">
          <ac:chgData name="Aishwarya Kannale" userId="514d57363fb4c6eb" providerId="LiveId" clId="{C861C597-F6AE-45C6-A655-CDF914A07638}" dt="2024-09-30T08:25:47.550" v="110" actId="21"/>
          <ac:spMkLst>
            <pc:docMk/>
            <pc:sldMk cId="3671173741" sldId="262"/>
            <ac:spMk id="3" creationId="{95EA5355-17A8-1D34-75BD-A4FF8AE683E8}"/>
          </ac:spMkLst>
        </pc:spChg>
      </pc:sldChg>
      <pc:sldChg chg="modSp new mod">
        <pc:chgData name="Aishwarya Kannale" userId="514d57363fb4c6eb" providerId="LiveId" clId="{C861C597-F6AE-45C6-A655-CDF914A07638}" dt="2024-09-30T08:26:45.480" v="125" actId="20577"/>
        <pc:sldMkLst>
          <pc:docMk/>
          <pc:sldMk cId="1779084243" sldId="263"/>
        </pc:sldMkLst>
        <pc:spChg chg="mod">
          <ac:chgData name="Aishwarya Kannale" userId="514d57363fb4c6eb" providerId="LiveId" clId="{C861C597-F6AE-45C6-A655-CDF914A07638}" dt="2024-09-30T08:26:45.480" v="125" actId="20577"/>
          <ac:spMkLst>
            <pc:docMk/>
            <pc:sldMk cId="1779084243" sldId="263"/>
            <ac:spMk id="2" creationId="{6F73D10D-4FA9-8B3E-BF62-6ABA0AFEBF05}"/>
          </ac:spMkLst>
        </pc:spChg>
        <pc:spChg chg="mod">
          <ac:chgData name="Aishwarya Kannale" userId="514d57363fb4c6eb" providerId="LiveId" clId="{C861C597-F6AE-45C6-A655-CDF914A07638}" dt="2024-09-30T08:26:40.221" v="117" actId="21"/>
          <ac:spMkLst>
            <pc:docMk/>
            <pc:sldMk cId="1779084243" sldId="263"/>
            <ac:spMk id="3" creationId="{2B931586-FBBF-A11B-F5FC-B93A37BFF13F}"/>
          </ac:spMkLst>
        </pc:spChg>
      </pc:sldChg>
      <pc:sldChg chg="modSp new mod">
        <pc:chgData name="Aishwarya Kannale" userId="514d57363fb4c6eb" providerId="LiveId" clId="{C861C597-F6AE-45C6-A655-CDF914A07638}" dt="2024-09-30T08:27:40.853" v="131" actId="27636"/>
        <pc:sldMkLst>
          <pc:docMk/>
          <pc:sldMk cId="2282344958" sldId="264"/>
        </pc:sldMkLst>
        <pc:spChg chg="mod">
          <ac:chgData name="Aishwarya Kannale" userId="514d57363fb4c6eb" providerId="LiveId" clId="{C861C597-F6AE-45C6-A655-CDF914A07638}" dt="2024-09-30T08:27:40.853" v="131" actId="27636"/>
          <ac:spMkLst>
            <pc:docMk/>
            <pc:sldMk cId="2282344958" sldId="264"/>
            <ac:spMk id="2" creationId="{AE77F9E9-7C6E-DB77-3AF6-D10FB866876C}"/>
          </ac:spMkLst>
        </pc:spChg>
        <pc:spChg chg="mod">
          <ac:chgData name="Aishwarya Kannale" userId="514d57363fb4c6eb" providerId="LiveId" clId="{C861C597-F6AE-45C6-A655-CDF914A07638}" dt="2024-09-30T08:27:35.593" v="128" actId="21"/>
          <ac:spMkLst>
            <pc:docMk/>
            <pc:sldMk cId="2282344958" sldId="264"/>
            <ac:spMk id="3" creationId="{88B6B6A8-F89F-5FF4-6048-95D934B076CE}"/>
          </ac:spMkLst>
        </pc:spChg>
      </pc:sldChg>
      <pc:sldChg chg="modSp new mod">
        <pc:chgData name="Aishwarya Kannale" userId="514d57363fb4c6eb" providerId="LiveId" clId="{C861C597-F6AE-45C6-A655-CDF914A07638}" dt="2024-09-30T08:28:19.840" v="142" actId="27636"/>
        <pc:sldMkLst>
          <pc:docMk/>
          <pc:sldMk cId="2638896742" sldId="265"/>
        </pc:sldMkLst>
        <pc:spChg chg="mod">
          <ac:chgData name="Aishwarya Kannale" userId="514d57363fb4c6eb" providerId="LiveId" clId="{C861C597-F6AE-45C6-A655-CDF914A07638}" dt="2024-09-30T08:28:19.840" v="142" actId="27636"/>
          <ac:spMkLst>
            <pc:docMk/>
            <pc:sldMk cId="2638896742" sldId="265"/>
            <ac:spMk id="2" creationId="{F9035A6B-BDCA-2C3A-B405-B40FD32F524C}"/>
          </ac:spMkLst>
        </pc:spChg>
        <pc:spChg chg="mod">
          <ac:chgData name="Aishwarya Kannale" userId="514d57363fb4c6eb" providerId="LiveId" clId="{C861C597-F6AE-45C6-A655-CDF914A07638}" dt="2024-09-30T08:28:14.132" v="139" actId="21"/>
          <ac:spMkLst>
            <pc:docMk/>
            <pc:sldMk cId="2638896742" sldId="265"/>
            <ac:spMk id="3" creationId="{AA2C57B4-D7B2-D720-5974-DC15CB7DE3CB}"/>
          </ac:spMkLst>
        </pc:spChg>
      </pc:sldChg>
      <pc:sldChg chg="addSp delSp modSp new mod modClrScheme chgLayout">
        <pc:chgData name="Aishwarya Kannale" userId="514d57363fb4c6eb" providerId="LiveId" clId="{C861C597-F6AE-45C6-A655-CDF914A07638}" dt="2024-09-30T08:29:24.066" v="162" actId="1076"/>
        <pc:sldMkLst>
          <pc:docMk/>
          <pc:sldMk cId="1778720895" sldId="266"/>
        </pc:sldMkLst>
        <pc:spChg chg="del mod ord">
          <ac:chgData name="Aishwarya Kannale" userId="514d57363fb4c6eb" providerId="LiveId" clId="{C861C597-F6AE-45C6-A655-CDF914A07638}" dt="2024-09-30T08:28:30.392" v="144" actId="700"/>
          <ac:spMkLst>
            <pc:docMk/>
            <pc:sldMk cId="1778720895" sldId="266"/>
            <ac:spMk id="2" creationId="{E14889B0-1158-8922-5628-D5D951D422D9}"/>
          </ac:spMkLst>
        </pc:spChg>
        <pc:spChg chg="del">
          <ac:chgData name="Aishwarya Kannale" userId="514d57363fb4c6eb" providerId="LiveId" clId="{C861C597-F6AE-45C6-A655-CDF914A07638}" dt="2024-09-30T08:28:30.392" v="144" actId="700"/>
          <ac:spMkLst>
            <pc:docMk/>
            <pc:sldMk cId="1778720895" sldId="266"/>
            <ac:spMk id="3" creationId="{97AB62BF-0C1A-493F-B056-6A669AE90A51}"/>
          </ac:spMkLst>
        </pc:spChg>
        <pc:spChg chg="add mod ord">
          <ac:chgData name="Aishwarya Kannale" userId="514d57363fb4c6eb" providerId="LiveId" clId="{C861C597-F6AE-45C6-A655-CDF914A07638}" dt="2024-09-30T08:29:24.066" v="162" actId="1076"/>
          <ac:spMkLst>
            <pc:docMk/>
            <pc:sldMk cId="1778720895" sldId="266"/>
            <ac:spMk id="4" creationId="{F9324E57-7B89-1DF1-04A9-402BD0F0F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5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0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9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2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6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DC0-4090-4CFA-B379-29888EECC6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09785E-7FAA-409B-B215-C33185D21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7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A132-59E6-2E86-CD3A-B979FFF25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Weather app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61632A0-C1A0-7976-4C48-B4933523D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24498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                                                                                   Presented by:                                            </a:t>
            </a:r>
          </a:p>
          <a:p>
            <a:pPr algn="r"/>
            <a:r>
              <a:rPr lang="en-IN" dirty="0" err="1"/>
              <a:t>Manager:AMBIKA</a:t>
            </a:r>
            <a:endParaRPr lang="en-IN" dirty="0"/>
          </a:p>
          <a:p>
            <a:pPr algn="r"/>
            <a:r>
              <a:rPr lang="en-IN" dirty="0" err="1"/>
              <a:t>Coding:</a:t>
            </a:r>
            <a:r>
              <a:rPr lang="en-IN" cap="none" dirty="0" err="1"/>
              <a:t>CHANDANA</a:t>
            </a:r>
            <a:r>
              <a:rPr lang="en-IN" cap="none" dirty="0"/>
              <a:t> D </a:t>
            </a:r>
            <a:r>
              <a:rPr lang="en-IN" cap="none"/>
              <a:t>B,ROSHAN</a:t>
            </a:r>
            <a:endParaRPr lang="en-IN" cap="none" dirty="0"/>
          </a:p>
          <a:p>
            <a:pPr algn="r"/>
            <a:r>
              <a:rPr lang="en-IN" cap="none" dirty="0"/>
              <a:t>DOCUMENTATION:POOJA ,PRAVALIKA</a:t>
            </a:r>
          </a:p>
          <a:p>
            <a:pPr algn="r"/>
            <a:r>
              <a:rPr lang="en-IN" cap="none" dirty="0"/>
              <a:t>PRESENTATION:ROSHAN,PRAGATHI</a:t>
            </a:r>
          </a:p>
          <a:p>
            <a:pPr algn="r"/>
            <a:endParaRPr lang="en-IN" cap="none" dirty="0"/>
          </a:p>
          <a:p>
            <a:pPr algn="r"/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6236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5A6B-BDCA-2C3A-B405-B40FD32F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0480"/>
            <a:ext cx="9603275" cy="5532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57B4-D7B2-D720-5974-DC15CB7D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and effective way to get weather data using city name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expand with additional features like forecasts or location-based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Enhancements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weather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multiple languages or visual weather maps.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89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24E57-7B89-1DF1-04A9-402BD0F0FE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20376942">
            <a:off x="1293813" y="2561907"/>
            <a:ext cx="9604375" cy="1049337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87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13A5-1088-6438-3066-82B80518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9EE2-2681-BC09-33B9-356351A8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a Weather App?</a:t>
            </a:r>
          </a:p>
          <a:p>
            <a:pPr marL="0" indent="0">
              <a:buNone/>
            </a:pPr>
            <a:r>
              <a:rPr lang="en-US" dirty="0"/>
              <a:t>A weather app provides real-time weather updates for a specific location.</a:t>
            </a:r>
          </a:p>
          <a:p>
            <a:pPr marL="0" indent="0">
              <a:buNone/>
            </a:pPr>
            <a:r>
              <a:rPr lang="en-US" dirty="0"/>
              <a:t>In this app, users input the name of a city to get weather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3651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1F89-376D-FC7E-6473-99A8CFF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8936"/>
            <a:ext cx="9603275" cy="6348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Build a Weather App?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3281C-E9CC-34EA-0CD1-4EACAC6D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Importance of Weather Information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Weather data helps in planning daily activities, traveling, and staying safe during extreme conditions.</a:t>
            </a:r>
          </a:p>
          <a:p>
            <a:pPr marL="0" indent="0">
              <a:buNone/>
            </a:pPr>
            <a:r>
              <a:rPr lang="en-US" b="1" dirty="0"/>
              <a:t>Learning Opportunity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Gain experience with APIs, JSON data handling, and user inputs.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5292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214E-D8A5-722F-6F72-856C37F5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0606-9167-B536-63F6-E398A0D7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OpenWeatherMap</a:t>
            </a:r>
            <a:r>
              <a:rPr lang="en-IN" b="1" dirty="0"/>
              <a:t> API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Free weather data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Provides data like temperature, humidity, wind speed,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HML,CSS and JAVASCRIPT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Handles the user input and fetches data from the API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BFD6-91EB-178D-105B-9AAAB3E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0480"/>
            <a:ext cx="9603275" cy="5532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How the Weather App Works</a:t>
            </a:r>
            <a:br>
              <a:rPr lang="en-US" b="1" dirty="0"/>
            </a:b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178D-6D26-AA96-1F0B-13D7310B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 User Input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enters the city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 API Request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app makes a request to the </a:t>
            </a:r>
            <a:r>
              <a:rPr lang="en-US" dirty="0" err="1"/>
              <a:t>OpenWeatherMap</a:t>
            </a:r>
            <a:r>
              <a:rPr lang="en-US" dirty="0"/>
              <a:t> API using the city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 Data Retrieval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API returns weather data in JSON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 Display Information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app displays the current weather for the city.</a:t>
            </a:r>
          </a:p>
        </p:txBody>
      </p:sp>
    </p:spTree>
    <p:extLst>
      <p:ext uri="{BB962C8B-B14F-4D97-AF65-F5344CB8AC3E}">
        <p14:creationId xmlns:p14="http://schemas.microsoft.com/office/powerpoint/2010/main" val="314556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786A-302D-4CFD-455A-21B93B2F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8080"/>
            <a:ext cx="9603275" cy="7056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API Integration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D667-2F06-5630-B2AB-CEB15FF3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an API?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stands for Application Programming Interface, which allows applications to communicate.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OpenWeatherMap</a:t>
            </a:r>
            <a:r>
              <a:rPr lang="en-US" b="1" dirty="0"/>
              <a:t> API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access to current weather data for any city worldwide.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an API key for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04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C5EF-F982-AF86-3434-A1897722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8560"/>
            <a:ext cx="9603275" cy="6751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 of the Weather App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355-17A8-1D34-75BD-A4FF8AE6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weather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on temperature, humidity, pressure, and wind speed.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City-specific weather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7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10D-4FA9-8B3E-BF62-6ABA0AFE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1586-FBBF-A11B-F5FC-B93A37BF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 City Name → API Request → Fetch Data → Display Weather Info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08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F9E9-7C6E-DB77-3AF6-D10FB866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320"/>
            <a:ext cx="9603275" cy="5634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Data Output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B6A8-F89F-5FF4-6048-95D934B0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Weather Information for New York</a:t>
            </a:r>
            <a:r>
              <a:rPr lang="en-US" dirty="0"/>
              <a:t> (Example)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Temperature: 22°C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Humidity: 60%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Pressure: 1012 </a:t>
            </a:r>
            <a:r>
              <a:rPr lang="en-US" dirty="0" err="1"/>
              <a:t>hPa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 Speed: 5.5 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Weather: Clear Sky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344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375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      Weather app</vt:lpstr>
      <vt:lpstr>    Introduction</vt:lpstr>
      <vt:lpstr>Why Build a Weather App? </vt:lpstr>
      <vt:lpstr>                     Technology Stack</vt:lpstr>
      <vt:lpstr>      How the Weather App Works  </vt:lpstr>
      <vt:lpstr>API Integration </vt:lpstr>
      <vt:lpstr>Features of the Weather App </vt:lpstr>
      <vt:lpstr>Application Workflow </vt:lpstr>
      <vt:lpstr>Sample Data Output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Kannale</dc:creator>
  <cp:lastModifiedBy>Aishwarya Kannale</cp:lastModifiedBy>
  <cp:revision>1</cp:revision>
  <dcterms:created xsi:type="dcterms:W3CDTF">2024-09-27T09:09:36Z</dcterms:created>
  <dcterms:modified xsi:type="dcterms:W3CDTF">2024-09-30T08:58:26Z</dcterms:modified>
</cp:coreProperties>
</file>