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48" r:id="rId2"/>
  </p:sldMasterIdLst>
  <p:sldIdLst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A082D3-8189-40D5-BDCB-5E7088FC227C}" v="4" dt="2023-06-28T04:32:39.1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/>
          <p:cNvSpPr/>
          <p:nvPr userDrawn="1"/>
        </p:nvSpPr>
        <p:spPr>
          <a:xfrm>
            <a:off x="6676569" y="0"/>
            <a:ext cx="3522381" cy="6858000"/>
          </a:xfrm>
          <a:custGeom>
            <a:avLst/>
            <a:gdLst>
              <a:gd name="connsiteX0" fmla="*/ 0 w 3522381"/>
              <a:gd name="connsiteY0" fmla="*/ 0 h 6858000"/>
              <a:gd name="connsiteX1" fmla="*/ 3522381 w 3522381"/>
              <a:gd name="connsiteY1" fmla="*/ 0 h 6858000"/>
              <a:gd name="connsiteX2" fmla="*/ 51547 w 3522381"/>
              <a:gd name="connsiteY2" fmla="*/ 6858000 h 6858000"/>
              <a:gd name="connsiteX3" fmla="*/ 0 w 352238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22381" h="6858000">
                <a:moveTo>
                  <a:pt x="0" y="0"/>
                </a:moveTo>
                <a:lnTo>
                  <a:pt x="3522381" y="0"/>
                </a:lnTo>
                <a:lnTo>
                  <a:pt x="5154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-1" y="0"/>
            <a:ext cx="6676568" cy="6858000"/>
          </a:xfrm>
        </p:spPr>
        <p:txBody>
          <a:bodyPr anchor="ctr" anchorCtr="1"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274144" y="1291772"/>
            <a:ext cx="4379976" cy="3611880"/>
          </a:xfrm>
        </p:spPr>
        <p:txBody>
          <a:bodyPr vert="horz" lIns="91440" tIns="45720" rIns="91440" bIns="45720" rtlCol="0" anchor="b" anchorCtr="1">
            <a:noAutofit/>
          </a:bodyPr>
          <a:lstStyle>
            <a:lvl1pPr>
              <a:defRPr lang="en-GB" dirty="0"/>
            </a:lvl1pPr>
          </a:lstStyle>
          <a:p>
            <a:pPr marL="0" lvl="0" algn="ctr"/>
            <a:r>
              <a:rPr lang="en-US" noProof="0"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389079" y="5392401"/>
            <a:ext cx="4178808" cy="521208"/>
          </a:xfrm>
        </p:spPr>
        <p:txBody>
          <a:bodyPr vert="horz" lIns="91440" tIns="45720" rIns="91440" bIns="45720" rtlCol="0" anchor="t">
            <a:noAutofit/>
          </a:bodyPr>
          <a:lstStyle>
            <a:lvl1pPr marL="0" indent="0" algn="ctr">
              <a:buNone/>
              <a:defRPr lang="en-US" sz="1800" dirty="0">
                <a:solidFill>
                  <a:srgbClr val="B2606E"/>
                </a:solidFill>
              </a:defRPr>
            </a:lvl1pPr>
          </a:lstStyle>
          <a:p>
            <a:pPr lvl="0"/>
            <a:r>
              <a:rPr lang="en-US" noProof="0"/>
              <a:t>Subtitle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9140346" y="5054600"/>
            <a:ext cx="676275" cy="114300"/>
            <a:chOff x="9330846" y="5054600"/>
            <a:chExt cx="676275" cy="114300"/>
          </a:xfrm>
        </p:grpSpPr>
        <p:sp>
          <p:nvSpPr>
            <p:cNvPr id="7" name="Oval 6"/>
            <p:cNvSpPr/>
            <p:nvPr/>
          </p:nvSpPr>
          <p:spPr>
            <a:xfrm>
              <a:off x="9330846" y="5054600"/>
              <a:ext cx="114300" cy="1143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9518171" y="5054600"/>
              <a:ext cx="114300" cy="1143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9705496" y="5054600"/>
              <a:ext cx="114300" cy="1143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9892821" y="5054600"/>
              <a:ext cx="114300" cy="1143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/>
          <p:cNvSpPr/>
          <p:nvPr userDrawn="1"/>
        </p:nvSpPr>
        <p:spPr>
          <a:xfrm>
            <a:off x="5512953" y="0"/>
            <a:ext cx="3522381" cy="6858000"/>
          </a:xfrm>
          <a:custGeom>
            <a:avLst/>
            <a:gdLst>
              <a:gd name="connsiteX0" fmla="*/ 0 w 3522381"/>
              <a:gd name="connsiteY0" fmla="*/ 0 h 6858000"/>
              <a:gd name="connsiteX1" fmla="*/ 3522381 w 3522381"/>
              <a:gd name="connsiteY1" fmla="*/ 0 h 6858000"/>
              <a:gd name="connsiteX2" fmla="*/ 51547 w 3522381"/>
              <a:gd name="connsiteY2" fmla="*/ 6858000 h 6858000"/>
              <a:gd name="connsiteX3" fmla="*/ 0 w 352238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22381" h="6858000">
                <a:moveTo>
                  <a:pt x="0" y="0"/>
                </a:moveTo>
                <a:lnTo>
                  <a:pt x="3522381" y="0"/>
                </a:lnTo>
                <a:lnTo>
                  <a:pt x="5154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-1" y="0"/>
            <a:ext cx="5504688" cy="6858000"/>
          </a:xfrm>
        </p:spPr>
        <p:txBody>
          <a:bodyPr anchor="ctr" anchorCtr="1"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274144" y="1291772"/>
            <a:ext cx="4379976" cy="3611880"/>
          </a:xfrm>
        </p:spPr>
        <p:txBody>
          <a:bodyPr vert="horz" lIns="91440" tIns="45720" rIns="91440" bIns="45720" rtlCol="0" anchor="b" anchorCtr="1">
            <a:noAutofit/>
          </a:bodyPr>
          <a:lstStyle>
            <a:lvl1pPr>
              <a:defRPr lang="en-GB" dirty="0"/>
            </a:lvl1pPr>
          </a:lstStyle>
          <a:p>
            <a:pPr marL="0" lvl="0" algn="ctr"/>
            <a:r>
              <a:rPr lang="en-US" noProof="0"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389079" y="5392401"/>
            <a:ext cx="4178808" cy="521208"/>
          </a:xfrm>
        </p:spPr>
        <p:txBody>
          <a:bodyPr vert="horz" lIns="91440" tIns="45720" rIns="91440" bIns="45720" rtlCol="0" anchor="t">
            <a:noAutofit/>
          </a:bodyPr>
          <a:lstStyle>
            <a:lvl1pPr marL="0" indent="0" algn="ctr">
              <a:buNone/>
              <a:defRPr lang="en-US" sz="1800" dirty="0">
                <a:solidFill>
                  <a:srgbClr val="B2606E"/>
                </a:solidFill>
              </a:defRPr>
            </a:lvl1pPr>
          </a:lstStyle>
          <a:p>
            <a:pPr lvl="0"/>
            <a:r>
              <a:rPr lang="en-US" noProof="0"/>
              <a:t>Subtitle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-2" y="0"/>
            <a:ext cx="12192001" cy="6858000"/>
          </a:xfrm>
        </p:spPr>
        <p:txBody>
          <a:bodyPr anchor="ctr" anchorCtr="1"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6020" y="2404234"/>
            <a:ext cx="5330038" cy="1746504"/>
          </a:xfrm>
        </p:spPr>
        <p:txBody>
          <a:bodyPr vert="horz" lIns="0" tIns="45720" rIns="0" bIns="45720" rtlCol="0" anchor="b" anchorCtr="1">
            <a:noAutofit/>
          </a:bodyPr>
          <a:lstStyle>
            <a:lvl1pPr>
              <a:defRPr lang="en-GB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noProof="0"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3180" y="4553291"/>
            <a:ext cx="5049510" cy="521208"/>
          </a:xfrm>
        </p:spPr>
        <p:txBody>
          <a:bodyPr vert="horz" lIns="0" tIns="0" rIns="0" bIns="0" rtlCol="0" anchor="t" anchorCtr="1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GB" sz="20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Subtitle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-2" y="0"/>
            <a:ext cx="12192001" cy="6858000"/>
          </a:xfrm>
        </p:spPr>
        <p:txBody>
          <a:bodyPr anchor="ctr" anchorCtr="1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90288" y="2313432"/>
            <a:ext cx="6592824" cy="2852737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0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90288" y="5193792"/>
            <a:ext cx="6592824" cy="97840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>
                <a:solidFill>
                  <a:schemeClr val="bg1"/>
                </a:solidFill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 Content_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836125" y="0"/>
            <a:ext cx="5355875" cy="6858000"/>
          </a:xfrm>
        </p:spPr>
        <p:txBody>
          <a:bodyPr vert="horz" lIns="91440" tIns="45720" rIns="91440" bIns="45720" rtlCol="0" anchor="ctr" anchorCtr="1">
            <a:normAutofit/>
          </a:bodyPr>
          <a:lstStyle>
            <a:lvl1pPr>
              <a:defRPr lang="en-GB" sz="240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 noProof="0" dirty="0"/>
              <a:t>Insert Image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386558" y="2717803"/>
            <a:ext cx="2834640" cy="3368675"/>
          </a:xfrm>
        </p:spPr>
        <p:txBody>
          <a:bodyPr vert="horz" wrap="square" lIns="0" tIns="45720" rIns="0" bIns="45720" rtlCol="0" anchor="t">
            <a:noAutofit/>
          </a:bodyPr>
          <a:lstStyle>
            <a:lvl1pPr marL="0" indent="0">
              <a:buNone/>
              <a:defRPr lang="en-US" sz="1400" dirty="0" smtClean="0">
                <a:latin typeface="+mn-lt"/>
                <a:ea typeface="+mj-ea"/>
                <a:cs typeface="+mj-cs"/>
              </a:defRPr>
            </a:lvl1pPr>
          </a:lstStyle>
          <a:p>
            <a:pPr marL="57150" lvl="0" indent="-285750">
              <a:lnSpc>
                <a:spcPct val="100000"/>
              </a:lnSpc>
              <a:spcBef>
                <a:spcPct val="0"/>
              </a:spcBef>
            </a:pPr>
            <a:r>
              <a:rPr lang="en-US" noProof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647700" y="2717803"/>
            <a:ext cx="2834640" cy="3368675"/>
          </a:xfrm>
        </p:spPr>
        <p:txBody>
          <a:bodyPr vert="horz" wrap="square" lIns="0" tIns="45720" rIns="0" bIns="45720" rtlCol="0" anchor="t">
            <a:noAutofit/>
          </a:bodyPr>
          <a:lstStyle>
            <a:lvl1pPr marL="0" indent="0">
              <a:buNone/>
              <a:defRPr lang="en-US" sz="1400" dirty="0" smtClean="0">
                <a:latin typeface="+mn-lt"/>
                <a:ea typeface="+mj-ea"/>
                <a:cs typeface="+mj-cs"/>
              </a:defRPr>
            </a:lvl1pPr>
          </a:lstStyle>
          <a:p>
            <a:pPr marL="57150" lvl="0" indent="-285750">
              <a:lnSpc>
                <a:spcPct val="100000"/>
              </a:lnSpc>
              <a:spcBef>
                <a:spcPct val="0"/>
              </a:spcBef>
            </a:pPr>
            <a:r>
              <a:rPr lang="en-US" noProof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186" y="557439"/>
            <a:ext cx="6891564" cy="830997"/>
          </a:xfrm>
        </p:spPr>
        <p:txBody>
          <a:bodyPr vert="horz" wrap="square" lIns="0" tIns="45720" rIns="91440" bIns="45720" rtlCol="0" anchor="t">
            <a:noAutofit/>
          </a:bodyPr>
          <a:lstStyle>
            <a:lvl1pPr>
              <a:defRPr lang="en-GB" sz="2400">
                <a:latin typeface="Corbel" panose="020B0503020204020204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noProof="0"/>
              <a:t>Click to edit Master title style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3" hasCustomPrompt="1"/>
          </p:nvPr>
        </p:nvSpPr>
        <p:spPr>
          <a:xfrm>
            <a:off x="1906451" y="1981200"/>
            <a:ext cx="548640" cy="54864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noProof="0"/>
              <a:t>Icon</a:t>
            </a:r>
          </a:p>
        </p:txBody>
      </p:sp>
      <p:sp>
        <p:nvSpPr>
          <p:cNvPr id="17" name="Content Placeholder 15"/>
          <p:cNvSpPr>
            <a:spLocks noGrp="1"/>
          </p:cNvSpPr>
          <p:nvPr>
            <p:ph sz="quarter" idx="14" hasCustomPrompt="1"/>
          </p:nvPr>
        </p:nvSpPr>
        <p:spPr>
          <a:xfrm>
            <a:off x="5645309" y="1981200"/>
            <a:ext cx="548640" cy="54864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noProof="0"/>
              <a:t>Icon</a:t>
            </a:r>
          </a:p>
        </p:txBody>
      </p:sp>
      <p:sp>
        <p:nvSpPr>
          <p:cNvPr id="1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lang="en-GB" sz="1200" smtClean="0">
                <a:solidFill>
                  <a:schemeClr val="bg1"/>
                </a:solidFill>
              </a:defRPr>
            </a:lvl1pPr>
          </a:lstStyle>
          <a:p>
            <a:pPr algn="ctr"/>
            <a:fld id="{817179DE-9BF3-494C-804F-0C7C90AC8700}" type="slidenum">
              <a:rPr lang="en-US" noProof="0" smtClean="0"/>
              <a:t>‹#›</a:t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 Content_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92000" cy="6858000"/>
          </a:xfrm>
        </p:spPr>
        <p:txBody>
          <a:bodyPr vert="horz" lIns="91440" tIns="45720" rIns="91440" bIns="45720" rtlCol="0" anchor="ctr" anchorCtr="1">
            <a:normAutofit/>
          </a:bodyPr>
          <a:lstStyle>
            <a:lvl1pPr>
              <a:defRPr lang="en-GB" sz="240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 noProof="0" dirty="0"/>
              <a:t>Insert Image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3888842" y="2717803"/>
            <a:ext cx="2377440" cy="3368675"/>
          </a:xfrm>
        </p:spPr>
        <p:txBody>
          <a:bodyPr vert="horz" wrap="square" lIns="0" tIns="45720" rIns="0" bIns="45720" rtlCol="0" anchor="t">
            <a:noAutofit/>
          </a:bodyPr>
          <a:lstStyle>
            <a:lvl1pPr marL="0" indent="0">
              <a:buNone/>
              <a:defRPr lang="en-US" sz="1400" dirty="0" smtClean="0">
                <a:solidFill>
                  <a:schemeClr val="bg1">
                    <a:lumMod val="9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pPr marL="57150" lvl="0" indent="-285750">
              <a:lnSpc>
                <a:spcPct val="100000"/>
              </a:lnSpc>
              <a:spcBef>
                <a:spcPct val="0"/>
              </a:spcBef>
            </a:pPr>
            <a:r>
              <a:rPr lang="en-US" noProof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647700" y="2717803"/>
            <a:ext cx="2377440" cy="3368675"/>
          </a:xfrm>
        </p:spPr>
        <p:txBody>
          <a:bodyPr vert="horz" wrap="square" lIns="0" tIns="45720" rIns="0" bIns="45720" rtlCol="0" anchor="t">
            <a:noAutofit/>
          </a:bodyPr>
          <a:lstStyle>
            <a:lvl1pPr marL="0" indent="0">
              <a:buNone/>
              <a:defRPr lang="en-US" sz="1400" dirty="0" smtClean="0">
                <a:solidFill>
                  <a:schemeClr val="bg1">
                    <a:lumMod val="9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pPr marL="57150" lvl="0" indent="-285750">
              <a:lnSpc>
                <a:spcPct val="100000"/>
              </a:lnSpc>
              <a:spcBef>
                <a:spcPct val="0"/>
              </a:spcBef>
            </a:pPr>
            <a:r>
              <a:rPr lang="en-US" noProof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186" y="557439"/>
            <a:ext cx="10206264" cy="830997"/>
          </a:xfrm>
        </p:spPr>
        <p:txBody>
          <a:bodyPr vert="horz" wrap="square" lIns="0" tIns="45720" rIns="91440" bIns="45720" rtlCol="0" anchor="t">
            <a:noAutofit/>
          </a:bodyPr>
          <a:lstStyle>
            <a:lvl1pPr>
              <a:defRPr lang="en-GB" sz="2400">
                <a:solidFill>
                  <a:schemeClr val="bg1">
                    <a:lumMod val="95000"/>
                  </a:schemeClr>
                </a:solidFill>
                <a:latin typeface="Corbel" panose="020B0503020204020204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noProof="0"/>
              <a:t>Click to edit Master title style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3" hasCustomPrompt="1"/>
          </p:nvPr>
        </p:nvSpPr>
        <p:spPr>
          <a:xfrm>
            <a:off x="1562100" y="1981200"/>
            <a:ext cx="548640" cy="54864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noProof="0"/>
              <a:t>Icon</a:t>
            </a:r>
          </a:p>
        </p:txBody>
      </p:sp>
      <p:sp>
        <p:nvSpPr>
          <p:cNvPr id="17" name="Content Placeholder 15"/>
          <p:cNvSpPr>
            <a:spLocks noGrp="1"/>
          </p:cNvSpPr>
          <p:nvPr>
            <p:ph sz="quarter" idx="14" hasCustomPrompt="1"/>
          </p:nvPr>
        </p:nvSpPr>
        <p:spPr>
          <a:xfrm>
            <a:off x="4803242" y="1981200"/>
            <a:ext cx="548640" cy="54864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noProof="0"/>
              <a:t>Icon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7129985" y="2717803"/>
            <a:ext cx="2377440" cy="3368675"/>
          </a:xfrm>
        </p:spPr>
        <p:txBody>
          <a:bodyPr vert="horz" wrap="square" lIns="0" tIns="45720" rIns="0" bIns="45720" rtlCol="0" anchor="t">
            <a:noAutofit/>
          </a:bodyPr>
          <a:lstStyle>
            <a:lvl1pPr marL="0" indent="0">
              <a:buNone/>
              <a:defRPr lang="en-US" sz="1400" dirty="0" smtClean="0">
                <a:solidFill>
                  <a:schemeClr val="bg1">
                    <a:lumMod val="9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pPr marL="57150" lvl="0" indent="-285750">
              <a:lnSpc>
                <a:spcPct val="100000"/>
              </a:lnSpc>
              <a:spcBef>
                <a:spcPct val="0"/>
              </a:spcBef>
            </a:pPr>
            <a:r>
              <a:rPr lang="en-US" noProof="0"/>
              <a:t>Click to edit Master text styles</a:t>
            </a:r>
          </a:p>
        </p:txBody>
      </p:sp>
      <p:sp>
        <p:nvSpPr>
          <p:cNvPr id="10" name="Content Placeholder 15"/>
          <p:cNvSpPr>
            <a:spLocks noGrp="1"/>
          </p:cNvSpPr>
          <p:nvPr>
            <p:ph sz="quarter" idx="16" hasCustomPrompt="1"/>
          </p:nvPr>
        </p:nvSpPr>
        <p:spPr>
          <a:xfrm>
            <a:off x="8044385" y="1981200"/>
            <a:ext cx="548640" cy="54864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noProof="0"/>
              <a:t>Icon</a:t>
            </a:r>
          </a:p>
        </p:txBody>
      </p:sp>
      <p:sp>
        <p:nvSpPr>
          <p:cNvPr id="11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lang="en-GB" sz="1200" smtClean="0">
                <a:solidFill>
                  <a:schemeClr val="bg1"/>
                </a:solidFill>
              </a:defRPr>
            </a:lvl1pPr>
          </a:lstStyle>
          <a:p>
            <a:pPr algn="ctr"/>
            <a:fld id="{817179DE-9BF3-494C-804F-0C7C90AC8700}" type="slidenum">
              <a:rPr lang="en-US" noProof="0" smtClean="0"/>
              <a:t>‹#›</a:t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 Content_2 column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92000" cy="6858000"/>
          </a:xfrm>
        </p:spPr>
        <p:txBody>
          <a:bodyPr vert="horz" lIns="91440" tIns="45720" rIns="91440" bIns="45720" rtlCol="0" anchor="ctr" anchorCtr="1">
            <a:normAutofit/>
          </a:bodyPr>
          <a:lstStyle>
            <a:lvl1pPr>
              <a:defRPr lang="en-GB" sz="240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 noProof="0" dirty="0"/>
              <a:t>Insert Image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1809750" y="1847927"/>
            <a:ext cx="7315200" cy="1461613"/>
          </a:xfrm>
        </p:spPr>
        <p:txBody>
          <a:bodyPr vert="horz" wrap="square" lIns="0" tIns="45720" rIns="0" bIns="45720" rtlCol="0" anchor="t">
            <a:noAutofit/>
          </a:bodyPr>
          <a:lstStyle>
            <a:lvl1pPr>
              <a:defRPr lang="en-US" sz="1400" dirty="0" smtClean="0">
                <a:solidFill>
                  <a:schemeClr val="bg1">
                    <a:lumMod val="9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lvl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186" y="557439"/>
            <a:ext cx="10206264" cy="830997"/>
          </a:xfrm>
        </p:spPr>
        <p:txBody>
          <a:bodyPr vert="horz" wrap="square" lIns="0" tIns="45720" rIns="91440" bIns="45720" rtlCol="0" anchor="t">
            <a:noAutofit/>
          </a:bodyPr>
          <a:lstStyle>
            <a:lvl1pPr>
              <a:defRPr lang="en-GB" sz="2400">
                <a:solidFill>
                  <a:schemeClr val="bg1">
                    <a:lumMod val="95000"/>
                  </a:schemeClr>
                </a:solidFill>
                <a:latin typeface="Corbel" panose="020B0503020204020204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noProof="0"/>
              <a:t>Click to edit Master title style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3" hasCustomPrompt="1"/>
          </p:nvPr>
        </p:nvSpPr>
        <p:spPr>
          <a:xfrm>
            <a:off x="647700" y="2304413"/>
            <a:ext cx="548640" cy="54864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noProof="0"/>
              <a:t>Icon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1809750" y="4048520"/>
            <a:ext cx="7315200" cy="1461613"/>
          </a:xfrm>
        </p:spPr>
        <p:txBody>
          <a:bodyPr vert="horz" wrap="square" lIns="0" tIns="45720" rIns="0" bIns="45720" rtlCol="0" anchor="t">
            <a:noAutofit/>
          </a:bodyPr>
          <a:lstStyle>
            <a:lvl1pPr>
              <a:defRPr lang="en-US" sz="1400" dirty="0" smtClean="0">
                <a:solidFill>
                  <a:schemeClr val="bg1">
                    <a:lumMod val="9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lvl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12" name="Content Placeholder 15"/>
          <p:cNvSpPr>
            <a:spLocks noGrp="1"/>
          </p:cNvSpPr>
          <p:nvPr>
            <p:ph sz="quarter" idx="15" hasCustomPrompt="1"/>
          </p:nvPr>
        </p:nvSpPr>
        <p:spPr>
          <a:xfrm>
            <a:off x="647700" y="4505006"/>
            <a:ext cx="548640" cy="54864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noProof="0"/>
              <a:t>Icon</a:t>
            </a:r>
          </a:p>
        </p:txBody>
      </p:sp>
      <p:sp>
        <p:nvSpPr>
          <p:cNvPr id="15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lang="en-GB" sz="1200" smtClean="0">
                <a:solidFill>
                  <a:schemeClr val="bg1"/>
                </a:solidFill>
              </a:defRPr>
            </a:lvl1pPr>
          </a:lstStyle>
          <a:p>
            <a:pPr algn="ctr"/>
            <a:fld id="{817179DE-9BF3-494C-804F-0C7C90AC8700}" type="slidenum">
              <a:rPr lang="en-US" noProof="0" smtClean="0"/>
              <a:t>‹#›</a:t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 Content_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92000" cy="6858000"/>
          </a:xfrm>
        </p:spPr>
        <p:txBody>
          <a:bodyPr vert="horz" lIns="91440" tIns="45720" rIns="91440" bIns="45720" rtlCol="0" anchor="ctr" anchorCtr="1">
            <a:normAutofit/>
          </a:bodyPr>
          <a:lstStyle>
            <a:lvl1pPr>
              <a:defRPr lang="en-GB" sz="240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 noProof="0" dirty="0"/>
              <a:t>Insert Image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1562100" y="1733627"/>
            <a:ext cx="2438400" cy="4248073"/>
          </a:xfrm>
        </p:spPr>
        <p:txBody>
          <a:bodyPr vert="horz" wrap="square" lIns="0" tIns="45720" rIns="0" bIns="45720" rtlCol="0" anchor="t">
            <a:noAutofit/>
          </a:bodyPr>
          <a:lstStyle>
            <a:lvl1pPr>
              <a:defRPr lang="en-US" sz="1400" dirty="0" smtClean="0">
                <a:solidFill>
                  <a:schemeClr val="bg1">
                    <a:lumMod val="9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lvl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186" y="557439"/>
            <a:ext cx="10206264" cy="830997"/>
          </a:xfrm>
        </p:spPr>
        <p:txBody>
          <a:bodyPr vert="horz" wrap="square" lIns="0" tIns="45720" rIns="91440" bIns="45720" rtlCol="0" anchor="t">
            <a:noAutofit/>
          </a:bodyPr>
          <a:lstStyle>
            <a:lvl1pPr>
              <a:defRPr lang="en-GB" sz="2400">
                <a:solidFill>
                  <a:schemeClr val="bg1">
                    <a:lumMod val="95000"/>
                  </a:schemeClr>
                </a:solidFill>
                <a:latin typeface="Corbel" panose="020B0503020204020204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noProof="0"/>
              <a:t>Click to edit Master title style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3" hasCustomPrompt="1"/>
          </p:nvPr>
        </p:nvSpPr>
        <p:spPr>
          <a:xfrm>
            <a:off x="647700" y="1733627"/>
            <a:ext cx="548640" cy="54864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noProof="0"/>
              <a:t>Icon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lang="en-GB" sz="1200" smtClean="0">
                <a:solidFill>
                  <a:schemeClr val="bg1"/>
                </a:solidFill>
              </a:defRPr>
            </a:lvl1pPr>
          </a:lstStyle>
          <a:p>
            <a:pPr algn="ctr"/>
            <a:fld id="{817179DE-9BF3-494C-804F-0C7C90AC8700}" type="slidenum">
              <a:rPr lang="en-US" noProof="0" smtClean="0"/>
              <a:t>‹#›</a:t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1562100" y="1733627"/>
            <a:ext cx="8534400" cy="4248073"/>
          </a:xfrm>
        </p:spPr>
        <p:txBody>
          <a:bodyPr vert="horz" wrap="square" lIns="0" tIns="45720" rIns="0" bIns="45720" rtlCol="0" anchor="t">
            <a:noAutofit/>
          </a:bodyPr>
          <a:lstStyle>
            <a:lvl1pPr>
              <a:defRPr lang="en-US" sz="140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lvl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186" y="557439"/>
            <a:ext cx="10815864" cy="830997"/>
          </a:xfrm>
        </p:spPr>
        <p:txBody>
          <a:bodyPr vert="horz" wrap="square" lIns="0" tIns="45720" rIns="91440" bIns="45720" rtlCol="0" anchor="t">
            <a:noAutofit/>
          </a:bodyPr>
          <a:lstStyle>
            <a:lvl1pPr>
              <a:defRPr lang="en-GB" sz="2400">
                <a:solidFill>
                  <a:schemeClr val="tx1"/>
                </a:solidFill>
                <a:latin typeface="Corbel" panose="020B0503020204020204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noProof="0"/>
              <a:t>Click to edit Master title style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3" hasCustomPrompt="1"/>
          </p:nvPr>
        </p:nvSpPr>
        <p:spPr>
          <a:xfrm>
            <a:off x="647700" y="1733627"/>
            <a:ext cx="548640" cy="54864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Icon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0" y="6086479"/>
            <a:ext cx="12192000" cy="600974"/>
            <a:chOff x="0" y="6086479"/>
            <a:chExt cx="12192000" cy="600974"/>
          </a:xfrm>
        </p:grpSpPr>
        <p:sp>
          <p:nvSpPr>
            <p:cNvPr id="12" name="Rectangle 11"/>
            <p:cNvSpPr/>
            <p:nvPr/>
          </p:nvSpPr>
          <p:spPr>
            <a:xfrm>
              <a:off x="0" y="6355760"/>
              <a:ext cx="12192000" cy="914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11091210" y="6086479"/>
              <a:ext cx="600974" cy="60097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5" name="Slide Number Placeholder 5"/>
          <p:cNvSpPr txBox="1"/>
          <p:nvPr userDrawn="1"/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247A4EEE-49CE-4F6C-BF32-B7FCC5EBBF45}" type="slidenum">
              <a:rPr lang="en-US" sz="1200" noProof="0" smtClean="0">
                <a:solidFill>
                  <a:schemeClr val="bg1"/>
                </a:solidFill>
              </a:rPr>
              <a:t>‹#›</a:t>
            </a:fld>
            <a:endParaRPr lang="en-US" sz="1200" noProof="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186" y="557439"/>
            <a:ext cx="10815864" cy="830997"/>
          </a:xfrm>
        </p:spPr>
        <p:txBody>
          <a:bodyPr vert="horz" wrap="square" lIns="0" tIns="45720" rIns="91440" bIns="45720" rtlCol="0" anchor="t">
            <a:noAutofit/>
          </a:bodyPr>
          <a:lstStyle>
            <a:lvl1pPr>
              <a:defRPr lang="en-GB" sz="2400">
                <a:solidFill>
                  <a:schemeClr val="tx1"/>
                </a:solidFill>
                <a:latin typeface="Corbel" panose="020B0503020204020204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noProof="0"/>
              <a:t>Click to edit Master title style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6086479"/>
            <a:ext cx="12192000" cy="600974"/>
            <a:chOff x="0" y="6086479"/>
            <a:chExt cx="12192000" cy="600974"/>
          </a:xfrm>
        </p:grpSpPr>
        <p:sp>
          <p:nvSpPr>
            <p:cNvPr id="5" name="Rectangle 4"/>
            <p:cNvSpPr/>
            <p:nvPr/>
          </p:nvSpPr>
          <p:spPr>
            <a:xfrm>
              <a:off x="0" y="6355760"/>
              <a:ext cx="12192000" cy="914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11091210" y="6086479"/>
              <a:ext cx="600974" cy="60097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8" name="Slide Number Placeholder 5"/>
          <p:cNvSpPr txBox="1"/>
          <p:nvPr userDrawn="1"/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247A4EEE-49CE-4F6C-BF32-B7FCC5EBBF45}" type="slidenum">
              <a:rPr lang="en-US" sz="1200" noProof="0" smtClean="0">
                <a:solidFill>
                  <a:schemeClr val="bg1"/>
                </a:solidFill>
              </a:rPr>
              <a:t>‹#›</a:t>
            </a:fld>
            <a:endParaRPr lang="en-US" sz="1200" noProof="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_Important Tex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8087304" cy="6858000"/>
          </a:xfrm>
          <a:custGeom>
            <a:avLst/>
            <a:gdLst>
              <a:gd name="connsiteX0" fmla="*/ 0 w 8087304"/>
              <a:gd name="connsiteY0" fmla="*/ 0 h 6858000"/>
              <a:gd name="connsiteX1" fmla="*/ 8087304 w 8087304"/>
              <a:gd name="connsiteY1" fmla="*/ 0 h 6858000"/>
              <a:gd name="connsiteX2" fmla="*/ 8087304 w 8087304"/>
              <a:gd name="connsiteY2" fmla="*/ 7620 h 6858000"/>
              <a:gd name="connsiteX3" fmla="*/ 6368365 w 8087304"/>
              <a:gd name="connsiteY3" fmla="*/ 6858000 h 6858000"/>
              <a:gd name="connsiteX4" fmla="*/ 0 w 8087304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87304" h="6858000">
                <a:moveTo>
                  <a:pt x="0" y="0"/>
                </a:moveTo>
                <a:lnTo>
                  <a:pt x="8087304" y="0"/>
                </a:lnTo>
                <a:lnTo>
                  <a:pt x="8087304" y="7620"/>
                </a:lnTo>
                <a:lnTo>
                  <a:pt x="6368365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anchor="ctr" anchorCtr="1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800"/>
            </a:lvl1pPr>
          </a:lstStyle>
          <a:p>
            <a:pPr marL="285750" marR="0" lvl="0" indent="-28575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defRPr/>
            </a:pPr>
            <a:r>
              <a:rPr lang="en-US" noProof="0" dirty="0"/>
              <a:t>Insert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5586" y="4081468"/>
            <a:ext cx="5005614" cy="822960"/>
          </a:xfrm>
        </p:spPr>
        <p:txBody>
          <a:bodyPr vert="horz" wrap="square" lIns="0" tIns="45720" rIns="91440" bIns="45720" rtlCol="0" anchor="t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GB" sz="2400" dirty="0">
                <a:solidFill>
                  <a:schemeClr val="tx1"/>
                </a:solidFill>
                <a:latin typeface="Corbel" panose="020B0503020204020204" pitchFamily="34" charset="0"/>
              </a:defRPr>
            </a:lvl1pPr>
          </a:lstStyle>
          <a:p>
            <a:pPr marL="0" lvl="0">
              <a:lnSpc>
                <a:spcPct val="100000"/>
              </a:lnSpc>
            </a:pPr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785586" y="5047107"/>
            <a:ext cx="5005614" cy="1005840"/>
          </a:xfrm>
        </p:spPr>
        <p:txBody>
          <a:bodyPr vert="horz" wrap="square" lIns="0" tIns="45720" rIns="0" bIns="45720" rtlCol="0" anchor="t">
            <a:noAutofit/>
          </a:bodyPr>
          <a:lstStyle>
            <a:lvl1pPr marL="0" indent="0">
              <a:buNone/>
              <a:defRPr lang="en-US" sz="160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57150" lvl="0" indent="-285750">
              <a:lnSpc>
                <a:spcPct val="100000"/>
              </a:lnSpc>
              <a:spcBef>
                <a:spcPct val="0"/>
              </a:spcBef>
            </a:pPr>
            <a:r>
              <a:rPr lang="en-US" noProof="0"/>
              <a:t>Click to edit Master text styles</a:t>
            </a:r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 hasCustomPrompt="1"/>
          </p:nvPr>
        </p:nvSpPr>
        <p:spPr>
          <a:xfrm>
            <a:off x="6464300" y="0"/>
            <a:ext cx="5727700" cy="6858000"/>
          </a:xfrm>
          <a:custGeom>
            <a:avLst/>
            <a:gdLst>
              <a:gd name="connsiteX0" fmla="*/ 1708150 w 5727700"/>
              <a:gd name="connsiteY0" fmla="*/ 0 h 6858000"/>
              <a:gd name="connsiteX1" fmla="*/ 5727700 w 5727700"/>
              <a:gd name="connsiteY1" fmla="*/ 0 h 6858000"/>
              <a:gd name="connsiteX2" fmla="*/ 5727700 w 5727700"/>
              <a:gd name="connsiteY2" fmla="*/ 6858000 h 6858000"/>
              <a:gd name="connsiteX3" fmla="*/ 0 w 5727700"/>
              <a:gd name="connsiteY3" fmla="*/ 6858000 h 6858000"/>
              <a:gd name="connsiteX4" fmla="*/ 0 w 5727700"/>
              <a:gd name="connsiteY4" fmla="*/ 68326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27700" h="6858000">
                <a:moveTo>
                  <a:pt x="1708150" y="0"/>
                </a:moveTo>
                <a:lnTo>
                  <a:pt x="5727700" y="0"/>
                </a:lnTo>
                <a:lnTo>
                  <a:pt x="5727700" y="6858000"/>
                </a:lnTo>
                <a:lnTo>
                  <a:pt x="0" y="6858000"/>
                </a:lnTo>
                <a:lnTo>
                  <a:pt x="0" y="6832600"/>
                </a:lnTo>
                <a:close/>
              </a:path>
            </a:pathLst>
          </a:custGeom>
        </p:spPr>
        <p:txBody>
          <a:bodyPr vert="horz" wrap="square" lIns="91440" tIns="45720" rIns="91440" bIns="45720" rtlCol="0" anchor="ctr" anchorCtr="1">
            <a:noAutofit/>
          </a:bodyPr>
          <a:lstStyle>
            <a:lvl1pPr marL="0" indent="0">
              <a:buNone/>
              <a:defRPr lang="en-GB" sz="1800"/>
            </a:lvl1pPr>
          </a:lstStyle>
          <a:p>
            <a:pPr marL="228600" lvl="0" indent="-228600" algn="ctr"/>
            <a:r>
              <a:rPr lang="en-US" noProof="0" dirty="0"/>
              <a:t>Insert Image</a:t>
            </a:r>
          </a:p>
        </p:txBody>
      </p:sp>
      <p:sp>
        <p:nvSpPr>
          <p:cNvPr id="20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lang="en-GB" sz="1200" smtClean="0">
                <a:solidFill>
                  <a:schemeClr val="bg1"/>
                </a:solidFill>
              </a:defRPr>
            </a:lvl1pPr>
          </a:lstStyle>
          <a:p>
            <a:pPr algn="ctr"/>
            <a:fld id="{817179DE-9BF3-494C-804F-0C7C90AC8700}" type="slidenum">
              <a:rPr lang="en-US" noProof="0" smtClean="0"/>
              <a:t>‹#›</a:t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0" y="6086479"/>
            <a:ext cx="12192000" cy="600974"/>
            <a:chOff x="0" y="6086479"/>
            <a:chExt cx="12192000" cy="600974"/>
          </a:xfrm>
        </p:grpSpPr>
        <p:sp>
          <p:nvSpPr>
            <p:cNvPr id="4" name="Rectangle 3"/>
            <p:cNvSpPr/>
            <p:nvPr/>
          </p:nvSpPr>
          <p:spPr>
            <a:xfrm>
              <a:off x="0" y="6355760"/>
              <a:ext cx="12192000" cy="914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11091210" y="6086479"/>
              <a:ext cx="600974" cy="60097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5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lang="en-GB" sz="1200" smtClean="0">
                <a:solidFill>
                  <a:schemeClr val="bg1"/>
                </a:solidFill>
              </a:defRPr>
            </a:lvl1pPr>
          </a:lstStyle>
          <a:p>
            <a:pPr algn="ctr"/>
            <a:fld id="{817179DE-9BF3-494C-804F-0C7C90AC8700}" type="slidenum">
              <a:rPr lang="en-US" noProof="0" smtClean="0"/>
              <a:t>‹#›</a:t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92000" cy="6858000"/>
          </a:xfrm>
        </p:spPr>
        <p:txBody>
          <a:bodyPr vert="horz" lIns="91440" tIns="45720" rIns="91440" bIns="45720" rtlCol="0" anchor="ctr" anchorCtr="1">
            <a:normAutofit/>
          </a:bodyPr>
          <a:lstStyle>
            <a:lvl1pPr>
              <a:defRPr lang="en-GB" sz="240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 noProof="0" dirty="0"/>
              <a:t>Insert Image</a:t>
            </a:r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691080" y="2139696"/>
            <a:ext cx="5578995" cy="879928"/>
          </a:xfrm>
        </p:spPr>
        <p:txBody>
          <a:bodyPr vert="horz" lIns="91440" tIns="45720" rIns="91440" bIns="45720" rtlCol="0" anchor="ctr" anchorCtr="0">
            <a:noAutofit/>
          </a:bodyPr>
          <a:lstStyle>
            <a:lvl1pPr algn="l">
              <a:defRPr lang="en-GB" b="0" dirty="0">
                <a:solidFill>
                  <a:schemeClr val="bg1"/>
                </a:solidFill>
              </a:defRPr>
            </a:lvl1pPr>
          </a:lstStyle>
          <a:p>
            <a:pPr marL="0" lvl="0" algn="ctr"/>
            <a:r>
              <a:rPr lang="en-US" noProof="0"/>
              <a:t>TITLE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1359075" y="3653097"/>
            <a:ext cx="3695206" cy="276999"/>
          </a:xfrm>
        </p:spPr>
        <p:txBody>
          <a:bodyPr lIns="0" anchor="ctr">
            <a:noAutofit/>
          </a:bodyPr>
          <a:lstStyle>
            <a:lvl1pPr marL="0" indent="0">
              <a:lnSpc>
                <a:spcPct val="100000"/>
              </a:lnSpc>
              <a:buNone/>
              <a:defRPr sz="1800" spc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1359075" y="4392151"/>
            <a:ext cx="3695206" cy="276999"/>
          </a:xfrm>
        </p:spPr>
        <p:txBody>
          <a:bodyPr lIns="0" anchor="ctr">
            <a:noAutofit/>
          </a:bodyPr>
          <a:lstStyle>
            <a:lvl1pPr marL="0" indent="0">
              <a:lnSpc>
                <a:spcPct val="100000"/>
              </a:lnSpc>
              <a:buNone/>
              <a:defRPr sz="1800" spc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Phone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1359075" y="5131205"/>
            <a:ext cx="3695206" cy="276999"/>
          </a:xfrm>
        </p:spPr>
        <p:txBody>
          <a:bodyPr lIns="0" anchor="ctr">
            <a:noAutofit/>
          </a:bodyPr>
          <a:lstStyle>
            <a:lvl1pPr marL="0" indent="0">
              <a:lnSpc>
                <a:spcPct val="100000"/>
              </a:lnSpc>
              <a:buNone/>
              <a:defRPr sz="1800" spc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Email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1359075" y="5870258"/>
            <a:ext cx="3695206" cy="276999"/>
          </a:xfrm>
        </p:spPr>
        <p:txBody>
          <a:bodyPr lIns="0" anchor="ctr">
            <a:noAutofit/>
          </a:bodyPr>
          <a:lstStyle>
            <a:lvl1pPr marL="0" indent="0">
              <a:lnSpc>
                <a:spcPct val="100000"/>
              </a:lnSpc>
              <a:buNone/>
              <a:defRPr sz="1800" spc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Website</a:t>
            </a:r>
          </a:p>
        </p:txBody>
      </p:sp>
      <p:sp>
        <p:nvSpPr>
          <p:cNvPr id="3" name="Content Placeholder 2"/>
          <p:cNvSpPr>
            <a:spLocks noGrp="1" noChangeAspect="1"/>
          </p:cNvSpPr>
          <p:nvPr>
            <p:ph sz="quarter" idx="19" hasCustomPrompt="1"/>
          </p:nvPr>
        </p:nvSpPr>
        <p:spPr>
          <a:xfrm>
            <a:off x="691080" y="4295744"/>
            <a:ext cx="469813" cy="469812"/>
          </a:xfrm>
          <a:prstGeom prst="ellipse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050"/>
            </a:lvl1pPr>
          </a:lstStyle>
          <a:p>
            <a:pPr lvl="0"/>
            <a:r>
              <a:rPr lang="en-US" noProof="0"/>
              <a:t>Icon</a:t>
            </a:r>
          </a:p>
        </p:txBody>
      </p:sp>
      <p:sp>
        <p:nvSpPr>
          <p:cNvPr id="28" name="Content Placeholder 2"/>
          <p:cNvSpPr>
            <a:spLocks noGrp="1" noChangeAspect="1"/>
          </p:cNvSpPr>
          <p:nvPr>
            <p:ph sz="quarter" idx="20" hasCustomPrompt="1"/>
          </p:nvPr>
        </p:nvSpPr>
        <p:spPr>
          <a:xfrm>
            <a:off x="691080" y="5034798"/>
            <a:ext cx="469813" cy="469812"/>
          </a:xfrm>
          <a:prstGeom prst="ellipse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050"/>
            </a:lvl1pPr>
          </a:lstStyle>
          <a:p>
            <a:pPr lvl="0"/>
            <a:r>
              <a:rPr lang="en-US" noProof="0"/>
              <a:t>Icon</a:t>
            </a:r>
          </a:p>
        </p:txBody>
      </p:sp>
      <p:sp>
        <p:nvSpPr>
          <p:cNvPr id="29" name="Content Placeholder 2"/>
          <p:cNvSpPr>
            <a:spLocks noGrp="1" noChangeAspect="1"/>
          </p:cNvSpPr>
          <p:nvPr>
            <p:ph sz="quarter" idx="21" hasCustomPrompt="1"/>
          </p:nvPr>
        </p:nvSpPr>
        <p:spPr>
          <a:xfrm>
            <a:off x="691080" y="5773851"/>
            <a:ext cx="469813" cy="469812"/>
          </a:xfrm>
          <a:prstGeom prst="ellipse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050"/>
            </a:lvl1pPr>
          </a:lstStyle>
          <a:p>
            <a:pPr lvl="0"/>
            <a:r>
              <a:rPr lang="en-US" noProof="0"/>
              <a:t>Icon</a:t>
            </a:r>
          </a:p>
        </p:txBody>
      </p:sp>
      <p:sp>
        <p:nvSpPr>
          <p:cNvPr id="30" name="Content Placeholder 2"/>
          <p:cNvSpPr>
            <a:spLocks noGrp="1" noChangeAspect="1"/>
          </p:cNvSpPr>
          <p:nvPr>
            <p:ph sz="quarter" idx="22" hasCustomPrompt="1"/>
          </p:nvPr>
        </p:nvSpPr>
        <p:spPr>
          <a:xfrm>
            <a:off x="691080" y="3556690"/>
            <a:ext cx="469813" cy="469812"/>
          </a:xfrm>
          <a:prstGeom prst="ellipse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050"/>
            </a:lvl1pPr>
          </a:lstStyle>
          <a:p>
            <a:pPr lvl="0"/>
            <a:r>
              <a:rPr lang="en-US" noProof="0"/>
              <a:t>Icon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274144" y="1291772"/>
            <a:ext cx="4379976" cy="3611880"/>
          </a:xfrm>
        </p:spPr>
        <p:txBody>
          <a:bodyPr vert="horz" lIns="91440" tIns="45720" rIns="91440" bIns="45720" rtlCol="0" anchor="b" anchorCtr="1">
            <a:noAutofit/>
          </a:bodyPr>
          <a:lstStyle>
            <a:lvl1pPr>
              <a:defRPr lang="en-GB" dirty="0"/>
            </a:lvl1pPr>
          </a:lstStyle>
          <a:p>
            <a:pPr marL="0" lvl="0" algn="ctr"/>
            <a:r>
              <a:rPr lang="en-US" noProof="0"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389079" y="5392401"/>
            <a:ext cx="4178808" cy="521208"/>
          </a:xfrm>
        </p:spPr>
        <p:txBody>
          <a:bodyPr vert="horz" lIns="91440" tIns="45720" rIns="91440" bIns="45720" rtlCol="0" anchor="t">
            <a:noAutofit/>
          </a:bodyPr>
          <a:lstStyle>
            <a:lvl1pPr marL="0" indent="0" algn="ctr">
              <a:buNone/>
              <a:defRPr lang="en-US" sz="1800" dirty="0">
                <a:solidFill>
                  <a:srgbClr val="B2606E"/>
                </a:solidFill>
              </a:defRPr>
            </a:lvl1pPr>
          </a:lstStyle>
          <a:p>
            <a:pPr lvl="0"/>
            <a:r>
              <a:rPr lang="en-US" noProof="0"/>
              <a:t>Subtitle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9140346" y="5054600"/>
            <a:ext cx="676275" cy="114300"/>
            <a:chOff x="9330846" y="5054600"/>
            <a:chExt cx="676275" cy="114300"/>
          </a:xfrm>
        </p:grpSpPr>
        <p:sp>
          <p:nvSpPr>
            <p:cNvPr id="7" name="Oval 6"/>
            <p:cNvSpPr/>
            <p:nvPr/>
          </p:nvSpPr>
          <p:spPr>
            <a:xfrm>
              <a:off x="9330846" y="5054600"/>
              <a:ext cx="114300" cy="1143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9518171" y="5054600"/>
              <a:ext cx="114300" cy="1143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9705496" y="5054600"/>
              <a:ext cx="114300" cy="1143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9892821" y="5054600"/>
              <a:ext cx="114300" cy="1143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3" name="Freeform: Shape 12"/>
          <p:cNvSpPr/>
          <p:nvPr userDrawn="1"/>
        </p:nvSpPr>
        <p:spPr>
          <a:xfrm>
            <a:off x="0" y="0"/>
            <a:ext cx="8568965" cy="6858000"/>
          </a:xfrm>
          <a:custGeom>
            <a:avLst/>
            <a:gdLst>
              <a:gd name="connsiteX0" fmla="*/ 0 w 3522381"/>
              <a:gd name="connsiteY0" fmla="*/ 0 h 6858000"/>
              <a:gd name="connsiteX1" fmla="*/ 3522381 w 3522381"/>
              <a:gd name="connsiteY1" fmla="*/ 0 h 6858000"/>
              <a:gd name="connsiteX2" fmla="*/ 51547 w 3522381"/>
              <a:gd name="connsiteY2" fmla="*/ 6858000 h 6858000"/>
              <a:gd name="connsiteX3" fmla="*/ 0 w 352238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22381" h="6858000">
                <a:moveTo>
                  <a:pt x="0" y="0"/>
                </a:moveTo>
                <a:lnTo>
                  <a:pt x="3522381" y="0"/>
                </a:lnTo>
                <a:lnTo>
                  <a:pt x="5154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/>
          <p:cNvSpPr/>
          <p:nvPr userDrawn="1"/>
        </p:nvSpPr>
        <p:spPr>
          <a:xfrm>
            <a:off x="4334810" y="0"/>
            <a:ext cx="3522381" cy="6858000"/>
          </a:xfrm>
          <a:custGeom>
            <a:avLst/>
            <a:gdLst>
              <a:gd name="connsiteX0" fmla="*/ 0 w 3522381"/>
              <a:gd name="connsiteY0" fmla="*/ 0 h 6858000"/>
              <a:gd name="connsiteX1" fmla="*/ 3522381 w 3522381"/>
              <a:gd name="connsiteY1" fmla="*/ 0 h 6858000"/>
              <a:gd name="connsiteX2" fmla="*/ 51547 w 3522381"/>
              <a:gd name="connsiteY2" fmla="*/ 6858000 h 6858000"/>
              <a:gd name="connsiteX3" fmla="*/ 0 w 352238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22381" h="6858000">
                <a:moveTo>
                  <a:pt x="0" y="0"/>
                </a:moveTo>
                <a:lnTo>
                  <a:pt x="3522381" y="0"/>
                </a:lnTo>
                <a:lnTo>
                  <a:pt x="5154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274144" y="1291772"/>
            <a:ext cx="4379976" cy="3611880"/>
          </a:xfrm>
        </p:spPr>
        <p:txBody>
          <a:bodyPr vert="horz" lIns="91440" tIns="45720" rIns="91440" bIns="45720" rtlCol="0" anchor="b" anchorCtr="1">
            <a:noAutofit/>
          </a:bodyPr>
          <a:lstStyle>
            <a:lvl1pPr>
              <a:defRPr lang="en-GB" dirty="0"/>
            </a:lvl1pPr>
          </a:lstStyle>
          <a:p>
            <a:pPr marL="0" lvl="0" algn="ctr"/>
            <a:r>
              <a:rPr lang="en-US" noProof="0"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389079" y="5392401"/>
            <a:ext cx="4178808" cy="521208"/>
          </a:xfrm>
        </p:spPr>
        <p:txBody>
          <a:bodyPr vert="horz" lIns="91440" tIns="45720" rIns="91440" bIns="45720" rtlCol="0" anchor="t">
            <a:noAutofit/>
          </a:bodyPr>
          <a:lstStyle>
            <a:lvl1pPr marL="0" indent="0" algn="ctr">
              <a:buNone/>
              <a:defRPr lang="en-US" sz="1800" dirty="0">
                <a:solidFill>
                  <a:srgbClr val="B2606E"/>
                </a:solidFill>
              </a:defRPr>
            </a:lvl1pPr>
          </a:lstStyle>
          <a:p>
            <a:pPr lvl="0"/>
            <a:r>
              <a:rPr lang="en-US" noProof="0"/>
              <a:t>Subtitle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9140346" y="5054600"/>
            <a:ext cx="676275" cy="114300"/>
            <a:chOff x="9330846" y="5054600"/>
            <a:chExt cx="676275" cy="114300"/>
          </a:xfrm>
        </p:grpSpPr>
        <p:sp>
          <p:nvSpPr>
            <p:cNvPr id="7" name="Oval 6"/>
            <p:cNvSpPr/>
            <p:nvPr/>
          </p:nvSpPr>
          <p:spPr>
            <a:xfrm>
              <a:off x="9330846" y="5054600"/>
              <a:ext cx="114300" cy="1143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9518171" y="5054600"/>
              <a:ext cx="114300" cy="1143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9705496" y="5054600"/>
              <a:ext cx="114300" cy="1143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9892821" y="5054600"/>
              <a:ext cx="114300" cy="1143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186" y="557439"/>
            <a:ext cx="10815864" cy="830997"/>
          </a:xfrm>
        </p:spPr>
        <p:txBody>
          <a:bodyPr vert="horz" wrap="square" lIns="0" tIns="45720" rIns="91440" bIns="45720" rtlCol="0" anchor="t">
            <a:noAutofit/>
          </a:bodyPr>
          <a:lstStyle>
            <a:lvl1pPr>
              <a:defRPr lang="en-GB" sz="2400">
                <a:solidFill>
                  <a:schemeClr val="tx1"/>
                </a:solidFill>
                <a:latin typeface="Corbel" panose="020B0503020204020204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noProof="0"/>
              <a:t>Click to edit Master title style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6086479"/>
            <a:ext cx="12192000" cy="600974"/>
            <a:chOff x="0" y="6086479"/>
            <a:chExt cx="12192000" cy="600974"/>
          </a:xfrm>
        </p:grpSpPr>
        <p:sp>
          <p:nvSpPr>
            <p:cNvPr id="5" name="Rectangle 4"/>
            <p:cNvSpPr/>
            <p:nvPr/>
          </p:nvSpPr>
          <p:spPr>
            <a:xfrm>
              <a:off x="0" y="6355760"/>
              <a:ext cx="12192000" cy="914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11091210" y="6086479"/>
              <a:ext cx="600974" cy="60097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8" name="Slide Number Placeholder 5"/>
          <p:cNvSpPr txBox="1"/>
          <p:nvPr userDrawn="1"/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247A4EEE-49CE-4F6C-BF32-B7FCC5EBBF45}" type="slidenum">
              <a:rPr lang="en-US" sz="1200" noProof="0" smtClean="0">
                <a:solidFill>
                  <a:schemeClr val="bg1"/>
                </a:solidFill>
              </a:rPr>
              <a:t>‹#›</a:t>
            </a:fld>
            <a:endParaRPr lang="en-US" sz="1200" noProof="0" dirty="0">
              <a:solidFill>
                <a:schemeClr val="bg1"/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33186" y="1825625"/>
            <a:ext cx="10815864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186" y="557439"/>
            <a:ext cx="10815864" cy="830997"/>
          </a:xfrm>
        </p:spPr>
        <p:txBody>
          <a:bodyPr vert="horz" wrap="square" lIns="0" tIns="45720" rIns="91440" bIns="45720" rtlCol="0" anchor="t">
            <a:noAutofit/>
          </a:bodyPr>
          <a:lstStyle>
            <a:lvl1pPr>
              <a:defRPr lang="en-GB" sz="2400">
                <a:solidFill>
                  <a:schemeClr val="tx1"/>
                </a:solidFill>
                <a:latin typeface="Corbel" panose="020B0503020204020204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noProof="0"/>
              <a:t>Click to edit Master title style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6086479"/>
            <a:ext cx="12192000" cy="600974"/>
            <a:chOff x="0" y="6086479"/>
            <a:chExt cx="12192000" cy="600974"/>
          </a:xfrm>
        </p:grpSpPr>
        <p:sp>
          <p:nvSpPr>
            <p:cNvPr id="5" name="Rectangle 4"/>
            <p:cNvSpPr/>
            <p:nvPr/>
          </p:nvSpPr>
          <p:spPr>
            <a:xfrm>
              <a:off x="0" y="6355760"/>
              <a:ext cx="12192000" cy="914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11091210" y="6086479"/>
              <a:ext cx="600974" cy="60097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8" name="Slide Number Placeholder 5"/>
          <p:cNvSpPr txBox="1"/>
          <p:nvPr userDrawn="1"/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247A4EEE-49CE-4F6C-BF32-B7FCC5EBBF45}" type="slidenum">
              <a:rPr lang="en-US" sz="1200" noProof="0" smtClean="0">
                <a:solidFill>
                  <a:schemeClr val="bg1"/>
                </a:solidFill>
              </a:rPr>
              <a:t>‹#›</a:t>
            </a:fld>
            <a:endParaRPr lang="en-US" sz="1200" noProof="0" dirty="0">
              <a:solidFill>
                <a:schemeClr val="bg1"/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633186" y="1825625"/>
            <a:ext cx="5386614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27685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186" y="557439"/>
            <a:ext cx="10815864" cy="830997"/>
          </a:xfrm>
        </p:spPr>
        <p:txBody>
          <a:bodyPr vert="horz" wrap="square" lIns="0" tIns="45720" rIns="91440" bIns="45720" rtlCol="0" anchor="t">
            <a:noAutofit/>
          </a:bodyPr>
          <a:lstStyle>
            <a:lvl1pPr>
              <a:defRPr lang="en-GB" sz="2400">
                <a:solidFill>
                  <a:schemeClr val="tx1"/>
                </a:solidFill>
                <a:latin typeface="Corbel" panose="020B0503020204020204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noProof="0"/>
              <a:t>Click to edit Master title style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6086479"/>
            <a:ext cx="12192000" cy="600974"/>
            <a:chOff x="0" y="6086479"/>
            <a:chExt cx="12192000" cy="600974"/>
          </a:xfrm>
        </p:grpSpPr>
        <p:sp>
          <p:nvSpPr>
            <p:cNvPr id="5" name="Rectangle 4"/>
            <p:cNvSpPr/>
            <p:nvPr/>
          </p:nvSpPr>
          <p:spPr>
            <a:xfrm>
              <a:off x="0" y="6355760"/>
              <a:ext cx="12192000" cy="914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11091210" y="6086479"/>
              <a:ext cx="600974" cy="60097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8" name="Slide Number Placeholder 5"/>
          <p:cNvSpPr txBox="1"/>
          <p:nvPr userDrawn="1"/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247A4EEE-49CE-4F6C-BF32-B7FCC5EBBF45}" type="slidenum">
              <a:rPr lang="en-US" sz="1200" noProof="0" smtClean="0">
                <a:solidFill>
                  <a:schemeClr val="bg1"/>
                </a:solidFill>
              </a:rPr>
              <a:t>‹#›</a:t>
            </a:fld>
            <a:endParaRPr lang="en-US" sz="1200" noProof="0" dirty="0">
              <a:solidFill>
                <a:schemeClr val="bg1"/>
              </a:solidFill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633186" y="1681163"/>
            <a:ext cx="533214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27685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633186" y="2505075"/>
            <a:ext cx="5332147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27685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0" y="6086479"/>
            <a:ext cx="12192000" cy="600974"/>
            <a:chOff x="0" y="6086479"/>
            <a:chExt cx="12192000" cy="600974"/>
          </a:xfrm>
        </p:grpSpPr>
        <p:sp>
          <p:nvSpPr>
            <p:cNvPr id="5" name="Rectangle 4"/>
            <p:cNvSpPr/>
            <p:nvPr/>
          </p:nvSpPr>
          <p:spPr>
            <a:xfrm>
              <a:off x="0" y="6355760"/>
              <a:ext cx="12192000" cy="914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11091210" y="6086479"/>
              <a:ext cx="600974" cy="60097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8" name="Slide Number Placeholder 5"/>
          <p:cNvSpPr txBox="1"/>
          <p:nvPr userDrawn="1"/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247A4EEE-49CE-4F6C-BF32-B7FCC5EBBF45}" type="slidenum">
              <a:rPr lang="en-US" sz="1200" noProof="0" smtClean="0">
                <a:solidFill>
                  <a:schemeClr val="bg1"/>
                </a:solidFill>
              </a:rPr>
              <a:t>‹#›</a:t>
            </a:fld>
            <a:endParaRPr lang="en-US" sz="1200" noProof="0" dirty="0">
              <a:solidFill>
                <a:schemeClr val="bg1"/>
              </a:solidFill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26586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0" y="6086479"/>
            <a:ext cx="12192000" cy="600974"/>
            <a:chOff x="0" y="6086479"/>
            <a:chExt cx="12192000" cy="600974"/>
          </a:xfrm>
        </p:grpSpPr>
        <p:sp>
          <p:nvSpPr>
            <p:cNvPr id="5" name="Rectangle 4"/>
            <p:cNvSpPr/>
            <p:nvPr/>
          </p:nvSpPr>
          <p:spPr>
            <a:xfrm>
              <a:off x="0" y="6355760"/>
              <a:ext cx="12192000" cy="914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11091210" y="6086479"/>
              <a:ext cx="600974" cy="60097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8" name="Slide Number Placeholder 5"/>
          <p:cNvSpPr txBox="1"/>
          <p:nvPr userDrawn="1"/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247A4EEE-49CE-4F6C-BF32-B7FCC5EBBF45}" type="slidenum">
              <a:rPr lang="en-US" sz="1200" noProof="0" smtClean="0">
                <a:solidFill>
                  <a:schemeClr val="bg1"/>
                </a:solidFill>
              </a:rPr>
              <a:t>‹#›</a:t>
            </a:fld>
            <a:endParaRPr lang="en-US" sz="1200" noProof="0" dirty="0">
              <a:solidFill>
                <a:schemeClr val="bg1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lang="en-GB" sz="1200" smtClean="0">
                <a:solidFill>
                  <a:schemeClr val="tx1"/>
                </a:solidFill>
              </a:defRPr>
            </a:lvl1pPr>
          </a:lstStyle>
          <a:p>
            <a:pPr algn="ctr"/>
            <a:fld id="{817179DE-9BF3-494C-804F-0C7C90AC8700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24" descr="Wall Mount Electrical Switch Boards Application: Domestic at Best Price in  Samastipur | Electric Centre">
            <a:extLst>
              <a:ext uri="{FF2B5EF4-FFF2-40B4-BE49-F238E27FC236}">
                <a16:creationId xmlns:a16="http://schemas.microsoft.com/office/drawing/2014/main" id="{5F0E46FF-89EA-432A-8A18-3601804ECE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11" t="21570" r="4322" b="21763"/>
          <a:stretch/>
        </p:blipFill>
        <p:spPr bwMode="auto">
          <a:xfrm>
            <a:off x="255776" y="1800225"/>
            <a:ext cx="2119524" cy="132470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8" descr="Arduino Uno Board at Rs 360/piece | Arduino Board in Delhi | ID: 19296852155">
            <a:extLst>
              <a:ext uri="{FF2B5EF4-FFF2-40B4-BE49-F238E27FC236}">
                <a16:creationId xmlns:a16="http://schemas.microsoft.com/office/drawing/2014/main" id="{AFAB0343-D75B-472F-B9E6-F95189F348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18" r="1632" b="15612"/>
          <a:stretch/>
        </p:blipFill>
        <p:spPr bwMode="auto">
          <a:xfrm rot="10800000">
            <a:off x="4149637" y="1353702"/>
            <a:ext cx="3243101" cy="224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6">
            <a:extLst>
              <a:ext uri="{FF2B5EF4-FFF2-40B4-BE49-F238E27FC236}">
                <a16:creationId xmlns:a16="http://schemas.microsoft.com/office/drawing/2014/main" id="{CA019B6C-6B14-44DC-8003-C1B40FE16D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95" y="4471987"/>
            <a:ext cx="2976355" cy="1943095"/>
          </a:xfrm>
          <a:prstGeom prst="rect">
            <a:avLst/>
          </a:prstGeom>
          <a:noFill/>
          <a:ln w="2857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E46E0877-862E-4CCD-89ED-BC277C756DD5}"/>
              </a:ext>
            </a:extLst>
          </p:cNvPr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7" b="2271"/>
          <a:stretch/>
        </p:blipFill>
        <p:spPr bwMode="auto">
          <a:xfrm>
            <a:off x="4240811" y="4500557"/>
            <a:ext cx="2278849" cy="191452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8" name="Picture 37" descr="HC-05 Bluetooth Module Pinout, Datasheet, Features &amp; Applications - The  Engineering Projects">
            <a:extLst>
              <a:ext uri="{FF2B5EF4-FFF2-40B4-BE49-F238E27FC236}">
                <a16:creationId xmlns:a16="http://schemas.microsoft.com/office/drawing/2014/main" id="{0A8E688D-8CB1-4C56-A551-8723B02DF8B1}"/>
              </a:ext>
            </a:extLst>
          </p:cNvPr>
          <p:cNvPicPr/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81" t="12823" r="32057" b="31027"/>
          <a:stretch/>
        </p:blipFill>
        <p:spPr bwMode="auto">
          <a:xfrm>
            <a:off x="7153351" y="4443789"/>
            <a:ext cx="805815" cy="1875790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9A949B03-8CB2-492B-B9EF-7BF13CD40EE1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5208" y="3989860"/>
            <a:ext cx="1838325" cy="2683961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1703EBF5-9E8A-4B3A-8F51-BF71122F18B2}"/>
              </a:ext>
            </a:extLst>
          </p:cNvPr>
          <p:cNvSpPr txBox="1"/>
          <p:nvPr/>
        </p:nvSpPr>
        <p:spPr>
          <a:xfrm>
            <a:off x="9167871" y="5126481"/>
            <a:ext cx="1533617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WELCOME TO PDA</a:t>
            </a:r>
          </a:p>
        </p:txBody>
      </p:sp>
      <p:sp>
        <p:nvSpPr>
          <p:cNvPr id="5" name="Arrow: Bent-Up 4">
            <a:extLst>
              <a:ext uri="{FF2B5EF4-FFF2-40B4-BE49-F238E27FC236}">
                <a16:creationId xmlns:a16="http://schemas.microsoft.com/office/drawing/2014/main" id="{C94436D7-4EDD-41F2-86C8-815208CEC845}"/>
              </a:ext>
            </a:extLst>
          </p:cNvPr>
          <p:cNvSpPr/>
          <p:nvPr/>
        </p:nvSpPr>
        <p:spPr>
          <a:xfrm rot="10800000" flipH="1">
            <a:off x="7265149" y="2627646"/>
            <a:ext cx="352501" cy="1720336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24606B8C-BBFC-4926-85D8-73352DF80D46}"/>
              </a:ext>
            </a:extLst>
          </p:cNvPr>
          <p:cNvSpPr/>
          <p:nvPr/>
        </p:nvSpPr>
        <p:spPr>
          <a:xfrm>
            <a:off x="2786063" y="2381978"/>
            <a:ext cx="843719" cy="2897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3334D90D-A3F2-4744-87BE-87931391FCEE}"/>
              </a:ext>
            </a:extLst>
          </p:cNvPr>
          <p:cNvSpPr/>
          <p:nvPr/>
        </p:nvSpPr>
        <p:spPr>
          <a:xfrm>
            <a:off x="3529201" y="5224922"/>
            <a:ext cx="556414" cy="2897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8BFDC080-2D09-454F-929D-6E295642E6FB}"/>
              </a:ext>
            </a:extLst>
          </p:cNvPr>
          <p:cNvSpPr/>
          <p:nvPr/>
        </p:nvSpPr>
        <p:spPr>
          <a:xfrm rot="16200000">
            <a:off x="4989172" y="3904382"/>
            <a:ext cx="650632" cy="2897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5B8CECD0-661F-4B82-8E43-AD2F862F3A47}"/>
              </a:ext>
            </a:extLst>
          </p:cNvPr>
          <p:cNvSpPr/>
          <p:nvPr/>
        </p:nvSpPr>
        <p:spPr>
          <a:xfrm>
            <a:off x="7173717" y="2172790"/>
            <a:ext cx="843719" cy="2897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3D7E510D-C5BF-4BB7-A0FA-91CBD780A35B}"/>
              </a:ext>
            </a:extLst>
          </p:cNvPr>
          <p:cNvSpPr/>
          <p:nvPr/>
        </p:nvSpPr>
        <p:spPr>
          <a:xfrm>
            <a:off x="8218980" y="5153749"/>
            <a:ext cx="556414" cy="2897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7FE77DC-A338-43CB-BEE0-A968F6877FD0}"/>
              </a:ext>
            </a:extLst>
          </p:cNvPr>
          <p:cNvSpPr txBox="1"/>
          <p:nvPr/>
        </p:nvSpPr>
        <p:spPr>
          <a:xfrm>
            <a:off x="4887613" y="290188"/>
            <a:ext cx="3330320" cy="523220"/>
          </a:xfrm>
          <a:prstGeom prst="rect">
            <a:avLst/>
          </a:prstGeom>
          <a:solidFill>
            <a:srgbClr val="0D3047"/>
          </a:solidFill>
          <a:ln>
            <a:noFill/>
          </a:ln>
          <a:effectLst>
            <a:glow rad="101600">
              <a:srgbClr val="FF0000">
                <a:alpha val="60000"/>
              </a:srgb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7C0881DF-8E98-4718-9689-887560D7C2BB}"/>
              </a:ext>
            </a:extLst>
          </p:cNvPr>
          <p:cNvPicPr/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68" t="3271" r="32891" b="14360"/>
          <a:stretch/>
        </p:blipFill>
        <p:spPr bwMode="auto">
          <a:xfrm rot="16200000">
            <a:off x="8863524" y="903764"/>
            <a:ext cx="2510424" cy="3243098"/>
          </a:xfrm>
          <a:prstGeom prst="rect">
            <a:avLst/>
          </a:prstGeom>
          <a:noFill/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300000">
              <a:rot lat="0" lon="30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</p:pic>
    </p:spTree>
    <p:extLst>
      <p:ext uri="{BB962C8B-B14F-4D97-AF65-F5344CB8AC3E}">
        <p14:creationId xmlns:p14="http://schemas.microsoft.com/office/powerpoint/2010/main" val="3639084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MSFT_04_Educatio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B2606E"/>
      </a:accent1>
      <a:accent2>
        <a:srgbClr val="0F3955"/>
      </a:accent2>
      <a:accent3>
        <a:srgbClr val="FFC000"/>
      </a:accent3>
      <a:accent4>
        <a:srgbClr val="BF678E"/>
      </a:accent4>
      <a:accent5>
        <a:srgbClr val="731F1C"/>
      </a:accent5>
      <a:accent6>
        <a:srgbClr val="7A9E56"/>
      </a:accent6>
      <a:hlink>
        <a:srgbClr val="00B0F0"/>
      </a:hlink>
      <a:folHlink>
        <a:srgbClr val="595959"/>
      </a:folHlink>
    </a:clrScheme>
    <a:fontScheme name="MSFT_04_Education">
      <a:majorFont>
        <a:latin typeface="Corbe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office theme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5</cp:revision>
  <dcterms:created xsi:type="dcterms:W3CDTF">2023-06-28T04:32:04Z</dcterms:created>
  <dcterms:modified xsi:type="dcterms:W3CDTF">2023-06-28T04:33:25Z</dcterms:modified>
</cp:coreProperties>
</file>