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Default Extension="png" ContentType="image/png"/>
  <Default Extension="jfif" ContentType="image/jfif"/>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7168813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64099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81550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title"/>
          </p:nvPr>
        </p:nvSpPr>
        <p:spPr>
          <a:xfrm xmlns:a="http://schemas.openxmlformats.org/drawingml/2006/main" rot="0">
            <a:off x="1697989" y="1808321"/>
            <a:ext cx="8796020" cy="16097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4800" b="0" i="0">
              <a:solidFill>
                <a:srgbClr val="3333FF"/>
              </a:solidFill>
              <a:latin typeface="Georgia" pitchFamily="0" charset="0"/>
              <a:cs typeface="Georgia" pitchFamily="0" charset="0"/>
            </a:endParaRPr>
          </a:p>
        </p:txBody>
      </p:sp>
      <p:sp>
        <p:nvSpPr>
          <p:cNvPr id="8" name="文本框"/>
          <p:cNvSpPr>
            <a:spLocks xmlns:a="http://schemas.openxmlformats.org/drawingml/2006/main" noGrp="1"/>
          </p:cNvSpPr>
          <p:nvPr>
            <p:ph type="body" idx="1"/>
          </p:nvPr>
        </p:nvSpPr>
        <p:spPr>
          <a:xfrm xmlns:a="http://schemas.openxmlformats.org/drawingml/2006/main" rot="0">
            <a:off x="1697989" y="1808321"/>
            <a:ext cx="8796020" cy="16097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4800" b="0" i="0">
              <a:solidFill>
                <a:srgbClr val="3333FF"/>
              </a:solidFill>
              <a:latin typeface="Georgia" pitchFamily="0" charset="0"/>
              <a:cs typeface="Georgia" pitchFamily="0" charset="0"/>
            </a:endParaRPr>
          </a:p>
        </p:txBody>
      </p:sp>
      <p:sp>
        <p:nvSpPr>
          <p:cNvPr id="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 name="文本框"/>
          <p:cNvSpPr>
            <a:spLocks xmlns:a="http://schemas.openxmlformats.org/drawingml/2006/main" noGrp="1"/>
          </p:cNvSpPr>
          <p:nvPr>
            <p:ph type="sldNum" idx="7"/>
          </p:nvPr>
        </p:nvSpPr>
        <p:spPr>
          <a:xfrm xmlns:a="http://schemas.openxmlformats.org/drawingml/2006/main" rot="0">
            <a:off x="11076050" y="6561137"/>
            <a:ext cx="231775" cy="187958"/>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ts val="1240"/>
              </a:lnSpc>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&lt;#&gt;</a:t>
            </a:fld>
            <a:endParaRPr lang="zh-CN" altLang="en-US" sz="1200" b="0" i="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913324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1" name="文本框"/>
          <p:cNvSpPr>
            <a:spLocks xmlns:a="http://schemas.openxmlformats.org/drawingml/2006/main" noGrp="1"/>
          </p:cNvSpPr>
          <p:nvPr>
            <p:ph type="sldNum" idx="7"/>
          </p:nvPr>
        </p:nvSpPr>
        <p:spPr>
          <a:xfrm xmlns:a="http://schemas.openxmlformats.org/drawingml/2006/main" rot="0">
            <a:off x="11076050" y="6561137"/>
            <a:ext cx="231775" cy="187958"/>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ts val="1240"/>
              </a:lnSpc>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&lt;#&gt;</a:t>
            </a:fld>
            <a:endParaRPr lang="zh-CN" altLang="en-US" sz="1200" b="0" i="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855111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09" name="文本框"/>
          <p:cNvSpPr>
            <a:spLocks xmlns:a="http://schemas.openxmlformats.org/drawingml/2006/main" noGrp="1"/>
          </p:cNvSpPr>
          <p:nvPr>
            <p:ph type="title"/>
          </p:nvPr>
        </p:nvSpPr>
        <p:spPr>
          <a:xfrm xmlns:a="http://schemas.openxmlformats.org/drawingml/2006/main" rot="0">
            <a:off x="1697989" y="1808321"/>
            <a:ext cx="8796020" cy="16097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0" i="0">
              <a:solidFill>
                <a:srgbClr val="3333FF"/>
              </a:solidFill>
              <a:latin typeface="Georgia" pitchFamily="0" charset="0"/>
              <a:cs typeface="Georgia" pitchFamily="0" charset="0"/>
            </a:endParaRPr>
          </a:p>
        </p:txBody>
      </p:sp>
      <p:sp>
        <p:nvSpPr>
          <p:cNvPr id="11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1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2" name="文本框"/>
          <p:cNvSpPr>
            <a:spLocks xmlns:a="http://schemas.openxmlformats.org/drawingml/2006/main" noGrp="1"/>
          </p:cNvSpPr>
          <p:nvPr>
            <p:ph type="sldNum" idx="7"/>
          </p:nvPr>
        </p:nvSpPr>
        <p:spPr>
          <a:xfrm xmlns:a="http://schemas.openxmlformats.org/drawingml/2006/main" rot="0">
            <a:off x="11076050" y="6561137"/>
            <a:ext cx="231775" cy="187958"/>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ts val="1240"/>
              </a:lnSpc>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&lt;#&gt;</a:t>
            </a:fld>
            <a:endParaRPr lang="zh-CN" altLang="en-US" sz="1200" b="0" i="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99456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982366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22246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39426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9428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73970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99098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563779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963933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1697989" y="1808321"/>
            <a:ext cx="8796020" cy="1609725"/>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0" i="0">
              <a:solidFill>
                <a:srgbClr val="3333FF"/>
              </a:solidFill>
              <a:latin typeface="Georgia" pitchFamily="0" charset="0"/>
              <a:cs typeface="Georgia" pitchFamily="0" charset="0"/>
            </a:endParaRPr>
          </a:p>
        </p:txBody>
      </p:sp>
      <p:sp>
        <p:nvSpPr>
          <p:cNvPr id="3" name="文本框"/>
          <p:cNvSpPr>
            <a:spLocks noGrp="1"/>
          </p:cNvSpPr>
          <p:nvPr>
            <p:ph type="body" idx="1"/>
          </p:nvPr>
        </p:nvSpPr>
        <p:spPr>
          <a:xfrm rot="0">
            <a:off x="1697989" y="1808321"/>
            <a:ext cx="8796020" cy="1609725"/>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0" i="0">
              <a:solidFill>
                <a:srgbClr val="3333FF"/>
              </a:solidFill>
              <a:latin typeface="Georgia" pitchFamily="0" charset="0"/>
              <a:cs typeface="Georgia" pitchFamily="0" charset="0"/>
            </a:endParaRPr>
          </a:p>
        </p:txBody>
      </p:sp>
      <p:sp>
        <p:nvSpPr>
          <p:cNvPr id="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12/6/2024</a:t>
            </a:fld>
            <a:endParaRPr lang="zh-CN" altLang="en-US">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7"/>
          </p:nvPr>
        </p:nvSpPr>
        <p:spPr>
          <a:xfrm rot="0">
            <a:off x="11076050" y="6561137"/>
            <a:ext cx="231775" cy="187958"/>
          </a:xfrm>
          <a:prstGeom prst="rect"/>
          <a:noFill/>
          <a:ln w="12700" cmpd="sng" cap="flat">
            <a:noFill/>
            <a:prstDash val="solid"/>
            <a:miter/>
          </a:ln>
        </p:spPr>
        <p:txBody>
          <a:bodyPr vert="horz" wrap="square" lIns="0" tIns="0" rIns="0" bIns="0" anchor="t" anchorCtr="0">
            <a:prstTxWarp prst="textNoShape"/>
            <a:spAutoFit/>
          </a:bodyPr>
          <a:lstStyle/>
          <a:p>
            <a:pPr marL="38100" indent="0">
              <a:lnSpc>
                <a:spcPts val="1240"/>
              </a:lnSpc>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&lt;#&gt;</a:t>
            </a:fld>
            <a:endParaRPr lang="zh-CN" altLang="en-US" sz="1200" b="0" i="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11797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image" Target="../media/2.png"/><Relationship Id="rId3"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6.png"/><Relationship Id="rId2" Type="http://schemas.openxmlformats.org/officeDocument/2006/relationships/image" Target="../media/16.png"/><Relationship Id="rId3" Type="http://schemas.openxmlformats.org/officeDocument/2006/relationships/image" Target="../media/17.jfif"/><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hyperlink" Target="https://www.researchgate.net/publication/349527735_Solar_Powered_Electric_Smart_Skate_Scooter_with_IoT" TargetMode="External"/><Relationship Id="rId2" Type="http://schemas.openxmlformats.org/officeDocument/2006/relationships/hyperlink" Target="https://www.neliti.com/publications/428179/solar-powered-electric-skateboard" TargetMode="External"/><Relationship Id="rId3" Type="http://schemas.openxmlformats.org/officeDocument/2006/relationships/hyperlink" Target="https://patents.google.com/patent/US20070272465A1/en" TargetMode="External"/><Relationship Id="rId4" Type="http://schemas.openxmlformats.org/officeDocument/2006/relationships/hyperlink" Target="https://repo.ijiert.org/index.php/ijiert/article/download/1672/1573/3143" TargetMode="External"/><Relationship Id="rId5"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3.jfif"/><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image" Target="../media/5.jpeg"/><Relationship Id="rId3" Type="http://schemas.openxmlformats.org/officeDocument/2006/relationships/image" Target="../media/6.jfif"/><Relationship Id="rId4" Type="http://schemas.openxmlformats.org/officeDocument/2006/relationships/image" Target="../media/7.jpeg"/><Relationship Id="rId5" Type="http://schemas.openxmlformats.org/officeDocument/2006/relationships/image" Target="../media/8.jfif"/><Relationship Id="rId6" Type="http://schemas.openxmlformats.org/officeDocument/2006/relationships/image" Target="../media/9.jpeg"/><Relationship Id="rId7" Type="http://schemas.openxmlformats.org/officeDocument/2006/relationships/image" Target="../media/10.jpeg"/><Relationship Id="rId8" Type="http://schemas.openxmlformats.org/officeDocument/2006/relationships/image" Target="../media/11.jpeg"/><Relationship Id="rId9" Type="http://schemas.openxmlformats.org/officeDocument/2006/relationships/image" Target="../media/12.jfif"/><Relationship Id="rId10" Type="http://schemas.openxmlformats.org/officeDocument/2006/relationships/image" Target="../media/13.jfif"/><Relationship Id="rId11" Type="http://schemas.openxmlformats.org/officeDocument/2006/relationships/image" Target="../media/14.jpeg"/><Relationship Id="rId12" Type="http://schemas.openxmlformats.org/officeDocument/2006/relationships/image" Target="../media/15.jfif"/><Relationship Id="rId1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2" name="矩形"/>
          <p:cNvSpPr>
            <a:spLocks/>
          </p:cNvSpPr>
          <p:nvPr/>
        </p:nvSpPr>
        <p:spPr>
          <a:xfrm rot="0">
            <a:off x="3792035" y="3359836"/>
            <a:ext cx="4742364"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0" i="0" u="none" strike="noStrike" kern="1200" cap="none" spc="-10" baseline="0">
                <a:solidFill>
                  <a:schemeClr val="tx1"/>
                </a:solidFill>
                <a:latin typeface="Calibri" pitchFamily="0" charset="0"/>
                <a:ea typeface="宋体" pitchFamily="0" charset="0"/>
                <a:cs typeface="Calibri" pitchFamily="0" charset="0"/>
              </a:rPr>
              <a:t>SUBTITLE</a:t>
            </a:r>
            <a:r>
              <a:rPr lang="en-US" altLang="zh-CN" sz="3200" b="0" i="0" u="none" strike="noStrike" kern="1200" cap="none" spc="-55" baseline="0">
                <a:solidFill>
                  <a:schemeClr val="tx1"/>
                </a:solidFill>
                <a:latin typeface="Calibri" pitchFamily="0" charset="0"/>
                <a:ea typeface="宋体" pitchFamily="0" charset="0"/>
                <a:cs typeface="Calibri" pitchFamily="0" charset="0"/>
              </a:rPr>
              <a:t> </a:t>
            </a:r>
            <a:r>
              <a:rPr lang="en-US" altLang="zh-CN" sz="3200" b="0" i="0" u="none" strike="noStrike" kern="1200" cap="none" spc="5" baseline="0">
                <a:solidFill>
                  <a:schemeClr val="tx1"/>
                </a:solidFill>
                <a:latin typeface="Calibri" pitchFamily="0" charset="0"/>
                <a:ea typeface="宋体" pitchFamily="0" charset="0"/>
                <a:cs typeface="Calibri" pitchFamily="0" charset="0"/>
              </a:rPr>
              <a:t>:</a:t>
            </a:r>
            <a:r>
              <a:rPr lang="en-US" altLang="zh-CN" sz="3200" b="0" i="0" u="none" strike="noStrike" kern="1200" cap="none" spc="-10" baseline="0">
                <a:solidFill>
                  <a:schemeClr val="tx1"/>
                </a:solidFill>
                <a:latin typeface="Calibri" pitchFamily="0" charset="0"/>
                <a:ea typeface="宋体" pitchFamily="0" charset="0"/>
                <a:cs typeface="Calibri" pitchFamily="0" charset="0"/>
              </a:rPr>
              <a:t> </a:t>
            </a:r>
            <a:r>
              <a:rPr lang="en-US" altLang="zh-CN" sz="3200" b="0" i="0" u="none" strike="noStrike" kern="1200" cap="none" spc="-10" baseline="0">
                <a:solidFill>
                  <a:schemeClr val="tx1"/>
                </a:solidFill>
                <a:latin typeface="Calibri" pitchFamily="0" charset="0"/>
                <a:ea typeface="宋体" pitchFamily="0" charset="0"/>
                <a:cs typeface="Calibri" pitchFamily="0" charset="0"/>
              </a:rPr>
              <a:t>SKATE SMART</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 name="矩形"/>
          <p:cNvSpPr>
            <a:spLocks/>
          </p:cNvSpPr>
          <p:nvPr/>
        </p:nvSpPr>
        <p:spPr>
          <a:xfrm rot="11698">
            <a:off x="4943410" y="5153386"/>
            <a:ext cx="2379646"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45" baseline="0">
                <a:solidFill>
                  <a:schemeClr val="tx1"/>
                </a:solidFill>
                <a:latin typeface="Calibri" pitchFamily="0" charset="0"/>
                <a:ea typeface="宋体" pitchFamily="0" charset="0"/>
                <a:cs typeface="Calibri" pitchFamily="0" charset="0"/>
              </a:rPr>
              <a:t>DEPT.</a:t>
            </a:r>
            <a:r>
              <a:rPr lang="en-US" altLang="zh-CN" sz="1800" b="0" i="0" u="none" strike="noStrike" kern="1200" cap="none" spc="10" baseline="0">
                <a:solidFill>
                  <a:schemeClr val="tx1"/>
                </a:solidFill>
                <a:latin typeface="Calibri" pitchFamily="0" charset="0"/>
                <a:ea typeface="宋体" pitchFamily="0" charset="0"/>
                <a:cs typeface="Calibri" pitchFamily="0" charset="0"/>
              </a:rPr>
              <a:t> </a:t>
            </a:r>
            <a:r>
              <a:rPr lang="en-US" altLang="zh-CN" sz="1800" b="0" i="0" u="none" strike="noStrike" kern="1200" cap="none" spc="-35" baseline="0">
                <a:solidFill>
                  <a:schemeClr val="tx1"/>
                </a:solidFill>
                <a:latin typeface="Calibri" pitchFamily="0" charset="0"/>
                <a:ea typeface="宋体" pitchFamily="0" charset="0"/>
                <a:cs typeface="Calibri" pitchFamily="0" charset="0"/>
              </a:rPr>
              <a:t>OF</a:t>
            </a:r>
            <a:r>
              <a:rPr lang="en-US" altLang="zh-CN" sz="1800" b="0" i="0" u="none" strike="noStrike" kern="1200" cap="none" spc="15" baseline="0">
                <a:solidFill>
                  <a:schemeClr val="tx1"/>
                </a:solidFill>
                <a:latin typeface="Calibri" pitchFamily="0" charset="0"/>
                <a:ea typeface="宋体" pitchFamily="0" charset="0"/>
                <a:cs typeface="Calibri" pitchFamily="0" charset="0"/>
              </a:rPr>
              <a:t> </a:t>
            </a:r>
            <a:r>
              <a:rPr lang="en-US" altLang="zh-CN" sz="1800" b="0" i="0" u="none" strike="noStrike" kern="1200" cap="none" spc="-10" baseline="0">
                <a:solidFill>
                  <a:schemeClr val="tx1"/>
                </a:solidFill>
                <a:latin typeface="Calibri" pitchFamily="0" charset="0"/>
                <a:ea typeface="宋体" pitchFamily="0" charset="0"/>
                <a:cs typeface="Calibri" pitchFamily="0" charset="0"/>
              </a:rPr>
              <a:t>ECE,</a:t>
            </a:r>
            <a:r>
              <a:rPr lang="en-US" altLang="zh-CN" sz="1800" b="0" i="0" u="none" strike="noStrike" kern="1200" cap="none" spc="-55"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DBIT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4" name="矩形"/>
          <p:cNvSpPr>
            <a:spLocks/>
          </p:cNvSpPr>
          <p:nvPr/>
        </p:nvSpPr>
        <p:spPr>
          <a:xfrm rot="0">
            <a:off x="4152964" y="4152906"/>
            <a:ext cx="3352798" cy="279399"/>
          </a:xfrm>
          <a:prstGeom prst="rect"/>
          <a:noFill/>
          <a:ln w="12700" cmpd="sng" cap="flat">
            <a:noFill/>
            <a:prstDash val="solid"/>
            <a:miter/>
          </a:ln>
        </p:spPr>
        <p:txBody>
          <a:bodyPr vert="horz" wrap="square" lIns="0" tIns="12700" rIns="0" bIns="0" anchor="t" anchorCtr="0">
            <a:prstTxWarp prst="textNoShape"/>
            <a:spAutoFit/>
          </a:bodyPr>
          <a:lstStyle/>
          <a:p>
            <a:pPr marL="12700" indent="0" algn="ctr">
              <a:lnSpc>
                <a:spcPct val="100000"/>
              </a:lnSpc>
              <a:spcBef>
                <a:spcPts val="100"/>
              </a:spcBef>
              <a:spcAft>
                <a:spcPts val="0"/>
              </a:spcAft>
              <a:buNone/>
            </a:pPr>
            <a:r>
              <a:rPr lang="en-US" altLang="zh-CN" sz="1800" b="0" i="0" u="none" strike="noStrike" kern="1200" cap="none" spc="-10" baseline="0">
                <a:solidFill>
                  <a:schemeClr val="tx1"/>
                </a:solidFill>
                <a:latin typeface="Calibri" pitchFamily="0" charset="0"/>
                <a:ea typeface="宋体" pitchFamily="0" charset="0"/>
                <a:cs typeface="Calibri" pitchFamily="0" charset="0"/>
              </a:rPr>
              <a:t>Presented</a:t>
            </a:r>
            <a:r>
              <a:rPr lang="en-US" altLang="zh-CN" sz="1800" b="0" i="0" u="none" strike="noStrike" kern="1200" cap="none" spc="-50" baseline="0">
                <a:solidFill>
                  <a:schemeClr val="tx1"/>
                </a:solidFill>
                <a:latin typeface="Calibri" pitchFamily="0" charset="0"/>
                <a:ea typeface="宋体" pitchFamily="0" charset="0"/>
                <a:cs typeface="Calibri" pitchFamily="0" charset="0"/>
              </a:rPr>
              <a:t> </a:t>
            </a:r>
            <a:r>
              <a:rPr lang="en-US" altLang="zh-CN" sz="1800" b="0" i="0" u="none" strike="noStrike" kern="1200" cap="none" spc="25" baseline="0">
                <a:solidFill>
                  <a:schemeClr val="tx1"/>
                </a:solidFill>
                <a:latin typeface="Calibri" pitchFamily="0" charset="0"/>
                <a:ea typeface="宋体" pitchFamily="0" charset="0"/>
                <a:cs typeface="Calibri" pitchFamily="0" charset="0"/>
              </a:rPr>
              <a:t>by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 name="矩形"/>
          <p:cNvSpPr>
            <a:spLocks/>
          </p:cNvSpPr>
          <p:nvPr/>
        </p:nvSpPr>
        <p:spPr>
          <a:xfrm rot="21591374">
            <a:off x="5305472" y="4657307"/>
            <a:ext cx="3603214" cy="279400"/>
          </a:xfrm>
          <a:prstGeom prst="rect"/>
          <a:noFill/>
          <a:ln w="12700" cmpd="sng" cap="flat">
            <a:noFill/>
            <a:prstDash val="solid"/>
            <a:miter/>
          </a:ln>
        </p:spPr>
        <p:txBody>
          <a:bodyPr vert="horz" wrap="square" lIns="0" tIns="12700" rIns="0" bIns="0" anchor="t" anchorCtr="0">
            <a:prstTxWarp prst="textNoShape"/>
            <a:spAutoFit/>
          </a:bodyPr>
          <a:lstStyle/>
          <a:p>
            <a:pPr marL="0" indent="0" algn="l">
              <a:lnSpc>
                <a:spcPct val="100000"/>
              </a:lnSpc>
              <a:spcBef>
                <a:spcPts val="100"/>
              </a:spcBef>
              <a:spcAft>
                <a:spcPts val="0"/>
              </a:spcAft>
              <a:buNone/>
              <a:tabLst>
                <a:tab pos="290830" algn="l"/>
              </a:tabLst>
            </a:pPr>
            <a:r>
              <a:rPr lang="en-US" altLang="zh-CN" sz="1800" b="0" i="0" u="none" strike="noStrike" kern="1200" cap="none" spc="-5" baseline="0">
                <a:solidFill>
                  <a:schemeClr val="tx1"/>
                </a:solidFill>
                <a:latin typeface="Calibri" pitchFamily="0" charset="0"/>
                <a:ea typeface="宋体" pitchFamily="0" charset="0"/>
                <a:cs typeface="Calibri" pitchFamily="0" charset="0"/>
              </a:rPr>
              <a:t>AMBIKA A S</a:t>
            </a:r>
            <a:r>
              <a:rPr lang="en-US" altLang="zh-CN" sz="1800" b="0" i="0" u="none" strike="noStrike" kern="1200" cap="none" spc="-5"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5" baseline="0">
              <a:solidFill>
                <a:schemeClr val="tx1"/>
              </a:solidFill>
              <a:latin typeface="Calibri" pitchFamily="0" charset="0"/>
              <a:ea typeface="宋体" pitchFamily="0" charset="0"/>
              <a:cs typeface="Calibri" pitchFamily="0" charset="0"/>
            </a:endParaRPr>
          </a:p>
        </p:txBody>
      </p:sp>
      <p:sp>
        <p:nvSpPr>
          <p:cNvPr id="16" name="矩形"/>
          <p:cNvSpPr>
            <a:spLocks/>
          </p:cNvSpPr>
          <p:nvPr/>
        </p:nvSpPr>
        <p:spPr>
          <a:xfrm rot="0">
            <a:off x="10451846" y="6523037"/>
            <a:ext cx="828675"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200" b="0" i="0" u="none" strike="noStrike" kern="1200" cap="none" spc="0" baseline="0">
                <a:solidFill>
                  <a:srgbClr val="7E7E7E"/>
                </a:solidFill>
                <a:latin typeface="Calibri" pitchFamily="0" charset="0"/>
                <a:ea typeface="宋体" pitchFamily="0" charset="0"/>
                <a:cs typeface="Calibri" pitchFamily="0" charset="0"/>
              </a:rPr>
              <a:t>1</a:t>
            </a:r>
            <a:r>
              <a:rPr lang="en-US" altLang="zh-CN" sz="1200" b="0" i="0" u="none" strike="noStrike" kern="1200" cap="none" spc="-15" baseline="0">
                <a:solidFill>
                  <a:srgbClr val="7E7E7E"/>
                </a:solidFill>
                <a:latin typeface="Calibri" pitchFamily="0" charset="0"/>
                <a:ea typeface="宋体" pitchFamily="0" charset="0"/>
                <a:cs typeface="Calibri" pitchFamily="0" charset="0"/>
              </a:rPr>
              <a:t>/</a:t>
            </a:r>
            <a:r>
              <a:rPr lang="en-US" altLang="zh-CN" sz="1200" b="0" i="0" u="none" strike="noStrike" kern="1200" cap="none" spc="-30" baseline="0">
                <a:solidFill>
                  <a:srgbClr val="7E7E7E"/>
                </a:solidFill>
                <a:latin typeface="Calibri" pitchFamily="0" charset="0"/>
                <a:ea typeface="宋体" pitchFamily="0" charset="0"/>
                <a:cs typeface="Calibri" pitchFamily="0" charset="0"/>
              </a:rPr>
              <a:t>t</a:t>
            </a:r>
            <a:r>
              <a:rPr lang="en-US" altLang="zh-CN" sz="1200" b="0" i="0" u="none" strike="noStrike" kern="1200" cap="none" spc="40" baseline="0">
                <a:solidFill>
                  <a:srgbClr val="7E7E7E"/>
                </a:solidFill>
                <a:latin typeface="Calibri" pitchFamily="0" charset="0"/>
                <a:ea typeface="宋体" pitchFamily="0" charset="0"/>
                <a:cs typeface="Calibri" pitchFamily="0" charset="0"/>
              </a:rPr>
              <a:t>o</a:t>
            </a:r>
            <a:r>
              <a:rPr lang="en-US" altLang="zh-CN" sz="1200" b="0" i="0" u="none" strike="noStrike" kern="1200" cap="none" spc="-30" baseline="0">
                <a:solidFill>
                  <a:srgbClr val="7E7E7E"/>
                </a:solidFill>
                <a:latin typeface="Calibri" pitchFamily="0" charset="0"/>
                <a:ea typeface="宋体" pitchFamily="0" charset="0"/>
                <a:cs typeface="Calibri" pitchFamily="0" charset="0"/>
              </a:rPr>
              <a:t>t</a:t>
            </a:r>
            <a:r>
              <a:rPr lang="en-US" altLang="zh-CN" sz="1200" b="0" i="0" u="none" strike="noStrike" kern="1200" cap="none" spc="20" baseline="0">
                <a:solidFill>
                  <a:srgbClr val="7E7E7E"/>
                </a:solidFill>
                <a:latin typeface="Calibri" pitchFamily="0" charset="0"/>
                <a:ea typeface="宋体" pitchFamily="0" charset="0"/>
                <a:cs typeface="Calibri" pitchFamily="0" charset="0"/>
              </a:rPr>
              <a:t>a</a:t>
            </a:r>
            <a:r>
              <a:rPr lang="en-US" altLang="zh-CN" sz="1200" b="0" i="0" u="none" strike="noStrike" kern="1200" cap="none" spc="0" baseline="0">
                <a:solidFill>
                  <a:srgbClr val="7E7E7E"/>
                </a:solidFill>
                <a:latin typeface="Calibri" pitchFamily="0" charset="0"/>
                <a:ea typeface="宋体" pitchFamily="0" charset="0"/>
                <a:cs typeface="Calibri" pitchFamily="0" charset="0"/>
              </a:rPr>
              <a:t>l</a:t>
            </a:r>
            <a:r>
              <a:rPr lang="en-US" altLang="zh-CN" sz="1200" b="0" i="0" u="none" strike="noStrike" kern="1200" cap="none" spc="-25" baseline="0">
                <a:solidFill>
                  <a:srgbClr val="7E7E7E"/>
                </a:solidFill>
                <a:latin typeface="Calibri" pitchFamily="0" charset="0"/>
                <a:ea typeface="宋体" pitchFamily="0" charset="0"/>
                <a:cs typeface="Calibri" pitchFamily="0" charset="0"/>
              </a:rPr>
              <a:t> </a:t>
            </a:r>
            <a:r>
              <a:rPr lang="en-US" altLang="zh-CN" sz="1200" b="0" i="0" u="none" strike="noStrike" kern="1200" cap="none" spc="-20" baseline="0">
                <a:solidFill>
                  <a:srgbClr val="7E7E7E"/>
                </a:solidFill>
                <a:latin typeface="Calibri" pitchFamily="0" charset="0"/>
                <a:ea typeface="宋体" pitchFamily="0" charset="0"/>
                <a:cs typeface="Calibri" pitchFamily="0" charset="0"/>
              </a:rPr>
              <a:t>s</a:t>
            </a:r>
            <a:r>
              <a:rPr lang="en-US" altLang="zh-CN" sz="1200" b="0" i="0" u="none" strike="noStrike" kern="1200" cap="none" spc="20" baseline="0">
                <a:solidFill>
                  <a:srgbClr val="7E7E7E"/>
                </a:solidFill>
                <a:latin typeface="Calibri" pitchFamily="0" charset="0"/>
                <a:ea typeface="宋体" pitchFamily="0" charset="0"/>
                <a:cs typeface="Calibri" pitchFamily="0" charset="0"/>
              </a:rPr>
              <a:t>li</a:t>
            </a:r>
            <a:r>
              <a:rPr lang="en-US" altLang="zh-CN" sz="1200" b="0" i="0" u="none" strike="noStrike" kern="1200" cap="none" spc="-35" baseline="0">
                <a:solidFill>
                  <a:srgbClr val="7E7E7E"/>
                </a:solidFill>
                <a:latin typeface="Calibri" pitchFamily="0" charset="0"/>
                <a:ea typeface="宋体" pitchFamily="0" charset="0"/>
                <a:cs typeface="Calibri" pitchFamily="0" charset="0"/>
              </a:rPr>
              <a:t>d</a:t>
            </a:r>
            <a:r>
              <a:rPr lang="en-US" altLang="zh-CN" sz="1200" b="0" i="0" u="none" strike="noStrike" kern="1200" cap="none" spc="0" baseline="0">
                <a:solidFill>
                  <a:srgbClr val="7E7E7E"/>
                </a:solidFill>
                <a:latin typeface="Calibri" pitchFamily="0" charset="0"/>
                <a:ea typeface="宋体" pitchFamily="0" charset="0"/>
                <a:cs typeface="Calibri" pitchFamily="0" charset="0"/>
              </a:rPr>
              <a:t>es</a:t>
            </a:r>
            <a:endParaRPr lang="zh-CN" altLang="en-US" sz="12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 name="矩形"/>
          <p:cNvSpPr>
            <a:spLocks/>
          </p:cNvSpPr>
          <p:nvPr/>
        </p:nvSpPr>
        <p:spPr>
          <a:xfrm rot="0">
            <a:off x="1200074" y="6523037"/>
            <a:ext cx="935985" cy="19367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200" b="0" i="0" u="none" strike="noStrike" kern="1200" cap="none" spc="10" baseline="0">
                <a:solidFill>
                  <a:srgbClr val="7E7E7E"/>
                </a:solidFill>
                <a:latin typeface="Calibri" pitchFamily="0" charset="0"/>
                <a:ea typeface="宋体" pitchFamily="0" charset="0"/>
                <a:cs typeface="Calibri" pitchFamily="0" charset="0"/>
              </a:rPr>
              <a:t>D</a:t>
            </a:r>
            <a:r>
              <a:rPr lang="en-US" altLang="zh-CN" sz="1200" b="0" i="0" u="none" strike="noStrike" kern="1200" cap="none" spc="-95" baseline="0">
                <a:solidFill>
                  <a:srgbClr val="7E7E7E"/>
                </a:solidFill>
                <a:latin typeface="Calibri" pitchFamily="0" charset="0"/>
                <a:ea typeface="宋体" pitchFamily="0" charset="0"/>
                <a:cs typeface="Calibri" pitchFamily="0" charset="0"/>
              </a:rPr>
              <a:t>A</a:t>
            </a:r>
            <a:r>
              <a:rPr lang="en-US" altLang="zh-CN" sz="1200" b="0" i="0" u="none" strike="noStrike" kern="1200" cap="none" spc="10" baseline="0">
                <a:solidFill>
                  <a:srgbClr val="7E7E7E"/>
                </a:solidFill>
                <a:latin typeface="Calibri" pitchFamily="0" charset="0"/>
                <a:ea typeface="宋体" pitchFamily="0" charset="0"/>
                <a:cs typeface="Calibri" pitchFamily="0" charset="0"/>
              </a:rPr>
              <a:t>T</a:t>
            </a:r>
            <a:r>
              <a:rPr lang="en-US" altLang="zh-CN" sz="1200" b="0" i="0" u="none" strike="noStrike" kern="1200" cap="none" spc="0" baseline="0">
                <a:solidFill>
                  <a:srgbClr val="7E7E7E"/>
                </a:solidFill>
                <a:latin typeface="Calibri" pitchFamily="0" charset="0"/>
                <a:ea typeface="宋体" pitchFamily="0" charset="0"/>
                <a:cs typeface="Calibri" pitchFamily="0" charset="0"/>
              </a:rPr>
              <a:t>E</a:t>
            </a:r>
            <a:endParaRPr lang="zh-CN" altLang="en-US" sz="12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 name="矩形"/>
          <p:cNvSpPr>
            <a:spLocks/>
          </p:cNvSpPr>
          <p:nvPr/>
        </p:nvSpPr>
        <p:spPr>
          <a:xfrm rot="0">
            <a:off x="1633193" y="6523037"/>
            <a:ext cx="1365729" cy="19367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200" b="0" i="0" u="none" strike="noStrike" kern="1200" cap="none" spc="5" baseline="0">
                <a:solidFill>
                  <a:srgbClr val="7E7E7E"/>
                </a:solidFill>
                <a:latin typeface="Calibri" pitchFamily="0" charset="0"/>
                <a:ea typeface="宋体" pitchFamily="0" charset="0"/>
                <a:cs typeface="Calibri" pitchFamily="0" charset="0"/>
              </a:rPr>
              <a:t>17/10/24</a:t>
            </a:r>
            <a:endParaRPr lang="zh-CN" altLang="en-US" sz="12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 name="矩形"/>
          <p:cNvSpPr>
            <a:spLocks/>
          </p:cNvSpPr>
          <p:nvPr/>
        </p:nvSpPr>
        <p:spPr>
          <a:xfrm rot="559457">
            <a:off x="4152886" y="5016821"/>
            <a:ext cx="4495800" cy="277749"/>
          </a:xfrm>
          <a:prstGeom prst="rect"/>
          <a:noFill/>
          <a:ln w="12700" cmpd="sng" cap="flat">
            <a:noFill/>
            <a:prstDash val="solid"/>
            <a:miter/>
          </a:ln>
        </p:spPr>
        <p:txBody>
          <a:bodyPr vert="horz" wrap="square" lIns="0" tIns="5715" rIns="0" bIns="0" anchor="t" anchorCtr="0">
            <a:prstTxWarp prst="textNoShape"/>
            <a:spAutoFit/>
          </a:bodyPr>
          <a:lstStyle/>
          <a:p>
            <a:pPr marL="12700" indent="136525" algn="l">
              <a:lnSpc>
                <a:spcPct val="102000"/>
              </a:lnSpc>
              <a:spcBef>
                <a:spcPts val="45"/>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10" baseline="0">
              <a:solidFill>
                <a:schemeClr val="tx1"/>
              </a:solidFill>
              <a:latin typeface="Calibri" pitchFamily="0" charset="0"/>
              <a:ea typeface="宋体" pitchFamily="0" charset="0"/>
              <a:cs typeface="Calibri" pitchFamily="0" charset="0"/>
            </a:endParaRPr>
          </a:p>
        </p:txBody>
      </p:sp>
      <p:pic>
        <p:nvPicPr>
          <p:cNvPr id="20" name="图片"/>
          <p:cNvPicPr>
            <a:picLocks/>
          </p:cNvPicPr>
          <p:nvPr/>
        </p:nvPicPr>
        <p:blipFill>
          <a:blip r:embed="rId1" cstate="print"/>
          <a:stretch>
            <a:fillRect/>
          </a:stretch>
        </p:blipFill>
        <p:spPr>
          <a:xfrm rot="0">
            <a:off x="466725" y="228600"/>
            <a:ext cx="1266825" cy="1162050"/>
          </a:xfrm>
          <a:prstGeom prst="rect"/>
          <a:noFill/>
          <a:ln w="12700" cmpd="sng" cap="flat">
            <a:noFill/>
            <a:prstDash val="solid"/>
            <a:miter/>
          </a:ln>
        </p:spPr>
      </p:pic>
      <p:pic>
        <p:nvPicPr>
          <p:cNvPr id="21" name="图片"/>
          <p:cNvPicPr>
            <a:picLocks/>
          </p:cNvPicPr>
          <p:nvPr/>
        </p:nvPicPr>
        <p:blipFill>
          <a:blip r:embed="rId2" cstate="print"/>
          <a:stretch>
            <a:fillRect/>
          </a:stretch>
        </p:blipFill>
        <p:spPr>
          <a:xfrm rot="0">
            <a:off x="2637103" y="441818"/>
            <a:ext cx="7115158" cy="1169655"/>
          </a:xfrm>
          <a:prstGeom prst="rect"/>
          <a:noFill/>
          <a:ln w="12700" cmpd="sng" cap="flat">
            <a:noFill/>
            <a:prstDash val="solid"/>
            <a:miter/>
          </a:ln>
        </p:spPr>
      </p:pic>
      <p:sp>
        <p:nvSpPr>
          <p:cNvPr id="22" name="文本框"/>
          <p:cNvSpPr>
            <a:spLocks noGrp="1"/>
          </p:cNvSpPr>
          <p:nvPr>
            <p:ph type="body" idx="1"/>
          </p:nvPr>
        </p:nvSpPr>
        <p:spPr>
          <a:xfrm rot="0">
            <a:off x="2279005" y="1770221"/>
            <a:ext cx="9653931" cy="1576324"/>
          </a:xfrm>
          <a:prstGeom prst="rect"/>
          <a:noFill/>
          <a:ln w="12700" cmpd="sng" cap="flat">
            <a:noFill/>
            <a:prstDash val="solid"/>
            <a:miter/>
          </a:ln>
        </p:spPr>
        <p:txBody>
          <a:bodyPr vert="horz" wrap="square" lIns="0" tIns="12700" rIns="0" bIns="0" anchor="t" anchorCtr="0">
            <a:prstTxWarp prst="textNoShape"/>
            <a:spAutoFit/>
          </a:bodyPr>
          <a:lstStyle/>
          <a:p>
            <a:pPr marL="2351278" indent="-2337435" algn="l">
              <a:lnSpc>
                <a:spcPct val="108000"/>
              </a:lnSpc>
              <a:spcBef>
                <a:spcPts val="100"/>
              </a:spcBef>
              <a:spcAft>
                <a:spcPts val="0"/>
              </a:spcAft>
              <a:buNone/>
            </a:pPr>
            <a:r>
              <a:rPr lang="en-US" altLang="zh-CN" sz="4800" b="0" i="0" u="none" strike="noStrike" kern="0" cap="none" spc="20" baseline="0">
                <a:solidFill>
                  <a:srgbClr val="3333FF"/>
                </a:solidFill>
                <a:latin typeface="Georgia" pitchFamily="0" charset="0"/>
                <a:ea typeface="宋体" pitchFamily="0" charset="0"/>
                <a:cs typeface="Georgia" pitchFamily="0" charset="0"/>
              </a:rPr>
              <a:t>TITLE</a:t>
            </a:r>
            <a:r>
              <a:rPr lang="en-US" altLang="zh-CN" sz="4800" b="0" i="0" u="none" strike="noStrike" kern="0" cap="none" spc="320" baseline="0">
                <a:solidFill>
                  <a:srgbClr val="3333FF"/>
                </a:solidFill>
                <a:latin typeface="Georgia" pitchFamily="0" charset="0"/>
                <a:ea typeface="宋体" pitchFamily="0" charset="0"/>
                <a:cs typeface="Georgia" pitchFamily="0" charset="0"/>
              </a:rPr>
              <a:t> </a:t>
            </a:r>
            <a:r>
              <a:rPr lang="en-US" altLang="zh-CN" sz="4800" b="0" i="0" u="none" strike="noStrike" kern="0" cap="none" spc="35" baseline="0">
                <a:solidFill>
                  <a:srgbClr val="3333FF"/>
                </a:solidFill>
                <a:latin typeface="Georgia" pitchFamily="0" charset="0"/>
                <a:ea typeface="宋体" pitchFamily="0" charset="0"/>
                <a:cs typeface="Georgia" pitchFamily="0" charset="0"/>
              </a:rPr>
              <a:t>:</a:t>
            </a:r>
            <a:r>
              <a:rPr lang="en-US" altLang="zh-CN" sz="4800" b="0" i="0" u="none" strike="noStrike" kern="0" cap="none" spc="365" baseline="0">
                <a:solidFill>
                  <a:srgbClr val="3333FF"/>
                </a:solidFill>
                <a:latin typeface="Georgia" pitchFamily="0" charset="0"/>
                <a:ea typeface="宋体" pitchFamily="0" charset="0"/>
                <a:cs typeface="Georgia" pitchFamily="0" charset="0"/>
              </a:rPr>
              <a:t> </a:t>
            </a:r>
            <a:r>
              <a:rPr lang="en-US" altLang="zh-CN" sz="4800" b="0" i="0" u="none" strike="noStrike" kern="0" cap="none" spc="114" baseline="0">
                <a:solidFill>
                  <a:srgbClr val="3333FF"/>
                </a:solidFill>
                <a:latin typeface="Georgia" pitchFamily="0" charset="0"/>
                <a:ea typeface="宋体" pitchFamily="0" charset="0"/>
                <a:cs typeface="Georgia" pitchFamily="0" charset="0"/>
              </a:rPr>
              <a:t>IOT BASED SOLAR SKATING CYCLE </a:t>
            </a:r>
            <a:endParaRPr lang="zh-CN" altLang="en-US" sz="4800" b="0" i="0" u="none" strike="noStrike" kern="0" cap="none" spc="200" baseline="0">
              <a:solidFill>
                <a:srgbClr val="3333FF"/>
              </a:solidFill>
              <a:latin typeface="Georgia" pitchFamily="0" charset="0"/>
              <a:ea typeface="宋体" pitchFamily="0" charset="0"/>
              <a:cs typeface="Georgia" pitchFamily="0" charset="0"/>
            </a:endParaRPr>
          </a:p>
        </p:txBody>
      </p:sp>
    </p:spTree>
    <p:extLst>
      <p:ext uri="{BB962C8B-B14F-4D97-AF65-F5344CB8AC3E}">
        <p14:creationId xmlns:p14="http://schemas.microsoft.com/office/powerpoint/2010/main" val="6842718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217" name="矩形"/>
          <p:cNvSpPr>
            <a:spLocks/>
          </p:cNvSpPr>
          <p:nvPr/>
        </p:nvSpPr>
        <p:spPr>
          <a:xfrm rot="0">
            <a:off x="930274" y="1840400"/>
            <a:ext cx="123825" cy="38925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065"/>
              </a:lnSpc>
              <a:spcBef>
                <a:spcPts val="0"/>
              </a:spcBef>
              <a:spcAft>
                <a:spcPts val="0"/>
              </a:spcAft>
              <a:buNone/>
            </a:pPr>
            <a:r>
              <a:rPr lang="en-US" altLang="zh-CN" sz="2750" b="0" i="0" u="none" strike="noStrike" kern="1200" cap="none" spc="10" baseline="0">
                <a:solidFill>
                  <a:schemeClr val="tx1"/>
                </a:solidFill>
                <a:latin typeface="Arial MT" pitchFamily="0" charset="0"/>
                <a:ea typeface="宋体" pitchFamily="0" charset="0"/>
                <a:cs typeface="Arial MT" pitchFamily="0" charset="0"/>
              </a:rPr>
              <a:t>•</a:t>
            </a:r>
            <a:endParaRPr lang="zh-CN" altLang="en-US" sz="2750" b="0" i="0" u="none" strike="noStrike" kern="1200" cap="none" spc="0" baseline="0">
              <a:solidFill>
                <a:schemeClr val="tx1"/>
              </a:solidFill>
              <a:latin typeface="Arial MT" pitchFamily="0" charset="0"/>
              <a:ea typeface="宋体" pitchFamily="0" charset="0"/>
              <a:cs typeface="Arial MT" pitchFamily="0" charset="0"/>
            </a:endParaRPr>
          </a:p>
        </p:txBody>
      </p:sp>
      <p:sp>
        <p:nvSpPr>
          <p:cNvPr id="218" name="矩形"/>
          <p:cNvSpPr>
            <a:spLocks/>
          </p:cNvSpPr>
          <p:nvPr/>
        </p:nvSpPr>
        <p:spPr>
          <a:xfrm rot="0">
            <a:off x="6255764" y="1794255"/>
            <a:ext cx="4728210" cy="4563745"/>
          </a:xfrm>
          <a:prstGeom prst="rect"/>
          <a:noFill/>
          <a:ln w="12700" cmpd="sng" cap="flat">
            <a:noFill/>
            <a:prstDash val="solid"/>
            <a:miter/>
          </a:ln>
        </p:spPr>
        <p:txBody>
          <a:bodyPr vert="horz" wrap="square" lIns="0" tIns="52705" rIns="0" bIns="0" anchor="t" anchorCtr="0">
            <a:prstTxWarp prst="textNoShape"/>
            <a:spAutoFit/>
          </a:bodyPr>
          <a:lstStyle/>
          <a:p>
            <a:pPr marL="342900" indent="-342900" algn="just">
              <a:lnSpc>
                <a:spcPct val="100000"/>
              </a:lnSpc>
              <a:spcBef>
                <a:spcPts val="0"/>
              </a:spcBef>
              <a:spcAft>
                <a:spcPts val="0"/>
              </a:spcAft>
              <a:buSzPct val="100000"/>
              <a:buFont typeface="Arial" pitchFamily="34" charset="0"/>
              <a:buChar char="•"/>
              <a:tabLst>
                <a:tab pos="457200" algn="l"/>
                <a:tab pos="1801495" algn="l"/>
                <a:tab pos="2852420"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Data </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analysis plays a very important or crucial role in solar skating cycle ,it shows how its </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gorwing</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day by day and it also predict the future scope.</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l">
              <a:lnSpc>
                <a:spcPct val="100000"/>
              </a:lnSpc>
              <a:spcBef>
                <a:spcPts val="0"/>
              </a:spcBef>
              <a:spcAft>
                <a:spcPts val="0"/>
              </a:spcAft>
              <a:buSzPts val="1000"/>
              <a:buFont typeface="Symbol" pitchFamily="18" charset="2"/>
              <a:buBlip>
                <a:blip r:embed="rId1"/>
              </a:buBlip>
              <a:tabLst>
                <a:tab pos="457200" algn="l"/>
                <a:tab pos="1801495" algn="l"/>
                <a:tab pos="2852420" algn="l"/>
              </a:tabLst>
            </a:pPr>
            <a:r>
              <a:rPr lang="en-US" altLang="zh-CN" sz="1800" b="1" i="0" u="none" strike="noStrike" kern="1200" cap="none" spc="0" baseline="0">
                <a:solidFill>
                  <a:schemeClr val="tx1"/>
                </a:solidFill>
                <a:latin typeface="Times New Roman" pitchFamily="0" charset="0"/>
                <a:ea typeface="Times New Roman" pitchFamily="0" charset="0"/>
                <a:cs typeface="Calibri" pitchFamily="0" charset="0"/>
              </a:rPr>
              <a:t>Manufacturer Specifications</a:t>
            </a:r>
            <a:r>
              <a:rPr lang="en-US" altLang="zh-CN" sz="1800" b="0" i="0" u="none" strike="noStrike" kern="1200" cap="none" spc="0" baseline="0">
                <a:solidFill>
                  <a:schemeClr val="tx1"/>
                </a:solidFill>
                <a:latin typeface="Times New Roman" pitchFamily="0" charset="0"/>
                <a:ea typeface="Times New Roman" pitchFamily="0" charset="0"/>
                <a:cs typeface="Calibri" pitchFamily="0" charset="0"/>
              </a:rPr>
              <a:t>: Data from producers regarding performance and features.</a:t>
            </a:r>
            <a:endParaRPr lang="en-US" altLang="zh-CN" sz="18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l">
              <a:lnSpc>
                <a:spcPct val="100000"/>
              </a:lnSpc>
              <a:spcBef>
                <a:spcPts val="0"/>
              </a:spcBef>
              <a:spcAft>
                <a:spcPts val="0"/>
              </a:spcAft>
              <a:buSzPts val="1000"/>
              <a:buFont typeface="Symbol" pitchFamily="18" charset="2"/>
              <a:buBlip>
                <a:blip r:embed="rId2"/>
              </a:buBlip>
              <a:tabLst>
                <a:tab pos="457200" algn="l"/>
                <a:tab pos="1801495" algn="l"/>
                <a:tab pos="2852420" algn="l"/>
              </a:tabLst>
            </a:pPr>
            <a:r>
              <a:rPr lang="en-US" altLang="zh-CN" sz="1800" b="1" i="0" u="none" strike="noStrike" kern="1200" cap="none" spc="0" baseline="0">
                <a:solidFill>
                  <a:schemeClr val="tx1"/>
                </a:solidFill>
                <a:latin typeface="Times New Roman" pitchFamily="0" charset="0"/>
                <a:ea typeface="Times New Roman" pitchFamily="0" charset="0"/>
                <a:cs typeface="Calibri" pitchFamily="0" charset="0"/>
              </a:rPr>
              <a:t>User Surveys</a:t>
            </a:r>
            <a:r>
              <a:rPr lang="en-US" altLang="zh-CN" sz="1800" b="0" i="0" u="none" strike="noStrike" kern="1200" cap="none" spc="0" baseline="0">
                <a:solidFill>
                  <a:schemeClr val="tx1"/>
                </a:solidFill>
                <a:latin typeface="Times New Roman" pitchFamily="0" charset="0"/>
                <a:ea typeface="Times New Roman" pitchFamily="0" charset="0"/>
                <a:cs typeface="Calibri" pitchFamily="0" charset="0"/>
              </a:rPr>
              <a:t>: Collecting data directly from users to gauge satisfaction and performance.</a:t>
            </a:r>
            <a:endParaRPr lang="en-US" altLang="zh-CN" sz="1800" b="0" i="0" u="none" strike="noStrike" kern="1200" cap="none" spc="0" baseline="0">
              <a:solidFill>
                <a:schemeClr val="tx1"/>
              </a:solidFill>
              <a:latin typeface="Times New Roman" pitchFamily="0" charset="0"/>
              <a:ea typeface="Times New Roman"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0" charset="0"/>
                <a:ea typeface="Times New Roman" pitchFamily="0" charset="0"/>
                <a:cs typeface="Calibri" pitchFamily="0" charset="0"/>
              </a:rPr>
              <a:t> Field Studies</a:t>
            </a:r>
            <a:r>
              <a:rPr lang="en-US" altLang="zh-CN" sz="1800" b="0" i="0" u="none" strike="noStrike" kern="1200" cap="none" spc="0" baseline="0">
                <a:solidFill>
                  <a:schemeClr val="tx1"/>
                </a:solidFill>
                <a:latin typeface="Times New Roman" pitchFamily="0" charset="0"/>
                <a:ea typeface="Times New Roman" pitchFamily="0" charset="0"/>
                <a:cs typeface="Calibri" pitchFamily="0" charset="0"/>
              </a:rPr>
              <a:t>: Research conducted in real-world settings to test performance under various conditions</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457200" indent="0" algn="l">
              <a:lnSpc>
                <a:spcPct val="100000"/>
              </a:lnSpc>
              <a:spcBef>
                <a:spcPts val="0"/>
              </a:spcBef>
              <a:spcAft>
                <a:spcPts val="0"/>
              </a:spcAft>
              <a:buNone/>
              <a:tabLst>
                <a:tab pos="1801495" algn="l"/>
                <a:tab pos="2852420" algn="l"/>
              </a:tabLst>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              </a:t>
            </a:r>
            <a:r>
              <a:rPr lang="en-US" altLang="zh-CN" sz="1800" b="1" i="0" u="none" strike="noStrike" kern="1200" cap="none" spc="0" baseline="0">
                <a:solidFill>
                  <a:schemeClr val="tx1"/>
                </a:solidFill>
                <a:latin typeface="Times New Roman" pitchFamily="0" charset="0"/>
                <a:ea typeface="Times New Roman" pitchFamily="0" charset="0"/>
                <a:cs typeface="Calibri" pitchFamily="0" charset="0"/>
              </a:rPr>
              <a:t>                    </a:t>
            </a:r>
            <a:endParaRPr lang="en-US" altLang="zh-CN" sz="1800" b="0" i="0" u="none" strike="noStrike" kern="1200" cap="none" spc="0" baseline="0">
              <a:solidFill>
                <a:schemeClr val="tx1"/>
              </a:solidFill>
              <a:latin typeface="Times New Roman" pitchFamily="0" charset="0"/>
              <a:ea typeface="Times New Roman" pitchFamily="0" charset="0"/>
              <a:cs typeface="Calibri" pitchFamily="0" charset="0"/>
            </a:endParaRPr>
          </a:p>
          <a:p>
            <a:pPr marL="241300" indent="-229234" algn="l">
              <a:lnSpc>
                <a:spcPts val="3080"/>
              </a:lnSpc>
              <a:spcBef>
                <a:spcPts val="415"/>
              </a:spcBef>
              <a:spcAft>
                <a:spcPts val="0"/>
              </a:spcAft>
              <a:buFont typeface="Arial MT" pitchFamily="0" charset="0"/>
              <a:buChar char="•"/>
              <a:tabLst>
                <a:tab pos="241934" algn="l"/>
              </a:tabLst>
            </a:pPr>
            <a:endParaRPr lang="zh-CN" altLang="en-US" sz="275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24" name="组合"/>
          <p:cNvGrpSpPr>
            <a:grpSpLocks/>
          </p:cNvGrpSpPr>
          <p:nvPr/>
        </p:nvGrpSpPr>
        <p:grpSpPr>
          <a:xfrm>
            <a:off x="71437" y="42926"/>
            <a:ext cx="7267639" cy="638175"/>
            <a:chOff x="71437" y="42926"/>
            <a:chExt cx="7267639" cy="638175"/>
          </a:xfrm>
        </p:grpSpPr>
        <p:sp>
          <p:nvSpPr>
            <p:cNvPr id="219"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sp>
          <p:nvSpPr>
            <p:cNvPr id="220"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21"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222"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23"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225" name="矩形"/>
          <p:cNvSpPr>
            <a:spLocks/>
          </p:cNvSpPr>
          <p:nvPr/>
        </p:nvSpPr>
        <p:spPr>
          <a:xfrm rot="0">
            <a:off x="689609" y="99994"/>
            <a:ext cx="6081395" cy="1399540"/>
          </a:xfrm>
          <a:prstGeom prst="rect"/>
          <a:noFill/>
          <a:ln w="12700" cmpd="sng" cap="flat">
            <a:noFill/>
            <a:prstDash val="solid"/>
            <a:miter/>
          </a:ln>
        </p:spPr>
        <p:txBody>
          <a:bodyPr vert="horz" wrap="square" lIns="0" tIns="146050" rIns="0" bIns="0" anchor="t" anchorCtr="0">
            <a:prstTxWarp prst="textNoShape"/>
            <a:spAutoFit/>
          </a:bodyPr>
          <a:lstStyle/>
          <a:p>
            <a:pPr marL="12700" indent="0" algn="l">
              <a:lnSpc>
                <a:spcPct val="100000"/>
              </a:lnSpc>
              <a:spcBef>
                <a:spcPts val="1150"/>
              </a:spcBef>
              <a:spcAft>
                <a:spcPts val="0"/>
              </a:spcAft>
              <a:buNone/>
              <a:tabLst>
                <a:tab pos="2464435" algn="l"/>
                <a:tab pos="4812665" algn="l"/>
              </a:tabLst>
            </a:pPr>
            <a:r>
              <a:rPr lang="en-US" altLang="zh-CN" sz="1800" b="0" i="0" u="none" strike="noStrike" kern="1200" cap="none" spc="0" baseline="0">
                <a:solidFill>
                  <a:srgbClr val="7E7E7E"/>
                </a:solidFill>
                <a:latin typeface="Calibri" pitchFamily="0" charset="0"/>
                <a:ea typeface="宋体" pitchFamily="0" charset="0"/>
                <a:cs typeface="Calibri" pitchFamily="0" charset="0"/>
              </a:rPr>
              <a:t>I</a:t>
            </a:r>
            <a:r>
              <a:rPr lang="en-US" altLang="zh-CN" sz="1800" b="0" i="0" u="none" strike="noStrike" kern="1200" cap="none" spc="-5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35" baseline="0">
                <a:solidFill>
                  <a:srgbClr val="7E7E7E"/>
                </a:solidFill>
                <a:latin typeface="Calibri" pitchFamily="0" charset="0"/>
                <a:ea typeface="宋体" pitchFamily="0" charset="0"/>
                <a:cs typeface="Calibri" pitchFamily="0" charset="0"/>
              </a:rPr>
              <a:t>r</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d</a:t>
            </a:r>
            <a:r>
              <a:rPr lang="en-US" altLang="zh-CN" sz="1800" b="0" i="0" u="none" strike="noStrike" kern="1200" cap="none" spc="-50" baseline="0">
                <a:solidFill>
                  <a:srgbClr val="7E7E7E"/>
                </a:solidFill>
                <a:latin typeface="Calibri" pitchFamily="0" charset="0"/>
                <a:ea typeface="宋体" pitchFamily="0" charset="0"/>
                <a:cs typeface="Calibri" pitchFamily="0" charset="0"/>
              </a:rPr>
              <a:t>u</a:t>
            </a:r>
            <a:r>
              <a:rPr lang="en-US" altLang="zh-CN" sz="1800" b="0" i="0" u="none" strike="noStrike" kern="1200" cap="none" spc="60"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45"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0" baseline="0">
                <a:solidFill>
                  <a:srgbClr val="7E7E7E"/>
                </a:solidFill>
                <a:latin typeface="Calibri" pitchFamily="0" charset="0"/>
                <a:ea typeface="宋体" pitchFamily="0" charset="0"/>
                <a:cs typeface="Calibri" pitchFamily="0" charset="0"/>
              </a:rPr>
              <a:t>n	</a:t>
            </a:r>
            <a:r>
              <a:rPr lang="en-US" altLang="zh-CN" sz="1800" b="0" i="0" u="none" strike="noStrike" kern="1200" cap="none" spc="-10" baseline="0">
                <a:solidFill>
                  <a:srgbClr val="7E7E7E"/>
                </a:solidFill>
                <a:latin typeface="Calibri" pitchFamily="0" charset="0"/>
                <a:ea typeface="宋体" pitchFamily="0" charset="0"/>
                <a:cs typeface="Calibri" pitchFamily="0" charset="0"/>
              </a:rPr>
              <a:t>B</a:t>
            </a:r>
            <a:r>
              <a:rPr lang="en-US" altLang="zh-CN" sz="1800" b="0" i="0" u="none" strike="noStrike" kern="1200" cap="none" spc="30" baseline="0">
                <a:solidFill>
                  <a:srgbClr val="7E7E7E"/>
                </a:solidFill>
                <a:latin typeface="Calibri" pitchFamily="0" charset="0"/>
                <a:ea typeface="宋体" pitchFamily="0" charset="0"/>
                <a:cs typeface="Calibri" pitchFamily="0" charset="0"/>
              </a:rPr>
              <a:t>a</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k</a:t>
            </a:r>
            <a:r>
              <a:rPr lang="en-US" altLang="zh-CN" sz="1800" b="0" i="0" u="none" strike="noStrike" kern="1200" cap="none" spc="-20" baseline="0">
                <a:solidFill>
                  <a:srgbClr val="7E7E7E"/>
                </a:solidFill>
                <a:latin typeface="Calibri" pitchFamily="0" charset="0"/>
                <a:ea typeface="宋体" pitchFamily="0" charset="0"/>
                <a:cs typeface="Calibri" pitchFamily="0" charset="0"/>
              </a:rPr>
              <a:t>g</a:t>
            </a:r>
            <a:r>
              <a:rPr lang="en-US" altLang="zh-CN" sz="1800" b="0" i="0" u="none" strike="noStrike" kern="1200" cap="none" spc="-30" baseline="0">
                <a:solidFill>
                  <a:srgbClr val="7E7E7E"/>
                </a:solidFill>
                <a:latin typeface="Calibri" pitchFamily="0" charset="0"/>
                <a:ea typeface="宋体" pitchFamily="0" charset="0"/>
                <a:cs typeface="Calibri" pitchFamily="0" charset="0"/>
              </a:rPr>
              <a:t>r</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un</a:t>
            </a:r>
            <a:r>
              <a:rPr lang="en-US" altLang="zh-CN" sz="1800" b="0" i="0" u="none" strike="noStrike" kern="1200" cap="none" spc="0" baseline="0">
                <a:solidFill>
                  <a:srgbClr val="7E7E7E"/>
                </a:solidFill>
                <a:latin typeface="Calibri" pitchFamily="0" charset="0"/>
                <a:ea typeface="宋体" pitchFamily="0" charset="0"/>
                <a:cs typeface="Calibri" pitchFamily="0" charset="0"/>
              </a:rPr>
              <a:t>d	</a:t>
            </a:r>
            <a:r>
              <a:rPr lang="en-US" altLang="zh-CN" sz="1800" b="0" i="0" u="none" strike="noStrike" kern="1200" cap="none" spc="30" baseline="0">
                <a:solidFill>
                  <a:srgbClr val="7E7E7E"/>
                </a:solidFill>
                <a:latin typeface="Calibri" pitchFamily="0" charset="0"/>
                <a:ea typeface="宋体" pitchFamily="0" charset="0"/>
                <a:cs typeface="Calibri" pitchFamily="0" charset="0"/>
              </a:rPr>
              <a:t>M</a:t>
            </a:r>
            <a:r>
              <a:rPr lang="en-US" altLang="zh-CN" sz="1800" b="0" i="0" u="none" strike="noStrike" kern="1200" cap="none" spc="-75" baseline="0">
                <a:solidFill>
                  <a:srgbClr val="7E7E7E"/>
                </a:solidFill>
                <a:latin typeface="Calibri" pitchFamily="0" charset="0"/>
                <a:ea typeface="宋体" pitchFamily="0" charset="0"/>
                <a:cs typeface="Calibri" pitchFamily="0" charset="0"/>
              </a:rPr>
              <a:t>e</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20" baseline="0">
                <a:solidFill>
                  <a:srgbClr val="7E7E7E"/>
                </a:solidFill>
                <a:latin typeface="Calibri" pitchFamily="0" charset="0"/>
                <a:ea typeface="宋体" pitchFamily="0" charset="0"/>
                <a:cs typeface="Calibri" pitchFamily="0" charset="0"/>
              </a:rPr>
              <a:t>ho</a:t>
            </a:r>
            <a:r>
              <a:rPr lang="en-US" altLang="zh-CN" sz="1800" b="0" i="0" u="none" strike="noStrike" kern="1200" cap="none" spc="-50" baseline="0">
                <a:solidFill>
                  <a:srgbClr val="7E7E7E"/>
                </a:solidFill>
                <a:latin typeface="Calibri" pitchFamily="0" charset="0"/>
                <a:ea typeface="宋体" pitchFamily="0" charset="0"/>
                <a:cs typeface="Calibri" pitchFamily="0" charset="0"/>
              </a:rPr>
              <a:t>d</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45" baseline="0">
                <a:solidFill>
                  <a:srgbClr val="7E7E7E"/>
                </a:solidFill>
                <a:latin typeface="Calibri" pitchFamily="0" charset="0"/>
                <a:ea typeface="宋体" pitchFamily="0" charset="0"/>
                <a:cs typeface="Calibri" pitchFamily="0" charset="0"/>
              </a:rPr>
              <a:t>g</a:t>
            </a:r>
            <a:r>
              <a:rPr lang="en-US" altLang="zh-CN" sz="1800" b="0" i="0" u="none" strike="noStrike" kern="1200" cap="none" spc="0" baseline="0">
                <a:solidFill>
                  <a:srgbClr val="7E7E7E"/>
                </a:solidFill>
                <a:latin typeface="Calibri" pitchFamily="0" charset="0"/>
                <a:ea typeface="宋体" pitchFamily="0" charset="0"/>
                <a:cs typeface="Calibri" pitchFamily="0" charset="0"/>
              </a:rPr>
              <a: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40"/>
              </a:spcBef>
              <a:spcAft>
                <a:spcPts val="0"/>
              </a:spcAft>
              <a:buNone/>
            </a:pPr>
            <a:endParaRPr lang="en-US" altLang="zh-CN" sz="2100" b="0" i="0" u="none" strike="noStrike" kern="1200" cap="none" spc="0" baseline="0">
              <a:solidFill>
                <a:schemeClr val="tx1"/>
              </a:solidFill>
              <a:latin typeface="Calibri" pitchFamily="0" charset="0"/>
              <a:ea typeface="宋体" pitchFamily="0" charset="0"/>
              <a:cs typeface="Calibri" pitchFamily="0" charset="0"/>
            </a:endParaRPr>
          </a:p>
          <a:p>
            <a:pPr marL="240665" indent="0" algn="l">
              <a:lnSpc>
                <a:spcPct val="100000"/>
              </a:lnSpc>
              <a:spcBef>
                <a:spcPts val="5"/>
              </a:spcBef>
              <a:spcAft>
                <a:spcPts val="0"/>
              </a:spcAft>
              <a:buNone/>
            </a:pPr>
            <a:r>
              <a:rPr lang="en-US" altLang="zh-CN" sz="4400" b="0" i="0" u="none" strike="noStrike" kern="1200" cap="none" spc="260" baseline="0">
                <a:solidFill>
                  <a:srgbClr val="3333FF"/>
                </a:solidFill>
                <a:latin typeface="Georgia" pitchFamily="0" charset="0"/>
                <a:ea typeface="宋体" pitchFamily="0" charset="0"/>
                <a:cs typeface="Georgia" pitchFamily="0" charset="0"/>
              </a:rPr>
              <a:t>Data</a:t>
            </a:r>
            <a:r>
              <a:rPr lang="en-US" altLang="zh-CN" sz="4400" b="0" i="0" u="none" strike="noStrike" kern="1200" cap="none" spc="305" baseline="0">
                <a:solidFill>
                  <a:srgbClr val="3333FF"/>
                </a:solidFill>
                <a:latin typeface="Georgia" pitchFamily="0" charset="0"/>
                <a:ea typeface="宋体" pitchFamily="0" charset="0"/>
                <a:cs typeface="Georgia" pitchFamily="0" charset="0"/>
              </a:rPr>
              <a:t> </a:t>
            </a:r>
            <a:r>
              <a:rPr lang="en-US" altLang="zh-CN" sz="4400" b="0" i="0" u="none" strike="noStrike" kern="1200" cap="none" spc="295" baseline="0">
                <a:solidFill>
                  <a:srgbClr val="3333FF"/>
                </a:solidFill>
                <a:latin typeface="Georgia" pitchFamily="0" charset="0"/>
                <a:ea typeface="宋体" pitchFamily="0" charset="0"/>
                <a:cs typeface="Georgia" pitchFamily="0" charset="0"/>
              </a:rPr>
              <a:t>and</a:t>
            </a:r>
            <a:r>
              <a:rPr lang="en-US" altLang="zh-CN" sz="4400" b="0" i="0" u="none" strike="noStrike" kern="1200" cap="none" spc="280" baseline="0">
                <a:solidFill>
                  <a:srgbClr val="3333FF"/>
                </a:solidFill>
                <a:latin typeface="Georgia" pitchFamily="0" charset="0"/>
                <a:ea typeface="宋体" pitchFamily="0" charset="0"/>
                <a:cs typeface="Georgia" pitchFamily="0" charset="0"/>
              </a:rPr>
              <a:t> </a:t>
            </a:r>
            <a:r>
              <a:rPr lang="en-US" altLang="zh-CN" sz="4400" b="0" i="0" u="none" strike="noStrike" kern="1200" cap="none" spc="220" baseline="0">
                <a:solidFill>
                  <a:srgbClr val="3333FF"/>
                </a:solidFill>
                <a:latin typeface="Georgia" pitchFamily="0" charset="0"/>
                <a:ea typeface="宋体" pitchFamily="0" charset="0"/>
                <a:cs typeface="Georgia" pitchFamily="0" charset="0"/>
              </a:rPr>
              <a:t>Analysis</a:t>
            </a:r>
            <a:endParaRPr lang="zh-CN" altLang="en-US" sz="4400" b="0" i="0" u="none" strike="noStrike" kern="1200" cap="none" spc="0" baseline="0">
              <a:solidFill>
                <a:schemeClr val="tx1"/>
              </a:solidFill>
              <a:latin typeface="Georgia" pitchFamily="0" charset="0"/>
              <a:ea typeface="宋体" pitchFamily="0" charset="0"/>
              <a:cs typeface="Georgia" pitchFamily="0" charset="0"/>
            </a:endParaRPr>
          </a:p>
        </p:txBody>
      </p:sp>
      <p:sp>
        <p:nvSpPr>
          <p:cNvPr id="226"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sp>
        <p:nvSpPr>
          <p:cNvPr id="227" name="矩形"/>
          <p:cNvSpPr>
            <a:spLocks/>
          </p:cNvSpPr>
          <p:nvPr/>
        </p:nvSpPr>
        <p:spPr>
          <a:xfrm rot="0">
            <a:off x="10411459" y="232981"/>
            <a:ext cx="113284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30" name="组合"/>
          <p:cNvGrpSpPr>
            <a:grpSpLocks/>
          </p:cNvGrpSpPr>
          <p:nvPr/>
        </p:nvGrpSpPr>
        <p:grpSpPr>
          <a:xfrm>
            <a:off x="7334250" y="38100"/>
            <a:ext cx="2419350" cy="638175"/>
            <a:chOff x="7334250" y="38100"/>
            <a:chExt cx="2419350" cy="638175"/>
          </a:xfrm>
        </p:grpSpPr>
        <p:sp>
          <p:nvSpPr>
            <p:cNvPr id="228" name="曲线"/>
            <p:cNvSpPr>
              <a:spLocks/>
            </p:cNvSpPr>
            <p:nvPr/>
          </p:nvSpPr>
          <p:spPr>
            <a:xfrm rot="0">
              <a:off x="7334250" y="38100"/>
              <a:ext cx="2419350" cy="638175"/>
            </a:xfrm>
            <a:custGeom>
              <a:gdLst>
                <a:gd name="T1" fmla="*/ 0 w 21600"/>
                <a:gd name="T2" fmla="*/ 0 h 21600"/>
                <a:gd name="T3" fmla="*/ 21600 w 21600"/>
                <a:gd name="T4" fmla="*/ 21600 h 21600"/>
              </a:gdLst>
              <a:rect l="T1" t="T2" r="T3" b="T4"/>
              <a:pathLst>
                <a:path w="21600" h="21600">
                  <a:moveTo>
                    <a:pt x="19063" y="0"/>
                  </a:moveTo>
                  <a:lnTo>
                    <a:pt x="2536" y="0"/>
                  </a:lnTo>
                  <a:lnTo>
                    <a:pt x="2125" y="125"/>
                  </a:lnTo>
                  <a:lnTo>
                    <a:pt x="1734" y="490"/>
                  </a:lnTo>
                  <a:lnTo>
                    <a:pt x="1371" y="1073"/>
                  </a:lnTo>
                  <a:lnTo>
                    <a:pt x="1038" y="1855"/>
                  </a:lnTo>
                  <a:lnTo>
                    <a:pt x="743" y="2817"/>
                  </a:lnTo>
                  <a:lnTo>
                    <a:pt x="489" y="3937"/>
                  </a:lnTo>
                  <a:lnTo>
                    <a:pt x="283" y="5197"/>
                  </a:lnTo>
                  <a:lnTo>
                    <a:pt x="129" y="6577"/>
                  </a:lnTo>
                  <a:lnTo>
                    <a:pt x="33" y="8056"/>
                  </a:lnTo>
                  <a:lnTo>
                    <a:pt x="0" y="9615"/>
                  </a:lnTo>
                  <a:lnTo>
                    <a:pt x="0" y="21600"/>
                  </a:lnTo>
                  <a:lnTo>
                    <a:pt x="21600" y="21600"/>
                  </a:lnTo>
                  <a:lnTo>
                    <a:pt x="21600" y="9615"/>
                  </a:lnTo>
                  <a:lnTo>
                    <a:pt x="21566" y="8056"/>
                  </a:lnTo>
                  <a:lnTo>
                    <a:pt x="21470" y="6577"/>
                  </a:lnTo>
                  <a:lnTo>
                    <a:pt x="21316" y="5197"/>
                  </a:lnTo>
                  <a:lnTo>
                    <a:pt x="21110" y="3937"/>
                  </a:lnTo>
                  <a:lnTo>
                    <a:pt x="20856" y="2817"/>
                  </a:lnTo>
                  <a:lnTo>
                    <a:pt x="20561" y="1855"/>
                  </a:lnTo>
                  <a:lnTo>
                    <a:pt x="20228" y="1073"/>
                  </a:lnTo>
                  <a:lnTo>
                    <a:pt x="19865" y="490"/>
                  </a:lnTo>
                  <a:lnTo>
                    <a:pt x="19474" y="125"/>
                  </a:lnTo>
                  <a:lnTo>
                    <a:pt x="19063" y="0"/>
                  </a:lnTo>
                  <a:close/>
                </a:path>
              </a:pathLst>
            </a:custGeom>
            <a:solidFill>
              <a:srgbClr val="FFFFFF"/>
            </a:solidFill>
            <a:ln cmpd="sng" cap="flat">
              <a:noFill/>
              <a:prstDash val="solid"/>
              <a:miter/>
            </a:ln>
          </p:spPr>
        </p:sp>
        <p:sp>
          <p:nvSpPr>
            <p:cNvPr id="229" name="曲线"/>
            <p:cNvSpPr>
              <a:spLocks/>
            </p:cNvSpPr>
            <p:nvPr/>
          </p:nvSpPr>
          <p:spPr>
            <a:xfrm rot="0">
              <a:off x="7334250" y="38100"/>
              <a:ext cx="2419350" cy="638175"/>
            </a:xfrm>
            <a:custGeom>
              <a:gdLst>
                <a:gd name="T1" fmla="*/ 0 w 21600"/>
                <a:gd name="T2" fmla="*/ 0 h 21600"/>
                <a:gd name="T3" fmla="*/ 21600 w 21600"/>
                <a:gd name="T4" fmla="*/ 21600 h 21600"/>
              </a:gdLst>
              <a:rect l="T1" t="T2" r="T3" b="T4"/>
              <a:pathLst>
                <a:path w="21600" h="21600">
                  <a:moveTo>
                    <a:pt x="2536" y="0"/>
                  </a:moveTo>
                  <a:lnTo>
                    <a:pt x="19063" y="0"/>
                  </a:lnTo>
                  <a:lnTo>
                    <a:pt x="19474" y="125"/>
                  </a:lnTo>
                  <a:lnTo>
                    <a:pt x="19865" y="490"/>
                  </a:lnTo>
                  <a:lnTo>
                    <a:pt x="20228" y="1073"/>
                  </a:lnTo>
                  <a:lnTo>
                    <a:pt x="20561" y="1855"/>
                  </a:lnTo>
                  <a:lnTo>
                    <a:pt x="20856" y="2817"/>
                  </a:lnTo>
                  <a:lnTo>
                    <a:pt x="21110" y="3937"/>
                  </a:lnTo>
                  <a:lnTo>
                    <a:pt x="21316" y="5197"/>
                  </a:lnTo>
                  <a:lnTo>
                    <a:pt x="21470" y="6577"/>
                  </a:lnTo>
                  <a:lnTo>
                    <a:pt x="21566" y="8056"/>
                  </a:lnTo>
                  <a:lnTo>
                    <a:pt x="21600" y="9615"/>
                  </a:lnTo>
                  <a:lnTo>
                    <a:pt x="21600" y="21600"/>
                  </a:lnTo>
                  <a:lnTo>
                    <a:pt x="0" y="21600"/>
                  </a:lnTo>
                  <a:lnTo>
                    <a:pt x="0" y="9615"/>
                  </a:lnTo>
                  <a:lnTo>
                    <a:pt x="33" y="8056"/>
                  </a:lnTo>
                  <a:lnTo>
                    <a:pt x="129" y="6577"/>
                  </a:lnTo>
                  <a:lnTo>
                    <a:pt x="283" y="5197"/>
                  </a:lnTo>
                  <a:lnTo>
                    <a:pt x="489" y="3937"/>
                  </a:lnTo>
                  <a:lnTo>
                    <a:pt x="743" y="2817"/>
                  </a:lnTo>
                  <a:lnTo>
                    <a:pt x="1038" y="1855"/>
                  </a:lnTo>
                  <a:lnTo>
                    <a:pt x="1371" y="1073"/>
                  </a:lnTo>
                  <a:lnTo>
                    <a:pt x="1734" y="490"/>
                  </a:lnTo>
                  <a:lnTo>
                    <a:pt x="2125" y="125"/>
                  </a:lnTo>
                  <a:lnTo>
                    <a:pt x="2536" y="0"/>
                  </a:lnTo>
                  <a:close/>
                </a:path>
              </a:pathLst>
            </a:custGeom>
            <a:noFill/>
            <a:ln w="76200" cmpd="sng" cap="flat">
              <a:solidFill>
                <a:srgbClr val="000000"/>
              </a:solidFill>
              <a:prstDash val="solid"/>
              <a:round/>
            </a:ln>
          </p:spPr>
        </p:sp>
      </p:grpSp>
      <p:sp>
        <p:nvSpPr>
          <p:cNvPr id="231" name="矩形"/>
          <p:cNvSpPr>
            <a:spLocks/>
          </p:cNvSpPr>
          <p:nvPr/>
        </p:nvSpPr>
        <p:spPr>
          <a:xfrm rot="0">
            <a:off x="7700264" y="232981"/>
            <a:ext cx="1706880"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1" i="0" u="none" strike="noStrike" kern="1200" cap="none" spc="-10" baseline="0">
                <a:solidFill>
                  <a:srgbClr val="FF0000"/>
                </a:solidFill>
                <a:latin typeface="Calibri" pitchFamily="0" charset="0"/>
                <a:ea typeface="宋体" pitchFamily="0" charset="0"/>
                <a:cs typeface="Calibri" pitchFamily="0" charset="0"/>
              </a:rPr>
              <a:t>Data</a:t>
            </a:r>
            <a:r>
              <a:rPr lang="en-US" altLang="zh-CN" sz="1800" b="1" i="0" u="none" strike="noStrike" kern="1200" cap="none" spc="-50" baseline="0">
                <a:solidFill>
                  <a:srgbClr val="FF0000"/>
                </a:solidFill>
                <a:latin typeface="Calibri" pitchFamily="0" charset="0"/>
                <a:ea typeface="宋体" pitchFamily="0" charset="0"/>
                <a:cs typeface="Calibri" pitchFamily="0" charset="0"/>
              </a:rPr>
              <a:t> </a:t>
            </a:r>
            <a:r>
              <a:rPr lang="en-US" altLang="zh-CN" sz="1800" b="1" i="0" u="none" strike="noStrike" kern="1200" cap="none" spc="0" baseline="0">
                <a:solidFill>
                  <a:srgbClr val="FF0000"/>
                </a:solidFill>
                <a:latin typeface="Calibri" pitchFamily="0" charset="0"/>
                <a:ea typeface="宋体" pitchFamily="0" charset="0"/>
                <a:cs typeface="Calibri" pitchFamily="0" charset="0"/>
              </a:rPr>
              <a:t>and</a:t>
            </a:r>
            <a:r>
              <a:rPr lang="en-US" altLang="zh-CN" sz="1800" b="1" i="0" u="none" strike="noStrike" kern="1200" cap="none" spc="-45" baseline="0">
                <a:solidFill>
                  <a:srgbClr val="FF0000"/>
                </a:solidFill>
                <a:latin typeface="Calibri" pitchFamily="0" charset="0"/>
                <a:ea typeface="宋体" pitchFamily="0" charset="0"/>
                <a:cs typeface="Calibri" pitchFamily="0" charset="0"/>
              </a:rPr>
              <a:t> </a:t>
            </a:r>
            <a:r>
              <a:rPr lang="en-US" altLang="zh-CN" sz="1800" b="1" i="0" u="none" strike="noStrike" kern="1200" cap="none" spc="-5" baseline="0">
                <a:solidFill>
                  <a:srgbClr val="FF0000"/>
                </a:solidFill>
                <a:latin typeface="Calibri" pitchFamily="0" charset="0"/>
                <a:ea typeface="宋体" pitchFamily="0" charset="0"/>
                <a:cs typeface="Calibri" pitchFamily="0" charset="0"/>
              </a:rPr>
              <a:t>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232"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10</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pic>
        <p:nvPicPr>
          <p:cNvPr id="233" name="图片"/>
          <p:cNvPicPr>
            <a:picLocks noChangeAspect="1"/>
          </p:cNvPicPr>
          <p:nvPr/>
        </p:nvPicPr>
        <p:blipFill>
          <a:blip r:embed="rId3" cstate="print"/>
          <a:stretch>
            <a:fillRect/>
          </a:stretch>
        </p:blipFill>
        <p:spPr>
          <a:xfrm rot="0">
            <a:off x="689608" y="1676399"/>
            <a:ext cx="4949191" cy="3352801"/>
          </a:xfrm>
          <a:prstGeom prst="rect"/>
          <a:noFill/>
          <a:ln w="12700" cmpd="sng" cap="flat">
            <a:noFill/>
            <a:prstDash val="solid"/>
            <a:miter/>
          </a:ln>
        </p:spPr>
      </p:pic>
    </p:spTree>
    <p:extLst>
      <p:ext uri="{BB962C8B-B14F-4D97-AF65-F5344CB8AC3E}">
        <p14:creationId xmlns:p14="http://schemas.microsoft.com/office/powerpoint/2010/main" val="131970424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234"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sp>
        <p:nvSpPr>
          <p:cNvPr id="235" name="矩形"/>
          <p:cNvSpPr>
            <a:spLocks/>
          </p:cNvSpPr>
          <p:nvPr/>
        </p:nvSpPr>
        <p:spPr>
          <a:xfrm rot="0">
            <a:off x="689609" y="232981"/>
            <a:ext cx="1183640"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0" baseline="0">
                <a:solidFill>
                  <a:srgbClr val="7E7E7E"/>
                </a:solidFill>
                <a:latin typeface="Calibri" pitchFamily="0" charset="0"/>
                <a:ea typeface="宋体" pitchFamily="0" charset="0"/>
                <a:cs typeface="Calibri" pitchFamily="0" charset="0"/>
              </a:rPr>
              <a:t>I</a:t>
            </a:r>
            <a:r>
              <a:rPr lang="en-US" altLang="zh-CN" sz="1800" b="0" i="0" u="none" strike="noStrike" kern="1200" cap="none" spc="-5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35" baseline="0">
                <a:solidFill>
                  <a:srgbClr val="7E7E7E"/>
                </a:solidFill>
                <a:latin typeface="Calibri" pitchFamily="0" charset="0"/>
                <a:ea typeface="宋体" pitchFamily="0" charset="0"/>
                <a:cs typeface="Calibri" pitchFamily="0" charset="0"/>
              </a:rPr>
              <a:t>r</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d</a:t>
            </a:r>
            <a:r>
              <a:rPr lang="en-US" altLang="zh-CN" sz="1800" b="0" i="0" u="none" strike="noStrike" kern="1200" cap="none" spc="-50" baseline="0">
                <a:solidFill>
                  <a:srgbClr val="7E7E7E"/>
                </a:solidFill>
                <a:latin typeface="Calibri" pitchFamily="0" charset="0"/>
                <a:ea typeface="宋体" pitchFamily="0" charset="0"/>
                <a:cs typeface="Calibri" pitchFamily="0" charset="0"/>
              </a:rPr>
              <a:t>u</a:t>
            </a:r>
            <a:r>
              <a:rPr lang="en-US" altLang="zh-CN" sz="1800" b="0" i="0" u="none" strike="noStrike" kern="1200" cap="none" spc="60"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45"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0" baseline="0">
                <a:solidFill>
                  <a:srgbClr val="7E7E7E"/>
                </a:solidFill>
                <a:latin typeface="Calibri" pitchFamily="0" charset="0"/>
                <a:ea typeface="宋体" pitchFamily="0" charset="0"/>
                <a:cs typeface="Calibri" pitchFamily="0" charset="0"/>
              </a:rPr>
              <a:t>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38" name="组合"/>
          <p:cNvGrpSpPr>
            <a:grpSpLocks/>
          </p:cNvGrpSpPr>
          <p:nvPr/>
        </p:nvGrpSpPr>
        <p:grpSpPr>
          <a:xfrm>
            <a:off x="2500376" y="42926"/>
            <a:ext cx="2419349" cy="638175"/>
            <a:chOff x="2500376" y="42926"/>
            <a:chExt cx="2419349" cy="638175"/>
          </a:xfrm>
        </p:grpSpPr>
        <p:sp>
          <p:nvSpPr>
            <p:cNvPr id="236"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37"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239" name="矩形"/>
          <p:cNvSpPr>
            <a:spLocks/>
          </p:cNvSpPr>
          <p:nvPr/>
        </p:nvSpPr>
        <p:spPr>
          <a:xfrm rot="0">
            <a:off x="3141979" y="232981"/>
            <a:ext cx="112649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B</a:t>
            </a:r>
            <a:r>
              <a:rPr lang="en-US" altLang="zh-CN" sz="1800" b="0" i="0" u="none" strike="noStrike" kern="1200" cap="none" spc="30" baseline="0">
                <a:solidFill>
                  <a:srgbClr val="7E7E7E"/>
                </a:solidFill>
                <a:latin typeface="Calibri" pitchFamily="0" charset="0"/>
                <a:ea typeface="宋体" pitchFamily="0" charset="0"/>
                <a:cs typeface="Calibri" pitchFamily="0" charset="0"/>
              </a:rPr>
              <a:t>a</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k</a:t>
            </a:r>
            <a:r>
              <a:rPr lang="en-US" altLang="zh-CN" sz="1800" b="0" i="0" u="none" strike="noStrike" kern="1200" cap="none" spc="-20" baseline="0">
                <a:solidFill>
                  <a:srgbClr val="7E7E7E"/>
                </a:solidFill>
                <a:latin typeface="Calibri" pitchFamily="0" charset="0"/>
                <a:ea typeface="宋体" pitchFamily="0" charset="0"/>
                <a:cs typeface="Calibri" pitchFamily="0" charset="0"/>
              </a:rPr>
              <a:t>g</a:t>
            </a:r>
            <a:r>
              <a:rPr lang="en-US" altLang="zh-CN" sz="1800" b="0" i="0" u="none" strike="noStrike" kern="1200" cap="none" spc="-30" baseline="0">
                <a:solidFill>
                  <a:srgbClr val="7E7E7E"/>
                </a:solidFill>
                <a:latin typeface="Calibri" pitchFamily="0" charset="0"/>
                <a:ea typeface="宋体" pitchFamily="0" charset="0"/>
                <a:cs typeface="Calibri" pitchFamily="0" charset="0"/>
              </a:rPr>
              <a:t>r</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un</a:t>
            </a:r>
            <a:r>
              <a:rPr lang="en-US" altLang="zh-CN" sz="1800" b="0" i="0" u="none" strike="noStrike" kern="1200" cap="none" spc="0" baseline="0">
                <a:solidFill>
                  <a:srgbClr val="7E7E7E"/>
                </a:solidFill>
                <a:latin typeface="Calibri" pitchFamily="0" charset="0"/>
                <a:ea typeface="宋体" pitchFamily="0" charset="0"/>
                <a:cs typeface="Calibri" pitchFamily="0" charset="0"/>
              </a:rPr>
              <a:t>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42" name="组合"/>
          <p:cNvGrpSpPr>
            <a:grpSpLocks/>
          </p:cNvGrpSpPr>
          <p:nvPr/>
        </p:nvGrpSpPr>
        <p:grpSpPr>
          <a:xfrm>
            <a:off x="4919726" y="42926"/>
            <a:ext cx="2419350" cy="638175"/>
            <a:chOff x="4919726" y="42926"/>
            <a:chExt cx="2419350" cy="638175"/>
          </a:xfrm>
        </p:grpSpPr>
        <p:sp>
          <p:nvSpPr>
            <p:cNvPr id="240"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41"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243" name="矩形"/>
          <p:cNvSpPr>
            <a:spLocks/>
          </p:cNvSpPr>
          <p:nvPr/>
        </p:nvSpPr>
        <p:spPr>
          <a:xfrm rot="0">
            <a:off x="5490209" y="232981"/>
            <a:ext cx="1280794"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30" baseline="0">
                <a:solidFill>
                  <a:srgbClr val="7E7E7E"/>
                </a:solidFill>
                <a:latin typeface="Calibri" pitchFamily="0" charset="0"/>
                <a:ea typeface="宋体" pitchFamily="0" charset="0"/>
                <a:cs typeface="Calibri" pitchFamily="0" charset="0"/>
              </a:rPr>
              <a:t>M</a:t>
            </a:r>
            <a:r>
              <a:rPr lang="en-US" altLang="zh-CN" sz="1800" b="0" i="0" u="none" strike="noStrike" kern="1200" cap="none" spc="-75" baseline="0">
                <a:solidFill>
                  <a:srgbClr val="7E7E7E"/>
                </a:solidFill>
                <a:latin typeface="Calibri" pitchFamily="0" charset="0"/>
                <a:ea typeface="宋体" pitchFamily="0" charset="0"/>
                <a:cs typeface="Calibri" pitchFamily="0" charset="0"/>
              </a:rPr>
              <a:t>e</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20" baseline="0">
                <a:solidFill>
                  <a:srgbClr val="7E7E7E"/>
                </a:solidFill>
                <a:latin typeface="Calibri" pitchFamily="0" charset="0"/>
                <a:ea typeface="宋体" pitchFamily="0" charset="0"/>
                <a:cs typeface="Calibri" pitchFamily="0" charset="0"/>
              </a:rPr>
              <a:t>ho</a:t>
            </a:r>
            <a:r>
              <a:rPr lang="en-US" altLang="zh-CN" sz="1800" b="0" i="0" u="none" strike="noStrike" kern="1200" cap="none" spc="-50" baseline="0">
                <a:solidFill>
                  <a:srgbClr val="7E7E7E"/>
                </a:solidFill>
                <a:latin typeface="Calibri" pitchFamily="0" charset="0"/>
                <a:ea typeface="宋体" pitchFamily="0" charset="0"/>
                <a:cs typeface="Calibri" pitchFamily="0" charset="0"/>
              </a:rPr>
              <a:t>d</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45" baseline="0">
                <a:solidFill>
                  <a:srgbClr val="7E7E7E"/>
                </a:solidFill>
                <a:latin typeface="Calibri" pitchFamily="0" charset="0"/>
                <a:ea typeface="宋体" pitchFamily="0" charset="0"/>
                <a:cs typeface="Calibri" pitchFamily="0" charset="0"/>
              </a:rPr>
              <a:t>g</a:t>
            </a:r>
            <a:r>
              <a:rPr lang="en-US" altLang="zh-CN" sz="1800" b="0" i="0" u="none" strike="noStrike" kern="1200" cap="none" spc="0" baseline="0">
                <a:solidFill>
                  <a:srgbClr val="7E7E7E"/>
                </a:solidFill>
                <a:latin typeface="Calibri" pitchFamily="0" charset="0"/>
                <a:ea typeface="宋体" pitchFamily="0" charset="0"/>
                <a:cs typeface="Calibri" pitchFamily="0" charset="0"/>
              </a:rPr>
              <a: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244"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sp>
        <p:nvSpPr>
          <p:cNvPr id="245" name="矩形"/>
          <p:cNvSpPr>
            <a:spLocks/>
          </p:cNvSpPr>
          <p:nvPr/>
        </p:nvSpPr>
        <p:spPr>
          <a:xfrm rot="0">
            <a:off x="10411459" y="232981"/>
            <a:ext cx="113284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48" name="组合"/>
          <p:cNvGrpSpPr>
            <a:grpSpLocks/>
          </p:cNvGrpSpPr>
          <p:nvPr/>
        </p:nvGrpSpPr>
        <p:grpSpPr>
          <a:xfrm>
            <a:off x="7334250" y="38100"/>
            <a:ext cx="2419350" cy="638175"/>
            <a:chOff x="7334250" y="38100"/>
            <a:chExt cx="2419350" cy="638175"/>
          </a:xfrm>
        </p:grpSpPr>
        <p:sp>
          <p:nvSpPr>
            <p:cNvPr id="246" name="曲线"/>
            <p:cNvSpPr>
              <a:spLocks/>
            </p:cNvSpPr>
            <p:nvPr/>
          </p:nvSpPr>
          <p:spPr>
            <a:xfrm rot="0">
              <a:off x="7334250" y="38100"/>
              <a:ext cx="2419350" cy="638175"/>
            </a:xfrm>
            <a:custGeom>
              <a:gdLst>
                <a:gd name="T1" fmla="*/ 0 w 21600"/>
                <a:gd name="T2" fmla="*/ 0 h 21600"/>
                <a:gd name="T3" fmla="*/ 21600 w 21600"/>
                <a:gd name="T4" fmla="*/ 21600 h 21600"/>
              </a:gdLst>
              <a:rect l="T1" t="T2" r="T3" b="T4"/>
              <a:pathLst>
                <a:path w="21600" h="21600">
                  <a:moveTo>
                    <a:pt x="19063" y="0"/>
                  </a:moveTo>
                  <a:lnTo>
                    <a:pt x="2536" y="0"/>
                  </a:lnTo>
                  <a:lnTo>
                    <a:pt x="2125" y="125"/>
                  </a:lnTo>
                  <a:lnTo>
                    <a:pt x="1734" y="490"/>
                  </a:lnTo>
                  <a:lnTo>
                    <a:pt x="1371" y="1073"/>
                  </a:lnTo>
                  <a:lnTo>
                    <a:pt x="1038" y="1855"/>
                  </a:lnTo>
                  <a:lnTo>
                    <a:pt x="743" y="2817"/>
                  </a:lnTo>
                  <a:lnTo>
                    <a:pt x="489" y="3937"/>
                  </a:lnTo>
                  <a:lnTo>
                    <a:pt x="283" y="5197"/>
                  </a:lnTo>
                  <a:lnTo>
                    <a:pt x="129" y="6577"/>
                  </a:lnTo>
                  <a:lnTo>
                    <a:pt x="33" y="8056"/>
                  </a:lnTo>
                  <a:lnTo>
                    <a:pt x="0" y="9615"/>
                  </a:lnTo>
                  <a:lnTo>
                    <a:pt x="0" y="21600"/>
                  </a:lnTo>
                  <a:lnTo>
                    <a:pt x="21600" y="21600"/>
                  </a:lnTo>
                  <a:lnTo>
                    <a:pt x="21600" y="9615"/>
                  </a:lnTo>
                  <a:lnTo>
                    <a:pt x="21566" y="8056"/>
                  </a:lnTo>
                  <a:lnTo>
                    <a:pt x="21470" y="6577"/>
                  </a:lnTo>
                  <a:lnTo>
                    <a:pt x="21316" y="5197"/>
                  </a:lnTo>
                  <a:lnTo>
                    <a:pt x="21110" y="3937"/>
                  </a:lnTo>
                  <a:lnTo>
                    <a:pt x="20856" y="2817"/>
                  </a:lnTo>
                  <a:lnTo>
                    <a:pt x="20561" y="1855"/>
                  </a:lnTo>
                  <a:lnTo>
                    <a:pt x="20228" y="1073"/>
                  </a:lnTo>
                  <a:lnTo>
                    <a:pt x="19865" y="490"/>
                  </a:lnTo>
                  <a:lnTo>
                    <a:pt x="19474" y="125"/>
                  </a:lnTo>
                  <a:lnTo>
                    <a:pt x="19063" y="0"/>
                  </a:lnTo>
                  <a:close/>
                </a:path>
              </a:pathLst>
            </a:custGeom>
            <a:solidFill>
              <a:srgbClr val="FFFFFF"/>
            </a:solidFill>
            <a:ln cmpd="sng" cap="flat">
              <a:noFill/>
              <a:prstDash val="solid"/>
              <a:miter/>
            </a:ln>
          </p:spPr>
        </p:sp>
        <p:sp>
          <p:nvSpPr>
            <p:cNvPr id="247" name="曲线"/>
            <p:cNvSpPr>
              <a:spLocks/>
            </p:cNvSpPr>
            <p:nvPr/>
          </p:nvSpPr>
          <p:spPr>
            <a:xfrm rot="0">
              <a:off x="7334250" y="38100"/>
              <a:ext cx="2419350" cy="638175"/>
            </a:xfrm>
            <a:custGeom>
              <a:gdLst>
                <a:gd name="T1" fmla="*/ 0 w 21600"/>
                <a:gd name="T2" fmla="*/ 0 h 21600"/>
                <a:gd name="T3" fmla="*/ 21600 w 21600"/>
                <a:gd name="T4" fmla="*/ 21600 h 21600"/>
              </a:gdLst>
              <a:rect l="T1" t="T2" r="T3" b="T4"/>
              <a:pathLst>
                <a:path w="21600" h="21600">
                  <a:moveTo>
                    <a:pt x="2536" y="0"/>
                  </a:moveTo>
                  <a:lnTo>
                    <a:pt x="19063" y="0"/>
                  </a:lnTo>
                  <a:lnTo>
                    <a:pt x="19474" y="125"/>
                  </a:lnTo>
                  <a:lnTo>
                    <a:pt x="19865" y="490"/>
                  </a:lnTo>
                  <a:lnTo>
                    <a:pt x="20228" y="1073"/>
                  </a:lnTo>
                  <a:lnTo>
                    <a:pt x="20561" y="1855"/>
                  </a:lnTo>
                  <a:lnTo>
                    <a:pt x="20856" y="2817"/>
                  </a:lnTo>
                  <a:lnTo>
                    <a:pt x="21110" y="3937"/>
                  </a:lnTo>
                  <a:lnTo>
                    <a:pt x="21316" y="5197"/>
                  </a:lnTo>
                  <a:lnTo>
                    <a:pt x="21470" y="6577"/>
                  </a:lnTo>
                  <a:lnTo>
                    <a:pt x="21566" y="8056"/>
                  </a:lnTo>
                  <a:lnTo>
                    <a:pt x="21600" y="9615"/>
                  </a:lnTo>
                  <a:lnTo>
                    <a:pt x="21600" y="21600"/>
                  </a:lnTo>
                  <a:lnTo>
                    <a:pt x="0" y="21600"/>
                  </a:lnTo>
                  <a:lnTo>
                    <a:pt x="0" y="9615"/>
                  </a:lnTo>
                  <a:lnTo>
                    <a:pt x="33" y="8056"/>
                  </a:lnTo>
                  <a:lnTo>
                    <a:pt x="129" y="6577"/>
                  </a:lnTo>
                  <a:lnTo>
                    <a:pt x="283" y="5197"/>
                  </a:lnTo>
                  <a:lnTo>
                    <a:pt x="489" y="3937"/>
                  </a:lnTo>
                  <a:lnTo>
                    <a:pt x="743" y="2817"/>
                  </a:lnTo>
                  <a:lnTo>
                    <a:pt x="1038" y="1855"/>
                  </a:lnTo>
                  <a:lnTo>
                    <a:pt x="1371" y="1073"/>
                  </a:lnTo>
                  <a:lnTo>
                    <a:pt x="1734" y="490"/>
                  </a:lnTo>
                  <a:lnTo>
                    <a:pt x="2125" y="125"/>
                  </a:lnTo>
                  <a:lnTo>
                    <a:pt x="2536" y="0"/>
                  </a:lnTo>
                  <a:close/>
                </a:path>
              </a:pathLst>
            </a:custGeom>
            <a:noFill/>
            <a:ln w="76200" cmpd="sng" cap="flat">
              <a:solidFill>
                <a:srgbClr val="000000"/>
              </a:solidFill>
              <a:prstDash val="solid"/>
              <a:round/>
            </a:ln>
          </p:spPr>
        </p:sp>
      </p:grpSp>
      <p:sp>
        <p:nvSpPr>
          <p:cNvPr id="249" name="矩形"/>
          <p:cNvSpPr>
            <a:spLocks/>
          </p:cNvSpPr>
          <p:nvPr/>
        </p:nvSpPr>
        <p:spPr>
          <a:xfrm rot="0">
            <a:off x="7700264" y="232981"/>
            <a:ext cx="1706880"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1" i="0" u="none" strike="noStrike" kern="1200" cap="none" spc="-10" baseline="0">
                <a:solidFill>
                  <a:srgbClr val="FF0000"/>
                </a:solidFill>
                <a:latin typeface="Calibri" pitchFamily="0" charset="0"/>
                <a:ea typeface="宋体" pitchFamily="0" charset="0"/>
                <a:cs typeface="Calibri" pitchFamily="0" charset="0"/>
              </a:rPr>
              <a:t>Data</a:t>
            </a:r>
            <a:r>
              <a:rPr lang="en-US" altLang="zh-CN" sz="1800" b="1" i="0" u="none" strike="noStrike" kern="1200" cap="none" spc="-50" baseline="0">
                <a:solidFill>
                  <a:srgbClr val="FF0000"/>
                </a:solidFill>
                <a:latin typeface="Calibri" pitchFamily="0" charset="0"/>
                <a:ea typeface="宋体" pitchFamily="0" charset="0"/>
                <a:cs typeface="Calibri" pitchFamily="0" charset="0"/>
              </a:rPr>
              <a:t> </a:t>
            </a:r>
            <a:r>
              <a:rPr lang="en-US" altLang="zh-CN" sz="1800" b="1" i="0" u="none" strike="noStrike" kern="1200" cap="none" spc="0" baseline="0">
                <a:solidFill>
                  <a:srgbClr val="FF0000"/>
                </a:solidFill>
                <a:latin typeface="Calibri" pitchFamily="0" charset="0"/>
                <a:ea typeface="宋体" pitchFamily="0" charset="0"/>
                <a:cs typeface="Calibri" pitchFamily="0" charset="0"/>
              </a:rPr>
              <a:t>and</a:t>
            </a:r>
            <a:r>
              <a:rPr lang="en-US" altLang="zh-CN" sz="1800" b="1" i="0" u="none" strike="noStrike" kern="1200" cap="none" spc="-45" baseline="0">
                <a:solidFill>
                  <a:srgbClr val="FF0000"/>
                </a:solidFill>
                <a:latin typeface="Calibri" pitchFamily="0" charset="0"/>
                <a:ea typeface="宋体" pitchFamily="0" charset="0"/>
                <a:cs typeface="Calibri" pitchFamily="0" charset="0"/>
              </a:rPr>
              <a:t> </a:t>
            </a:r>
            <a:r>
              <a:rPr lang="en-US" altLang="zh-CN" sz="1800" b="1" i="0" u="none" strike="noStrike" kern="1200" cap="none" spc="-5" baseline="0">
                <a:solidFill>
                  <a:srgbClr val="FF0000"/>
                </a:solidFill>
                <a:latin typeface="Calibri" pitchFamily="0" charset="0"/>
                <a:ea typeface="宋体" pitchFamily="0" charset="0"/>
                <a:cs typeface="Calibri" pitchFamily="0" charset="0"/>
              </a:rPr>
              <a:t>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250"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11</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
        <p:nvSpPr>
          <p:cNvPr id="251" name="矩形"/>
          <p:cNvSpPr>
            <a:spLocks/>
          </p:cNvSpPr>
          <p:nvPr/>
        </p:nvSpPr>
        <p:spPr>
          <a:xfrm rot="0">
            <a:off x="533399" y="866330"/>
            <a:ext cx="11010899" cy="683037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Times New Roman" pitchFamily="0" charset="0"/>
                <a:cs typeface="Calibri" pitchFamily="0" charset="0"/>
              </a:rPr>
              <a:t>Market</a:t>
            </a: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 </a:t>
            </a:r>
            <a:r>
              <a:rPr lang="en-US" altLang="zh-CN" sz="2400" b="1" i="0" u="none" strike="noStrike" kern="1200" cap="none" spc="0" baseline="0">
                <a:solidFill>
                  <a:schemeClr val="tx1"/>
                </a:solidFill>
                <a:latin typeface="Times New Roman" pitchFamily="0" charset="0"/>
                <a:ea typeface="Times New Roman" pitchFamily="0" charset="0"/>
                <a:cs typeface="Calibri" pitchFamily="0" charset="0"/>
              </a:rPr>
              <a:t>Trends</a:t>
            </a:r>
            <a:endParaRPr lang="en-US" altLang="zh-CN" sz="24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00000"/>
              </a:lnSpc>
              <a:spcBef>
                <a:spcPts val="0"/>
              </a:spcBef>
              <a:spcAft>
                <a:spcPts val="0"/>
              </a:spcAft>
              <a:buFont typeface="Arial" pitchFamily="34" charset="0"/>
              <a:buChar char="•"/>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Adoption Rates</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How quickly solar skating cycles are being adopted in different regions.</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SzPct val="100000"/>
              <a:buFont typeface="Arial" pitchFamily="34" charset="0"/>
              <a:buChar char="•"/>
              <a:tabLst>
                <a:tab pos="457200" algn="l"/>
              </a:tabLst>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Technological Advances</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Innovations in solar technology that could improve efficiency </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0" indent="0" algn="just">
              <a:lnSpc>
                <a:spcPct val="150000"/>
              </a:lnSpc>
              <a:spcBef>
                <a:spcPts val="0"/>
              </a:spcBef>
              <a:spcAft>
                <a:spcPts val="0"/>
              </a:spcAft>
              <a:buNone/>
              <a:tabLst>
                <a:tab pos="457200"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or reduce                         </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SzPct val="100000"/>
              <a:buFont typeface="Arial" pitchFamily="34" charset="0"/>
              <a:buChar char="•"/>
              <a:tabLst>
                <a:tab pos="457200" algn="l"/>
              </a:tabLst>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Regulatory Support</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Government policies promoting solar transportation solutions.</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0" indent="0" algn="just">
              <a:lnSpc>
                <a:spcPct val="150000"/>
              </a:lnSpc>
              <a:spcBef>
                <a:spcPts val="0"/>
              </a:spcBef>
              <a:spcAft>
                <a:spcPts val="0"/>
              </a:spcAft>
              <a:buNone/>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Data </a:t>
            </a:r>
            <a:r>
              <a:rPr lang="en-US" altLang="zh-CN" sz="2400" b="1" i="0" u="none" strike="noStrike" kern="1200" cap="none" spc="0" baseline="0">
                <a:solidFill>
                  <a:schemeClr val="tx1"/>
                </a:solidFill>
                <a:latin typeface="Times New Roman" pitchFamily="0" charset="0"/>
                <a:ea typeface="Times New Roman" pitchFamily="0" charset="0"/>
                <a:cs typeface="Calibri" pitchFamily="0" charset="0"/>
              </a:rPr>
              <a:t>Analysis</a:t>
            </a: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 Techniques</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SzPct val="100000"/>
              <a:buFont typeface="Arial" pitchFamily="34" charset="0"/>
              <a:buChar char="•"/>
              <a:tabLst>
                <a:tab pos="457200" algn="l"/>
              </a:tabLst>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Descriptive Statistics</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Summarize the collected data (mean, median, standard deviation).</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SzPct val="100000"/>
              <a:buFont typeface="Arial" pitchFamily="34" charset="0"/>
              <a:buChar char="•"/>
              <a:tabLst>
                <a:tab pos="457200" algn="l"/>
              </a:tabLst>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Correlation Analysis</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Identify relationships between solar output and factors like weather conditions                                                                                              </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SzPct val="100000"/>
              <a:buFont typeface="Arial" pitchFamily="34" charset="0"/>
              <a:buChar char="•"/>
              <a:tabLst>
                <a:tab pos="457200" algn="l"/>
              </a:tabLst>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Time Series Analysis</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Analyze</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energy production and consumption trends over time.</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SzPct val="100000"/>
              <a:buFont typeface="Arial" pitchFamily="34" charset="0"/>
              <a:buChar char="•"/>
              <a:tabLst>
                <a:tab pos="457200" algn="l"/>
              </a:tabLst>
            </a:pPr>
            <a:r>
              <a:rPr lang="en-US" altLang="zh-CN" sz="2200" b="1" i="0" u="none" strike="noStrike" kern="1200" cap="none" spc="0" baseline="0">
                <a:solidFill>
                  <a:schemeClr val="tx1"/>
                </a:solidFill>
                <a:latin typeface="Times New Roman" pitchFamily="0" charset="0"/>
                <a:ea typeface="Times New Roman" pitchFamily="0" charset="0"/>
                <a:cs typeface="Calibri" pitchFamily="0" charset="0"/>
              </a:rPr>
              <a:t>Efficiency Calculation</a:t>
            </a: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Calculate the efficiency ratio (energy output vs. energy consumed).</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457200" indent="0" algn="just">
              <a:lnSpc>
                <a:spcPct val="150000"/>
              </a:lnSpc>
              <a:spcBef>
                <a:spcPts val="0"/>
              </a:spcBef>
              <a:spcAft>
                <a:spcPts val="0"/>
              </a:spcAft>
              <a:buNone/>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a:t>
            </a:r>
            <a:endParaRPr lang="zh-CN" altLang="en-US" sz="2200" b="0" i="0" u="none" strike="noStrike" kern="1200" cap="none" spc="0" baseline="0">
              <a:solidFill>
                <a:schemeClr val="tx1"/>
              </a:solidFill>
              <a:latin typeface="Times New Roman" pitchFamily="0" charset="0"/>
              <a:ea typeface="Times New Roman" pitchFamily="0" charset="0"/>
              <a:cs typeface="Calibri" pitchFamily="0" charset="0"/>
            </a:endParaRPr>
          </a:p>
        </p:txBody>
      </p:sp>
    </p:spTree>
    <p:extLst>
      <p:ext uri="{BB962C8B-B14F-4D97-AF65-F5344CB8AC3E}">
        <p14:creationId xmlns:p14="http://schemas.microsoft.com/office/powerpoint/2010/main" val="19380359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252" name="矩形"/>
          <p:cNvSpPr>
            <a:spLocks/>
          </p:cNvSpPr>
          <p:nvPr/>
        </p:nvSpPr>
        <p:spPr>
          <a:xfrm rot="0">
            <a:off x="911224" y="2701353"/>
            <a:ext cx="10369550" cy="3298082"/>
          </a:xfrm>
          <a:prstGeom prst="rect"/>
          <a:noFill/>
          <a:ln w="12700" cmpd="sng" cap="flat">
            <a:noFill/>
            <a:prstDash val="solid"/>
            <a:miter/>
          </a:ln>
        </p:spPr>
        <p:txBody>
          <a:bodyPr vert="horz" wrap="square" lIns="0" tIns="49530" rIns="0" bIns="0" anchor="t" anchorCtr="0">
            <a:prstTxWarp prst="textNoShape"/>
            <a:spAutoFit/>
          </a:bodyPr>
          <a:lstStyle/>
          <a:p>
            <a:pPr marL="12700" indent="0" algn="just">
              <a:lnSpc>
                <a:spcPct val="90000"/>
              </a:lnSpc>
              <a:spcBef>
                <a:spcPts val="39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solar-powered skating cycle using Arduino is a innovative, eco-friendly, and cost-effective transportation solution. The project demonstrates the successful integration of solar energy harvesting, energy storage, and motor control using Arduino.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69900" indent="-457200" algn="just">
              <a:lnSpc>
                <a:spcPct val="90000"/>
              </a:lnSpc>
              <a:spcBef>
                <a:spcPts val="39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Eco-friendly transportation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69900" indent="-457200" algn="just">
              <a:lnSpc>
                <a:spcPct val="90000"/>
              </a:lnSpc>
              <a:spcBef>
                <a:spcPts val="39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Recreational activities (e.g., parks, beaches)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12700" indent="0" algn="just">
              <a:lnSpc>
                <a:spcPct val="90000"/>
              </a:lnSpc>
              <a:spcBef>
                <a:spcPts val="39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3.   Short-distance commuting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12700" indent="0" algn="just">
              <a:lnSpc>
                <a:spcPct val="90000"/>
              </a:lnSpc>
              <a:spcBef>
                <a:spcPts val="39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4.   Environmental education and awareness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12700" indent="0" algn="just">
              <a:lnSpc>
                <a:spcPct val="90000"/>
              </a:lnSpc>
              <a:spcBef>
                <a:spcPts val="39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5.   Research and development in renewable energy and transportation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56" name="组合"/>
          <p:cNvGrpSpPr>
            <a:grpSpLocks/>
          </p:cNvGrpSpPr>
          <p:nvPr/>
        </p:nvGrpSpPr>
        <p:grpSpPr>
          <a:xfrm>
            <a:off x="71437" y="42926"/>
            <a:ext cx="4848289" cy="638175"/>
            <a:chOff x="71437" y="42926"/>
            <a:chExt cx="4848289" cy="638175"/>
          </a:xfrm>
        </p:grpSpPr>
        <p:sp>
          <p:nvSpPr>
            <p:cNvPr id="253"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sp>
          <p:nvSpPr>
            <p:cNvPr id="254"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55"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257" name="矩形"/>
          <p:cNvSpPr>
            <a:spLocks/>
          </p:cNvSpPr>
          <p:nvPr/>
        </p:nvSpPr>
        <p:spPr>
          <a:xfrm rot="0">
            <a:off x="689609" y="103864"/>
            <a:ext cx="4025900" cy="2531110"/>
          </a:xfrm>
          <a:prstGeom prst="rect"/>
          <a:noFill/>
          <a:ln w="12700" cmpd="sng" cap="flat">
            <a:noFill/>
            <a:prstDash val="solid"/>
            <a:miter/>
          </a:ln>
        </p:spPr>
        <p:txBody>
          <a:bodyPr vert="horz" wrap="square" lIns="0" tIns="142240" rIns="0" bIns="0" anchor="t" anchorCtr="0">
            <a:prstTxWarp prst="textNoShape"/>
            <a:spAutoFit/>
          </a:bodyPr>
          <a:lstStyle/>
          <a:p>
            <a:pPr marL="12700" indent="0" algn="l">
              <a:lnSpc>
                <a:spcPct val="100000"/>
              </a:lnSpc>
              <a:spcBef>
                <a:spcPts val="1120"/>
              </a:spcBef>
              <a:spcAft>
                <a:spcPts val="0"/>
              </a:spcAft>
              <a:buNone/>
              <a:tabLst>
                <a:tab pos="2464435" algn="l"/>
              </a:tabLst>
            </a:pPr>
            <a:r>
              <a:rPr lang="en-US" altLang="zh-CN" sz="1800" b="0" i="0" u="none" strike="noStrike" kern="1200" cap="none" spc="-5" baseline="0">
                <a:solidFill>
                  <a:srgbClr val="7E7E7E"/>
                </a:solidFill>
                <a:latin typeface="Calibri" pitchFamily="0" charset="0"/>
                <a:ea typeface="宋体" pitchFamily="0" charset="0"/>
                <a:cs typeface="Calibri" pitchFamily="0" charset="0"/>
              </a:rPr>
              <a:t>Introduction	Background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5"/>
              </a:spcBef>
              <a:spcAft>
                <a:spcPts val="0"/>
              </a:spcAft>
              <a:buNone/>
            </a:pPr>
            <a:endParaRPr lang="en-US" altLang="zh-CN" sz="2500" b="0" i="0" u="none" strike="noStrike" kern="1200" cap="none" spc="0" baseline="0">
              <a:solidFill>
                <a:schemeClr val="tx1"/>
              </a:solidFill>
              <a:latin typeface="Calibri" pitchFamily="0" charset="0"/>
              <a:ea typeface="宋体" pitchFamily="0" charset="0"/>
              <a:cs typeface="Calibri" pitchFamily="0" charset="0"/>
            </a:endParaRPr>
          </a:p>
          <a:p>
            <a:pPr marL="234315" indent="0" algn="l">
              <a:lnSpc>
                <a:spcPct val="100000"/>
              </a:lnSpc>
              <a:spcBef>
                <a:spcPts val="0"/>
              </a:spcBef>
              <a:spcAft>
                <a:spcPts val="0"/>
              </a:spcAft>
              <a:buNone/>
            </a:pPr>
            <a:r>
              <a:rPr lang="en-US" altLang="zh-CN" sz="5400" b="0" i="0" u="none" strike="noStrike" kern="1200" cap="none" spc="300" baseline="0">
                <a:solidFill>
                  <a:srgbClr val="3333FF"/>
                </a:solidFill>
                <a:latin typeface="Georgia" pitchFamily="0" charset="0"/>
                <a:ea typeface="宋体" pitchFamily="0" charset="0"/>
                <a:cs typeface="Georgia" pitchFamily="0" charset="0"/>
              </a:rPr>
              <a:t>Conclusion</a:t>
            </a:r>
            <a:endParaRPr lang="en-US" altLang="zh-CN" sz="5400" b="0" i="0" u="none" strike="noStrike" kern="1200" cap="none" spc="0" baseline="0">
              <a:solidFill>
                <a:schemeClr val="tx1"/>
              </a:solidFill>
              <a:latin typeface="Georgia" pitchFamily="0" charset="0"/>
              <a:ea typeface="宋体" pitchFamily="0" charset="0"/>
              <a:cs typeface="Georgia" pitchFamily="0" charset="0"/>
            </a:endParaRPr>
          </a:p>
          <a:p>
            <a:pPr marL="577214" indent="-343535" algn="l">
              <a:lnSpc>
                <a:spcPct val="100000"/>
              </a:lnSpc>
              <a:spcBef>
                <a:spcPts val="4130"/>
              </a:spcBef>
              <a:spcAft>
                <a:spcPts val="0"/>
              </a:spcAft>
              <a:buFont typeface="Arial MT" pitchFamily="0" charset="0"/>
              <a:buChar char="•"/>
              <a:tabLst>
                <a:tab pos="577215" algn="l"/>
                <a:tab pos="577850" algn="l"/>
              </a:tabLst>
            </a:pPr>
            <a:r>
              <a:rPr lang="en-US" altLang="zh-CN" sz="2200" b="0" i="0" u="none" strike="noStrike" kern="1200" cap="none" spc="-5" baseline="0">
                <a:solidFill>
                  <a:srgbClr val="FF0000"/>
                </a:solidFill>
                <a:latin typeface="Times New Roman" pitchFamily="0" charset="0"/>
                <a:ea typeface="宋体" pitchFamily="0" charset="0"/>
                <a:cs typeface="Times New Roman" pitchFamily="0" charset="0"/>
              </a:rPr>
              <a:t>Summary</a:t>
            </a:r>
            <a:endParaRPr lang="zh-CN" altLang="en-US" sz="2200" b="0" i="0" u="none" strike="noStrike" kern="1200" cap="none" spc="0" baseline="0">
              <a:solidFill>
                <a:schemeClr val="tx1"/>
              </a:solidFill>
              <a:latin typeface="Times New Roman" pitchFamily="0" charset="0"/>
              <a:ea typeface="宋体" pitchFamily="0" charset="0"/>
              <a:cs typeface="Times New Roman" pitchFamily="0" charset="0"/>
            </a:endParaRPr>
          </a:p>
        </p:txBody>
      </p:sp>
      <p:grpSp>
        <p:nvGrpSpPr>
          <p:cNvPr id="260" name="组合"/>
          <p:cNvGrpSpPr>
            <a:grpSpLocks/>
          </p:cNvGrpSpPr>
          <p:nvPr/>
        </p:nvGrpSpPr>
        <p:grpSpPr>
          <a:xfrm>
            <a:off x="4919726" y="42926"/>
            <a:ext cx="2419350" cy="638175"/>
            <a:chOff x="4919726" y="42926"/>
            <a:chExt cx="2419350" cy="638175"/>
          </a:xfrm>
        </p:grpSpPr>
        <p:sp>
          <p:nvSpPr>
            <p:cNvPr id="258"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59"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261" name="矩形"/>
          <p:cNvSpPr>
            <a:spLocks/>
          </p:cNvSpPr>
          <p:nvPr/>
        </p:nvSpPr>
        <p:spPr>
          <a:xfrm rot="0">
            <a:off x="5490209" y="232981"/>
            <a:ext cx="1280794" cy="30035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30" baseline="0">
                <a:solidFill>
                  <a:srgbClr val="7E7E7E"/>
                </a:solidFill>
                <a:latin typeface="Calibri" pitchFamily="0" charset="0"/>
                <a:ea typeface="宋体" pitchFamily="0" charset="0"/>
                <a:cs typeface="Calibri" pitchFamily="0" charset="0"/>
              </a:rPr>
              <a:t>M</a:t>
            </a:r>
            <a:r>
              <a:rPr lang="en-US" altLang="zh-CN" sz="1800" b="0" i="0" u="none" strike="noStrike" kern="1200" cap="none" spc="-75" baseline="0">
                <a:solidFill>
                  <a:srgbClr val="7E7E7E"/>
                </a:solidFill>
                <a:latin typeface="Calibri" pitchFamily="0" charset="0"/>
                <a:ea typeface="宋体" pitchFamily="0" charset="0"/>
                <a:cs typeface="Calibri" pitchFamily="0" charset="0"/>
              </a:rPr>
              <a:t>e</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20" baseline="0">
                <a:solidFill>
                  <a:srgbClr val="7E7E7E"/>
                </a:solidFill>
                <a:latin typeface="Calibri" pitchFamily="0" charset="0"/>
                <a:ea typeface="宋体" pitchFamily="0" charset="0"/>
                <a:cs typeface="Calibri" pitchFamily="0" charset="0"/>
              </a:rPr>
              <a:t>ho</a:t>
            </a:r>
            <a:r>
              <a:rPr lang="en-US" altLang="zh-CN" sz="1800" b="0" i="0" u="none" strike="noStrike" kern="1200" cap="none" spc="-50" baseline="0">
                <a:solidFill>
                  <a:srgbClr val="7E7E7E"/>
                </a:solidFill>
                <a:latin typeface="Calibri" pitchFamily="0" charset="0"/>
                <a:ea typeface="宋体" pitchFamily="0" charset="0"/>
                <a:cs typeface="Calibri" pitchFamily="0" charset="0"/>
              </a:rPr>
              <a:t>d</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45" baseline="0">
                <a:solidFill>
                  <a:srgbClr val="7E7E7E"/>
                </a:solidFill>
                <a:latin typeface="Calibri" pitchFamily="0" charset="0"/>
                <a:ea typeface="宋体" pitchFamily="0" charset="0"/>
                <a:cs typeface="Calibri" pitchFamily="0" charset="0"/>
              </a:rPr>
              <a:t>g</a:t>
            </a:r>
            <a:r>
              <a:rPr lang="en-US" altLang="zh-CN" sz="1800" b="0" i="0" u="none" strike="noStrike" kern="1200" cap="none" spc="0" baseline="0">
                <a:solidFill>
                  <a:srgbClr val="7E7E7E"/>
                </a:solidFill>
                <a:latin typeface="Calibri" pitchFamily="0" charset="0"/>
                <a:ea typeface="宋体" pitchFamily="0" charset="0"/>
                <a:cs typeface="Calibri" pitchFamily="0" charset="0"/>
              </a:rPr>
              <a: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64" name="组合"/>
          <p:cNvGrpSpPr>
            <a:grpSpLocks/>
          </p:cNvGrpSpPr>
          <p:nvPr/>
        </p:nvGrpSpPr>
        <p:grpSpPr>
          <a:xfrm>
            <a:off x="7339076" y="42926"/>
            <a:ext cx="2419350" cy="638175"/>
            <a:chOff x="7339076" y="42926"/>
            <a:chExt cx="2419350" cy="638175"/>
          </a:xfrm>
        </p:grpSpPr>
        <p:sp>
          <p:nvSpPr>
            <p:cNvPr id="262"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63"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265" name="矩形"/>
          <p:cNvSpPr>
            <a:spLocks/>
          </p:cNvSpPr>
          <p:nvPr/>
        </p:nvSpPr>
        <p:spPr>
          <a:xfrm rot="0">
            <a:off x="7723251" y="232981"/>
            <a:ext cx="1657349" cy="30035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Data</a:t>
            </a:r>
            <a:r>
              <a:rPr lang="en-US" altLang="zh-CN" sz="1800" b="0" i="0" u="none" strike="noStrike" kern="1200" cap="none" spc="-35"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and</a:t>
            </a:r>
            <a:r>
              <a:rPr lang="en-US" altLang="zh-CN" sz="1800" b="0" i="0" u="none" strike="noStrike" kern="1200" cap="none" spc="-40"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68" name="组合"/>
          <p:cNvGrpSpPr>
            <a:grpSpLocks/>
          </p:cNvGrpSpPr>
          <p:nvPr/>
        </p:nvGrpSpPr>
        <p:grpSpPr>
          <a:xfrm>
            <a:off x="9753600" y="38100"/>
            <a:ext cx="2428875" cy="638175"/>
            <a:chOff x="9753600" y="38100"/>
            <a:chExt cx="2428875" cy="638175"/>
          </a:xfrm>
        </p:grpSpPr>
        <p:sp>
          <p:nvSpPr>
            <p:cNvPr id="266" name="曲线"/>
            <p:cNvSpPr>
              <a:spLocks/>
            </p:cNvSpPr>
            <p:nvPr/>
          </p:nvSpPr>
          <p:spPr>
            <a:xfrm rot="0">
              <a:off x="9753600" y="38100"/>
              <a:ext cx="2428875" cy="638175"/>
            </a:xfrm>
            <a:custGeom>
              <a:gdLst>
                <a:gd name="T1" fmla="*/ 0 w 21600"/>
                <a:gd name="T2" fmla="*/ 0 h 21600"/>
                <a:gd name="T3" fmla="*/ 21600 w 21600"/>
                <a:gd name="T4" fmla="*/ 21600 h 21600"/>
              </a:gdLst>
              <a:rect l="T1" t="T2" r="T3" b="T4"/>
              <a:pathLst>
                <a:path w="21600" h="21600">
                  <a:moveTo>
                    <a:pt x="19073" y="0"/>
                  </a:moveTo>
                  <a:lnTo>
                    <a:pt x="2526" y="0"/>
                  </a:lnTo>
                  <a:lnTo>
                    <a:pt x="2116" y="125"/>
                  </a:lnTo>
                  <a:lnTo>
                    <a:pt x="1728" y="490"/>
                  </a:lnTo>
                  <a:lnTo>
                    <a:pt x="1365" y="1073"/>
                  </a:lnTo>
                  <a:lnTo>
                    <a:pt x="1034" y="1855"/>
                  </a:lnTo>
                  <a:lnTo>
                    <a:pt x="740" y="2817"/>
                  </a:lnTo>
                  <a:lnTo>
                    <a:pt x="487" y="3937"/>
                  </a:lnTo>
                  <a:lnTo>
                    <a:pt x="282" y="5197"/>
                  </a:lnTo>
                  <a:lnTo>
                    <a:pt x="128" y="6577"/>
                  </a:lnTo>
                  <a:lnTo>
                    <a:pt x="33" y="8056"/>
                  </a:lnTo>
                  <a:lnTo>
                    <a:pt x="0" y="9615"/>
                  </a:lnTo>
                  <a:lnTo>
                    <a:pt x="0" y="21600"/>
                  </a:lnTo>
                  <a:lnTo>
                    <a:pt x="21600" y="21600"/>
                  </a:lnTo>
                  <a:lnTo>
                    <a:pt x="21600" y="9615"/>
                  </a:lnTo>
                  <a:lnTo>
                    <a:pt x="21566" y="8056"/>
                  </a:lnTo>
                  <a:lnTo>
                    <a:pt x="21471" y="6577"/>
                  </a:lnTo>
                  <a:lnTo>
                    <a:pt x="21317" y="5197"/>
                  </a:lnTo>
                  <a:lnTo>
                    <a:pt x="21112" y="3937"/>
                  </a:lnTo>
                  <a:lnTo>
                    <a:pt x="20859" y="2817"/>
                  </a:lnTo>
                  <a:lnTo>
                    <a:pt x="20565" y="1855"/>
                  </a:lnTo>
                  <a:lnTo>
                    <a:pt x="20234" y="1073"/>
                  </a:lnTo>
                  <a:lnTo>
                    <a:pt x="19871" y="490"/>
                  </a:lnTo>
                  <a:lnTo>
                    <a:pt x="19483" y="125"/>
                  </a:lnTo>
                  <a:lnTo>
                    <a:pt x="19073" y="0"/>
                  </a:lnTo>
                  <a:close/>
                </a:path>
              </a:pathLst>
            </a:custGeom>
            <a:solidFill>
              <a:srgbClr val="FFFFFF"/>
            </a:solidFill>
            <a:ln cmpd="sng" cap="flat">
              <a:noFill/>
              <a:prstDash val="solid"/>
              <a:miter/>
            </a:ln>
          </p:spPr>
        </p:sp>
        <p:sp>
          <p:nvSpPr>
            <p:cNvPr id="267" name="曲线"/>
            <p:cNvSpPr>
              <a:spLocks/>
            </p:cNvSpPr>
            <p:nvPr/>
          </p:nvSpPr>
          <p:spPr>
            <a:xfrm rot="0">
              <a:off x="9753600" y="38100"/>
              <a:ext cx="2428875" cy="638175"/>
            </a:xfrm>
            <a:custGeom>
              <a:gdLst>
                <a:gd name="T1" fmla="*/ 0 w 21600"/>
                <a:gd name="T2" fmla="*/ 0 h 21600"/>
                <a:gd name="T3" fmla="*/ 21600 w 21600"/>
                <a:gd name="T4" fmla="*/ 21600 h 21600"/>
              </a:gdLst>
              <a:rect l="T1" t="T2" r="T3" b="T4"/>
              <a:pathLst>
                <a:path w="21600" h="21600">
                  <a:moveTo>
                    <a:pt x="2526" y="0"/>
                  </a:moveTo>
                  <a:lnTo>
                    <a:pt x="19073" y="0"/>
                  </a:lnTo>
                  <a:lnTo>
                    <a:pt x="19483" y="125"/>
                  </a:lnTo>
                  <a:lnTo>
                    <a:pt x="19871" y="490"/>
                  </a:lnTo>
                  <a:lnTo>
                    <a:pt x="20234" y="1073"/>
                  </a:lnTo>
                  <a:lnTo>
                    <a:pt x="20565" y="1855"/>
                  </a:lnTo>
                  <a:lnTo>
                    <a:pt x="20859" y="2817"/>
                  </a:lnTo>
                  <a:lnTo>
                    <a:pt x="21112" y="3937"/>
                  </a:lnTo>
                  <a:lnTo>
                    <a:pt x="21317" y="5197"/>
                  </a:lnTo>
                  <a:lnTo>
                    <a:pt x="21471" y="6577"/>
                  </a:lnTo>
                  <a:lnTo>
                    <a:pt x="21566" y="8056"/>
                  </a:lnTo>
                  <a:lnTo>
                    <a:pt x="21600" y="9615"/>
                  </a:lnTo>
                  <a:lnTo>
                    <a:pt x="21600" y="21600"/>
                  </a:lnTo>
                  <a:lnTo>
                    <a:pt x="0" y="21600"/>
                  </a:lnTo>
                  <a:lnTo>
                    <a:pt x="0" y="9615"/>
                  </a:lnTo>
                  <a:lnTo>
                    <a:pt x="33" y="8056"/>
                  </a:lnTo>
                  <a:lnTo>
                    <a:pt x="128" y="6577"/>
                  </a:lnTo>
                  <a:lnTo>
                    <a:pt x="282" y="5197"/>
                  </a:lnTo>
                  <a:lnTo>
                    <a:pt x="487" y="3937"/>
                  </a:lnTo>
                  <a:lnTo>
                    <a:pt x="740" y="2817"/>
                  </a:lnTo>
                  <a:lnTo>
                    <a:pt x="1034" y="1855"/>
                  </a:lnTo>
                  <a:lnTo>
                    <a:pt x="1365" y="1073"/>
                  </a:lnTo>
                  <a:lnTo>
                    <a:pt x="1728" y="490"/>
                  </a:lnTo>
                  <a:lnTo>
                    <a:pt x="2116" y="125"/>
                  </a:lnTo>
                  <a:lnTo>
                    <a:pt x="2526" y="0"/>
                  </a:lnTo>
                  <a:close/>
                </a:path>
              </a:pathLst>
            </a:custGeom>
            <a:noFill/>
            <a:ln w="76200" cmpd="sng" cap="flat">
              <a:solidFill>
                <a:srgbClr val="000000"/>
              </a:solidFill>
              <a:prstDash val="solid"/>
              <a:round/>
            </a:ln>
          </p:spPr>
        </p:sp>
      </p:grpSp>
      <p:sp>
        <p:nvSpPr>
          <p:cNvPr id="269" name="矩形"/>
          <p:cNvSpPr>
            <a:spLocks/>
          </p:cNvSpPr>
          <p:nvPr/>
        </p:nvSpPr>
        <p:spPr>
          <a:xfrm rot="0">
            <a:off x="10404475" y="232981"/>
            <a:ext cx="1144269" cy="30035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1" i="0" u="none" strike="noStrike" kern="1200" cap="none" spc="-10" baseline="0">
                <a:solidFill>
                  <a:srgbClr val="FF0000"/>
                </a:solidFill>
                <a:latin typeface="Calibri" pitchFamily="0" charset="0"/>
                <a:ea typeface="宋体" pitchFamily="0" charset="0"/>
                <a:cs typeface="Calibri" pitchFamily="0" charset="0"/>
              </a:rPr>
              <a:t>Conclusions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270" name="文本框"/>
          <p:cNvSpPr>
            <a:spLocks noGrp="1"/>
          </p:cNvSpPr>
          <p:nvPr>
            <p:ph type="sldNum" idx="7"/>
          </p:nvPr>
        </p:nvSpPr>
        <p:spPr>
          <a:xfrm rot="0">
            <a:off x="11076050" y="6561137"/>
            <a:ext cx="231775" cy="187958"/>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12</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3684839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271" name="矩形"/>
          <p:cNvSpPr>
            <a:spLocks/>
          </p:cNvSpPr>
          <p:nvPr/>
        </p:nvSpPr>
        <p:spPr>
          <a:xfrm rot="0">
            <a:off x="917575" y="885825"/>
            <a:ext cx="10368915" cy="4449936"/>
          </a:xfrm>
          <a:prstGeom prst="rect"/>
          <a:noFill/>
          <a:ln w="12700" cmpd="sng" cap="flat">
            <a:noFill/>
            <a:prstDash val="solid"/>
            <a:miter/>
          </a:ln>
        </p:spPr>
        <p:txBody>
          <a:bodyPr vert="horz" wrap="square" lIns="0" tIns="66040" rIns="0" bIns="0" anchor="t" anchorCtr="0">
            <a:prstTxWarp prst="textNoShape"/>
            <a:spAutoFit/>
          </a:bodyPr>
          <a:lstStyle/>
          <a:p>
            <a:pPr marL="12065" indent="0" algn="just">
              <a:lnSpc>
                <a:spcPct val="100000"/>
              </a:lnSpc>
              <a:spcBef>
                <a:spcPts val="520"/>
              </a:spcBef>
              <a:spcAft>
                <a:spcPts val="0"/>
              </a:spcAft>
              <a:buNone/>
              <a:tabLst>
                <a:tab pos="241934" algn="l"/>
              </a:tabLst>
            </a:pPr>
            <a:r>
              <a:rPr lang="en-US" altLang="zh-CN" sz="2400" b="0" i="0" u="none" strike="noStrike" kern="1200" cap="none" spc="-10" baseline="0">
                <a:solidFill>
                  <a:srgbClr val="FF0000"/>
                </a:solidFill>
                <a:latin typeface="Calibri" pitchFamily="0" charset="0"/>
                <a:ea typeface="宋体" pitchFamily="0" charset="0"/>
                <a:cs typeface="Calibri" pitchFamily="0" charset="0"/>
              </a:rPr>
              <a:t>Future</a:t>
            </a:r>
            <a:r>
              <a:rPr lang="en-US" altLang="zh-CN" sz="2400" b="0" i="0" u="none" strike="noStrike" kern="1200" cap="none" spc="-85" baseline="0">
                <a:solidFill>
                  <a:srgbClr val="FF0000"/>
                </a:solidFill>
                <a:latin typeface="Calibri" pitchFamily="0" charset="0"/>
                <a:ea typeface="宋体" pitchFamily="0" charset="0"/>
                <a:cs typeface="Calibri" pitchFamily="0" charset="0"/>
              </a:rPr>
              <a:t> </a:t>
            </a:r>
            <a:r>
              <a:rPr lang="en-US" altLang="zh-CN" sz="2400" b="0" i="0" u="none" strike="noStrike" kern="1200" cap="none" spc="-15" baseline="0">
                <a:solidFill>
                  <a:srgbClr val="FF0000"/>
                </a:solidFill>
                <a:latin typeface="Calibri" pitchFamily="0" charset="0"/>
                <a:ea typeface="宋体" pitchFamily="0" charset="0"/>
                <a:cs typeface="Calibri" pitchFamily="0" charset="0"/>
              </a:rPr>
              <a:t>scope</a:t>
            </a:r>
            <a:endParaRPr lang="en-US" altLang="zh-CN" sz="2400" b="0" i="0" u="none" strike="noStrike" kern="1200" cap="none" spc="-15" baseline="0">
              <a:solidFill>
                <a:srgbClr val="FF0000"/>
              </a:solidFill>
              <a:latin typeface="Calibri" pitchFamily="0" charset="0"/>
              <a:ea typeface="宋体" pitchFamily="0" charset="0"/>
              <a:cs typeface="Calibri" pitchFamily="0" charset="0"/>
            </a:endParaRPr>
          </a:p>
          <a:p>
            <a:pPr marL="12065" indent="0" algn="just">
              <a:lnSpc>
                <a:spcPct val="100000"/>
              </a:lnSpc>
              <a:spcBef>
                <a:spcPts val="520"/>
              </a:spcBef>
              <a:spcAft>
                <a:spcPts val="0"/>
              </a:spcAft>
              <a:buNone/>
              <a:tabLst>
                <a:tab pos="241934"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   1. Improved Efficiency: Enhance solar panel efficiency, motor control, and gearbox optimization.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41300" indent="-229234" algn="just">
              <a:lnSpc>
                <a:spcPct val="100000"/>
              </a:lnSpc>
              <a:spcBef>
                <a:spcPts val="520"/>
              </a:spcBef>
              <a:spcAft>
                <a:spcPts val="0"/>
              </a:spcAft>
              <a:buClr>
                <a:srgbClr val="FF0000"/>
              </a:buClr>
              <a:buFont typeface="Arial MT" pitchFamily="0" charset="0"/>
              <a:buChar char="•"/>
              <a:tabLst>
                <a:tab pos="241934"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2. Advanced Materials: Integrate lightweight, durable materials (e.g., carbon fiber, graphene).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41300" indent="-229234" algn="just">
              <a:lnSpc>
                <a:spcPct val="100000"/>
              </a:lnSpc>
              <a:spcBef>
                <a:spcPts val="520"/>
              </a:spcBef>
              <a:spcAft>
                <a:spcPts val="0"/>
              </a:spcAft>
              <a:buClr>
                <a:srgbClr val="FF0000"/>
              </a:buClr>
              <a:buFont typeface="Arial MT" pitchFamily="0" charset="0"/>
              <a:buChar char="•"/>
              <a:tabLst>
                <a:tab pos="241934"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3. Smart Features: Develop GPS, Bluetooth, and Wi-Fi connectivity for real-time tracking and monitoring.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41300" indent="-229234" algn="just">
              <a:lnSpc>
                <a:spcPct val="100000"/>
              </a:lnSpc>
              <a:spcBef>
                <a:spcPts val="520"/>
              </a:spcBef>
              <a:spcAft>
                <a:spcPts val="0"/>
              </a:spcAft>
              <a:buClr>
                <a:srgbClr val="FF0000"/>
              </a:buClr>
              <a:buFont typeface="Arial MT" pitchFamily="0" charset="0"/>
              <a:buChar char="•"/>
              <a:tabLst>
                <a:tab pos="241934"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4. Safety Enhancements: Implement advanced braking systems, collision detection, and protective gear.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41300" indent="-229234" algn="just">
              <a:lnSpc>
                <a:spcPct val="100000"/>
              </a:lnSpc>
              <a:spcBef>
                <a:spcPts val="520"/>
              </a:spcBef>
              <a:spcAft>
                <a:spcPts val="0"/>
              </a:spcAft>
              <a:buClr>
                <a:srgbClr val="FF0000"/>
              </a:buClr>
              <a:buFont typeface="Arial MT" pitchFamily="0" charset="0"/>
              <a:buChar char="•"/>
              <a:tabLst>
                <a:tab pos="241934"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5. Mass Production: Scale up manufacturing to reduce costs and increase availability.</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281" name="组合"/>
          <p:cNvGrpSpPr>
            <a:grpSpLocks/>
          </p:cNvGrpSpPr>
          <p:nvPr/>
        </p:nvGrpSpPr>
        <p:grpSpPr>
          <a:xfrm>
            <a:off x="71437" y="38100"/>
            <a:ext cx="12111038" cy="643001"/>
            <a:chOff x="71437" y="38100"/>
            <a:chExt cx="12111038" cy="643001"/>
          </a:xfrm>
        </p:grpSpPr>
        <p:sp>
          <p:nvSpPr>
            <p:cNvPr id="272"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sp>
          <p:nvSpPr>
            <p:cNvPr id="273"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74"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275"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76"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277"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78"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279" name="曲线"/>
            <p:cNvSpPr>
              <a:spLocks/>
            </p:cNvSpPr>
            <p:nvPr/>
          </p:nvSpPr>
          <p:spPr>
            <a:xfrm rot="0">
              <a:off x="9753600" y="38100"/>
              <a:ext cx="2428875" cy="638175"/>
            </a:xfrm>
            <a:custGeom>
              <a:gdLst>
                <a:gd name="T1" fmla="*/ 0 w 21600"/>
                <a:gd name="T2" fmla="*/ 0 h 21600"/>
                <a:gd name="T3" fmla="*/ 21600 w 21600"/>
                <a:gd name="T4" fmla="*/ 21600 h 21600"/>
              </a:gdLst>
              <a:rect l="T1" t="T2" r="T3" b="T4"/>
              <a:pathLst>
                <a:path w="21600" h="21600">
                  <a:moveTo>
                    <a:pt x="19073" y="0"/>
                  </a:moveTo>
                  <a:lnTo>
                    <a:pt x="2526" y="0"/>
                  </a:lnTo>
                  <a:lnTo>
                    <a:pt x="2116" y="125"/>
                  </a:lnTo>
                  <a:lnTo>
                    <a:pt x="1728" y="490"/>
                  </a:lnTo>
                  <a:lnTo>
                    <a:pt x="1365" y="1073"/>
                  </a:lnTo>
                  <a:lnTo>
                    <a:pt x="1034" y="1855"/>
                  </a:lnTo>
                  <a:lnTo>
                    <a:pt x="740" y="2817"/>
                  </a:lnTo>
                  <a:lnTo>
                    <a:pt x="487" y="3937"/>
                  </a:lnTo>
                  <a:lnTo>
                    <a:pt x="282" y="5197"/>
                  </a:lnTo>
                  <a:lnTo>
                    <a:pt x="128" y="6577"/>
                  </a:lnTo>
                  <a:lnTo>
                    <a:pt x="33" y="8056"/>
                  </a:lnTo>
                  <a:lnTo>
                    <a:pt x="0" y="9615"/>
                  </a:lnTo>
                  <a:lnTo>
                    <a:pt x="0" y="21600"/>
                  </a:lnTo>
                  <a:lnTo>
                    <a:pt x="21600" y="21600"/>
                  </a:lnTo>
                  <a:lnTo>
                    <a:pt x="21600" y="9615"/>
                  </a:lnTo>
                  <a:lnTo>
                    <a:pt x="21566" y="8056"/>
                  </a:lnTo>
                  <a:lnTo>
                    <a:pt x="21471" y="6577"/>
                  </a:lnTo>
                  <a:lnTo>
                    <a:pt x="21317" y="5197"/>
                  </a:lnTo>
                  <a:lnTo>
                    <a:pt x="21112" y="3937"/>
                  </a:lnTo>
                  <a:lnTo>
                    <a:pt x="20859" y="2817"/>
                  </a:lnTo>
                  <a:lnTo>
                    <a:pt x="20565" y="1855"/>
                  </a:lnTo>
                  <a:lnTo>
                    <a:pt x="20234" y="1073"/>
                  </a:lnTo>
                  <a:lnTo>
                    <a:pt x="19871" y="490"/>
                  </a:lnTo>
                  <a:lnTo>
                    <a:pt x="19483" y="125"/>
                  </a:lnTo>
                  <a:lnTo>
                    <a:pt x="19073" y="0"/>
                  </a:lnTo>
                  <a:close/>
                </a:path>
              </a:pathLst>
            </a:custGeom>
            <a:solidFill>
              <a:srgbClr val="FFFFFF"/>
            </a:solidFill>
            <a:ln cmpd="sng" cap="flat">
              <a:noFill/>
              <a:prstDash val="solid"/>
              <a:miter/>
            </a:ln>
          </p:spPr>
        </p:sp>
        <p:sp>
          <p:nvSpPr>
            <p:cNvPr id="280" name="曲线"/>
            <p:cNvSpPr>
              <a:spLocks/>
            </p:cNvSpPr>
            <p:nvPr/>
          </p:nvSpPr>
          <p:spPr>
            <a:xfrm rot="0">
              <a:off x="9753600" y="38100"/>
              <a:ext cx="2428875" cy="638175"/>
            </a:xfrm>
            <a:custGeom>
              <a:gdLst>
                <a:gd name="T1" fmla="*/ 0 w 21600"/>
                <a:gd name="T2" fmla="*/ 0 h 21600"/>
                <a:gd name="T3" fmla="*/ 21600 w 21600"/>
                <a:gd name="T4" fmla="*/ 21600 h 21600"/>
              </a:gdLst>
              <a:rect l="T1" t="T2" r="T3" b="T4"/>
              <a:pathLst>
                <a:path w="21600" h="21600">
                  <a:moveTo>
                    <a:pt x="2526" y="0"/>
                  </a:moveTo>
                  <a:lnTo>
                    <a:pt x="19073" y="0"/>
                  </a:lnTo>
                  <a:lnTo>
                    <a:pt x="19483" y="125"/>
                  </a:lnTo>
                  <a:lnTo>
                    <a:pt x="19871" y="490"/>
                  </a:lnTo>
                  <a:lnTo>
                    <a:pt x="20234" y="1073"/>
                  </a:lnTo>
                  <a:lnTo>
                    <a:pt x="20565" y="1855"/>
                  </a:lnTo>
                  <a:lnTo>
                    <a:pt x="20859" y="2817"/>
                  </a:lnTo>
                  <a:lnTo>
                    <a:pt x="21112" y="3937"/>
                  </a:lnTo>
                  <a:lnTo>
                    <a:pt x="21317" y="5197"/>
                  </a:lnTo>
                  <a:lnTo>
                    <a:pt x="21471" y="6577"/>
                  </a:lnTo>
                  <a:lnTo>
                    <a:pt x="21566" y="8056"/>
                  </a:lnTo>
                  <a:lnTo>
                    <a:pt x="21600" y="9615"/>
                  </a:lnTo>
                  <a:lnTo>
                    <a:pt x="21600" y="21600"/>
                  </a:lnTo>
                  <a:lnTo>
                    <a:pt x="0" y="21600"/>
                  </a:lnTo>
                  <a:lnTo>
                    <a:pt x="0" y="9615"/>
                  </a:lnTo>
                  <a:lnTo>
                    <a:pt x="33" y="8056"/>
                  </a:lnTo>
                  <a:lnTo>
                    <a:pt x="128" y="6577"/>
                  </a:lnTo>
                  <a:lnTo>
                    <a:pt x="282" y="5197"/>
                  </a:lnTo>
                  <a:lnTo>
                    <a:pt x="487" y="3937"/>
                  </a:lnTo>
                  <a:lnTo>
                    <a:pt x="740" y="2817"/>
                  </a:lnTo>
                  <a:lnTo>
                    <a:pt x="1034" y="1855"/>
                  </a:lnTo>
                  <a:lnTo>
                    <a:pt x="1365" y="1073"/>
                  </a:lnTo>
                  <a:lnTo>
                    <a:pt x="1728" y="490"/>
                  </a:lnTo>
                  <a:lnTo>
                    <a:pt x="2116" y="125"/>
                  </a:lnTo>
                  <a:lnTo>
                    <a:pt x="2526" y="0"/>
                  </a:lnTo>
                  <a:close/>
                </a:path>
              </a:pathLst>
            </a:custGeom>
            <a:noFill/>
            <a:ln w="76200" cmpd="sng" cap="flat">
              <a:solidFill>
                <a:srgbClr val="000000"/>
              </a:solidFill>
              <a:prstDash val="solid"/>
              <a:round/>
            </a:ln>
          </p:spPr>
        </p:sp>
      </p:grpSp>
      <p:sp>
        <p:nvSpPr>
          <p:cNvPr id="282" name="文本框"/>
          <p:cNvSpPr>
            <a:spLocks noGrp="1"/>
          </p:cNvSpPr>
          <p:nvPr>
            <p:ph type="title"/>
          </p:nvPr>
        </p:nvSpPr>
        <p:spPr>
          <a:xfrm rot="0">
            <a:off x="689609" y="232981"/>
            <a:ext cx="10859135" cy="30035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2464435" algn="l"/>
                <a:tab pos="4812665" algn="l"/>
                <a:tab pos="7045832" algn="l"/>
                <a:tab pos="9726930" algn="l"/>
              </a:tabLst>
            </a:pPr>
            <a:r>
              <a:rPr lang="en-US" altLang="zh-CN" sz="1800" b="0" i="0" u="none" strike="noStrike" kern="0" cap="none" spc="-5" baseline="0">
                <a:solidFill>
                  <a:srgbClr val="7E7E7E"/>
                </a:solidFill>
                <a:latin typeface="Calibri" pitchFamily="0" charset="0"/>
                <a:ea typeface="宋体" pitchFamily="0" charset="0"/>
                <a:cs typeface="Calibri" pitchFamily="0" charset="0"/>
              </a:rPr>
              <a:t>Introduction	Background	</a:t>
            </a:r>
            <a:r>
              <a:rPr lang="en-US" altLang="zh-CN" sz="1800" b="0" i="0" u="none" strike="noStrike" kern="0" cap="none" spc="0" baseline="0">
                <a:solidFill>
                  <a:srgbClr val="7E7E7E"/>
                </a:solidFill>
                <a:latin typeface="Calibri" pitchFamily="0" charset="0"/>
                <a:ea typeface="宋体" pitchFamily="0" charset="0"/>
                <a:cs typeface="Calibri" pitchFamily="0" charset="0"/>
              </a:rPr>
              <a:t>Methodology	</a:t>
            </a:r>
            <a:r>
              <a:rPr lang="en-US" altLang="zh-CN" sz="1800" b="0" i="0" u="none" strike="noStrike" kern="0" cap="none" spc="-10" baseline="0">
                <a:solidFill>
                  <a:srgbClr val="7E7E7E"/>
                </a:solidFill>
                <a:latin typeface="Calibri" pitchFamily="0" charset="0"/>
                <a:ea typeface="宋体" pitchFamily="0" charset="0"/>
                <a:cs typeface="Calibri" pitchFamily="0" charset="0"/>
              </a:rPr>
              <a:t>Data</a:t>
            </a:r>
            <a:r>
              <a:rPr lang="en-US" altLang="zh-CN" sz="1800" b="0" i="0" u="none" strike="noStrike" kern="0" cap="none" spc="5" baseline="0">
                <a:solidFill>
                  <a:srgbClr val="7E7E7E"/>
                </a:solidFill>
                <a:latin typeface="Calibri" pitchFamily="0" charset="0"/>
                <a:ea typeface="宋体" pitchFamily="0" charset="0"/>
                <a:cs typeface="Calibri" pitchFamily="0" charset="0"/>
              </a:rPr>
              <a:t> </a:t>
            </a:r>
            <a:r>
              <a:rPr lang="en-US" altLang="zh-CN" sz="1800" b="0" i="0" u="none" strike="noStrike" kern="0" cap="none" spc="-5" baseline="0">
                <a:solidFill>
                  <a:srgbClr val="7E7E7E"/>
                </a:solidFill>
                <a:latin typeface="Calibri" pitchFamily="0" charset="0"/>
                <a:ea typeface="宋体" pitchFamily="0" charset="0"/>
                <a:cs typeface="Calibri" pitchFamily="0" charset="0"/>
              </a:rPr>
              <a:t>and Analysis	</a:t>
            </a:r>
            <a:r>
              <a:rPr lang="en-US" altLang="zh-CN" sz="1800" b="1" i="0" u="none" strike="noStrike" kern="0" cap="none" spc="-10" baseline="0">
                <a:solidFill>
                  <a:srgbClr val="FF0000"/>
                </a:solidFill>
                <a:latin typeface="Calibri" pitchFamily="0" charset="0"/>
                <a:ea typeface="宋体" pitchFamily="0" charset="0"/>
                <a:cs typeface="Calibri" pitchFamily="0" charset="0"/>
              </a:rPr>
              <a:t>Conclusions</a:t>
            </a:r>
            <a:endParaRPr lang="zh-CN" altLang="en-US" sz="1800" b="0" i="0" u="none" strike="noStrike" kern="0" cap="none" spc="0" baseline="0">
              <a:solidFill>
                <a:srgbClr val="3333FF"/>
              </a:solidFill>
              <a:latin typeface="Calibri" pitchFamily="0" charset="0"/>
              <a:ea typeface="宋体" pitchFamily="0" charset="0"/>
              <a:cs typeface="Calibri" pitchFamily="0" charset="0"/>
            </a:endParaRPr>
          </a:p>
        </p:txBody>
      </p:sp>
      <p:sp>
        <p:nvSpPr>
          <p:cNvPr id="283" name="文本框"/>
          <p:cNvSpPr>
            <a:spLocks noGrp="1"/>
          </p:cNvSpPr>
          <p:nvPr>
            <p:ph type="sldNum" idx="7"/>
          </p:nvPr>
        </p:nvSpPr>
        <p:spPr>
          <a:xfrm rot="0">
            <a:off x="11076050" y="6561137"/>
            <a:ext cx="231775" cy="187958"/>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13</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570160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284" name="文本框"/>
          <p:cNvSpPr>
            <a:spLocks noGrp="1"/>
          </p:cNvSpPr>
          <p:nvPr>
            <p:ph type="sldNum" idx="7"/>
          </p:nvPr>
        </p:nvSpPr>
        <p:spPr>
          <a:xfrm rot="0">
            <a:off x="11076050" y="6561137"/>
            <a:ext cx="231775" cy="187958"/>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14</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
        <p:nvSpPr>
          <p:cNvPr id="285" name="文本框"/>
          <p:cNvSpPr>
            <a:spLocks noGrp="1"/>
          </p:cNvSpPr>
          <p:nvPr>
            <p:ph type="title"/>
          </p:nvPr>
        </p:nvSpPr>
        <p:spPr>
          <a:xfrm rot="0">
            <a:off x="911224" y="3562413"/>
            <a:ext cx="4099559" cy="94106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6000" b="0" i="0" u="none" strike="noStrike" kern="0" cap="none" spc="375" baseline="0">
                <a:solidFill>
                  <a:srgbClr val="3333FF"/>
                </a:solidFill>
                <a:latin typeface="Georgia" pitchFamily="0" charset="0"/>
                <a:ea typeface="宋体" pitchFamily="0" charset="0"/>
                <a:cs typeface="Georgia" pitchFamily="0" charset="0"/>
              </a:rPr>
              <a:t>Thank</a:t>
            </a:r>
            <a:r>
              <a:rPr lang="en-US" altLang="zh-CN" sz="6000" b="0" i="0" u="none" strike="noStrike" kern="0" cap="none" spc="365" baseline="0">
                <a:solidFill>
                  <a:srgbClr val="3333FF"/>
                </a:solidFill>
                <a:latin typeface="Georgia" pitchFamily="0" charset="0"/>
                <a:ea typeface="宋体" pitchFamily="0" charset="0"/>
                <a:cs typeface="Georgia" pitchFamily="0" charset="0"/>
              </a:rPr>
              <a:t> </a:t>
            </a:r>
            <a:r>
              <a:rPr lang="en-US" altLang="zh-CN" sz="6000" b="0" i="0" u="none" strike="noStrike" kern="0" cap="none" spc="300" baseline="0">
                <a:solidFill>
                  <a:srgbClr val="3333FF"/>
                </a:solidFill>
                <a:latin typeface="Georgia" pitchFamily="0" charset="0"/>
                <a:ea typeface="宋体" pitchFamily="0" charset="0"/>
                <a:cs typeface="Georgia" pitchFamily="0" charset="0"/>
              </a:rPr>
              <a:t>You</a:t>
            </a:r>
            <a:endParaRPr lang="zh-CN" altLang="en-US" sz="6000" b="0" i="0" u="none" strike="noStrike" kern="0" cap="none" spc="0" baseline="0">
              <a:solidFill>
                <a:srgbClr val="3333FF"/>
              </a:solidFill>
              <a:latin typeface="Georgia" pitchFamily="0" charset="0"/>
              <a:ea typeface="宋体" pitchFamily="0" charset="0"/>
              <a:cs typeface="Georgia" pitchFamily="0" charset="0"/>
            </a:endParaRPr>
          </a:p>
        </p:txBody>
      </p:sp>
    </p:spTree>
    <p:extLst>
      <p:ext uri="{BB962C8B-B14F-4D97-AF65-F5344CB8AC3E}">
        <p14:creationId xmlns:p14="http://schemas.microsoft.com/office/powerpoint/2010/main" val="100001432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286" name="文本框"/>
          <p:cNvSpPr>
            <a:spLocks noGrp="1"/>
          </p:cNvSpPr>
          <p:nvPr>
            <p:ph type="sldNum" idx="7"/>
          </p:nvPr>
        </p:nvSpPr>
        <p:spPr>
          <a:xfrm rot="0">
            <a:off x="11076050" y="6561137"/>
            <a:ext cx="231775" cy="187958"/>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15</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
        <p:nvSpPr>
          <p:cNvPr id="287" name="文本框"/>
          <p:cNvSpPr>
            <a:spLocks noGrp="1"/>
          </p:cNvSpPr>
          <p:nvPr>
            <p:ph type="title"/>
          </p:nvPr>
        </p:nvSpPr>
        <p:spPr>
          <a:xfrm rot="0">
            <a:off x="917575" y="834707"/>
            <a:ext cx="2967990" cy="70104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400" b="0" i="0" u="none" strike="noStrike" kern="0" cap="none" spc="180" baseline="0">
                <a:solidFill>
                  <a:srgbClr val="3333FF"/>
                </a:solidFill>
                <a:latin typeface="Georgia" pitchFamily="0" charset="0"/>
                <a:ea typeface="宋体" pitchFamily="0" charset="0"/>
                <a:cs typeface="Georgia" pitchFamily="0" charset="0"/>
              </a:rPr>
              <a:t>References</a:t>
            </a:r>
            <a:endParaRPr lang="zh-CN" altLang="en-US" sz="4400" b="0" i="0" u="none" strike="noStrike" kern="0" cap="none" spc="0" baseline="0">
              <a:solidFill>
                <a:srgbClr val="3333FF"/>
              </a:solidFill>
              <a:latin typeface="Georgia" pitchFamily="0" charset="0"/>
              <a:ea typeface="宋体" pitchFamily="0" charset="0"/>
              <a:cs typeface="Georgia" pitchFamily="0" charset="0"/>
            </a:endParaRPr>
          </a:p>
        </p:txBody>
      </p:sp>
      <p:sp>
        <p:nvSpPr>
          <p:cNvPr id="288" name="矩形"/>
          <p:cNvSpPr>
            <a:spLocks/>
          </p:cNvSpPr>
          <p:nvPr/>
        </p:nvSpPr>
        <p:spPr>
          <a:xfrm rot="0">
            <a:off x="440436" y="1828800"/>
            <a:ext cx="10867390" cy="3985963"/>
          </a:xfrm>
          <a:prstGeom prst="rect"/>
          <a:noFill/>
          <a:ln w="12700" cmpd="sng" cap="flat">
            <a:noFill/>
            <a:prstDash val="solid"/>
            <a:miter/>
          </a:ln>
        </p:spPr>
        <p:txBody>
          <a:bodyPr vert="horz" wrap="square" lIns="0" tIns="105410" rIns="0" bIns="0" anchor="t" anchorCtr="0">
            <a:prstTxWarp prst="textNoShape"/>
            <a:spAutoFit/>
          </a:bodyPr>
          <a:lstStyle/>
          <a:p>
            <a:pPr marL="241300" indent="-228600" algn="l">
              <a:lnSpc>
                <a:spcPct val="72000"/>
              </a:lnSpc>
              <a:spcBef>
                <a:spcPts val="830"/>
              </a:spcBef>
              <a:spcAft>
                <a:spcPts val="0"/>
              </a:spcAft>
              <a:buFont typeface="Arial MT" pitchFamily="0" charset="0"/>
              <a:buChar char="•"/>
              <a:tabLst>
                <a:tab pos="240665" algn="l"/>
                <a:tab pos="241300" algn="l"/>
              </a:tabLst>
            </a:pPr>
            <a:endParaRPr lang="en-US" altLang="zh-CN" sz="2150" b="0" i="0" u="none" strike="noStrike" kern="1200" cap="none" spc="1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ClrTx/>
              <a:buAutoNum type="arabicPeriod"/>
            </a:pPr>
            <a:r>
              <a:rPr lang="en-US" altLang="zh-CN" sz="2000" b="0" i="0" u="sng" strike="noStrike" kern="0" cap="none" spc="-10" baseline="0">
                <a:solidFill>
                  <a:srgbClr val="0000FF"/>
                </a:solidFill>
                <a:latin typeface="Times New Roman" pitchFamily="0" charset="0"/>
                <a:ea typeface="Times New Roman" pitchFamily="0" charset="0"/>
                <a:cs typeface="Calibri" pitchFamily="0" charset="0"/>
                <a:hlinkClick r:id="rId1"/>
              </a:rPr>
              <a:t>https://www.researchgate.net/publication/349527735_Solar_Powered_Electric_Smart_Skate_Scooter_with_IoT</a:t>
            </a:r>
            <a:endParaRPr lang="en-US" altLang="zh-CN" sz="2000" b="1" i="0" u="none" strike="noStrike" kern="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ClrTx/>
              <a:buAutoNum type="arabicPeriod"/>
            </a:pPr>
            <a:r>
              <a:rPr lang="en-US" altLang="zh-CN" sz="2000" b="0" i="0" u="none" strike="noStrike" kern="1200" cap="none" spc="0" baseline="0">
                <a:solidFill>
                  <a:srgbClr val="000000"/>
                </a:solidFill>
                <a:latin typeface="Times New Roman" pitchFamily="0" charset="0"/>
                <a:ea typeface="Times New Roman" pitchFamily="0" charset="0"/>
                <a:cs typeface="Calibri" pitchFamily="0" charset="0"/>
              </a:rPr>
              <a:t>Chien-Ching </a:t>
            </a:r>
            <a:r>
              <a:rPr lang="en-US" altLang="zh-CN" sz="2000" b="0" i="0" u="none" strike="noStrike" kern="1200" cap="none" spc="0" baseline="0">
                <a:solidFill>
                  <a:srgbClr val="000000"/>
                </a:solidFill>
                <a:latin typeface="Times New Roman" pitchFamily="0" charset="0"/>
                <a:ea typeface="Times New Roman" pitchFamily="0" charset="0"/>
                <a:cs typeface="Calibri" pitchFamily="0" charset="0"/>
              </a:rPr>
              <a:t>Su</a:t>
            </a:r>
            <a:r>
              <a:rPr lang="en-US" altLang="zh-CN" sz="2000" b="0" i="0" u="none" strike="noStrike" kern="1200" cap="none" spc="0" baseline="0">
                <a:solidFill>
                  <a:srgbClr val="000000"/>
                </a:solidFill>
                <a:latin typeface="Times New Roman" pitchFamily="0" charset="0"/>
                <a:ea typeface="Times New Roman" pitchFamily="0" charset="0"/>
                <a:cs typeface="Calibri" pitchFamily="0" charset="0"/>
              </a:rPr>
              <a:t> and Kaohsiung  Hsien  “Solar Skateboard”  U.S  patent US20070272465A1, Nov. 29, 2007</a:t>
            </a:r>
            <a:r>
              <a:rPr lang="en-US" altLang="zh-CN" sz="2000" b="0" i="0" u="none" strike="noStrike" kern="1200" cap="none" spc="0" baseline="0">
                <a:solidFill>
                  <a:srgbClr val="000000"/>
                </a:solidFill>
                <a:latin typeface="ff7" pitchFamily="0" charset="0"/>
                <a:ea typeface="Times New Roman" pitchFamily="0" charset="0"/>
                <a:cs typeface="Calibri" pitchFamily="0" charset="0"/>
              </a:rPr>
              <a:t> </a:t>
            </a:r>
            <a:endParaRPr lang="en-US" altLang="zh-CN" sz="20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ClrTx/>
              <a:buAutoNum type="arabicPeriod"/>
            </a:pPr>
            <a:r>
              <a:rPr lang="en-US" altLang="zh-CN" sz="2000" b="0" i="0" u="none" strike="noStrike" kern="1200" cap="none" spc="0" baseline="0">
                <a:solidFill>
                  <a:srgbClr val="000000"/>
                </a:solidFill>
                <a:latin typeface="Times New Roman" pitchFamily="0" charset="0"/>
                <a:ea typeface="Times New Roman" pitchFamily="0" charset="0"/>
                <a:cs typeface="Calibri" pitchFamily="0" charset="0"/>
              </a:rPr>
              <a:t>Joerg D. </a:t>
            </a:r>
            <a:r>
              <a:rPr lang="en-US" altLang="zh-CN" sz="2000" b="0" i="0" u="none" strike="noStrike" kern="1200" cap="none" spc="0" baseline="0">
                <a:solidFill>
                  <a:srgbClr val="000000"/>
                </a:solidFill>
                <a:latin typeface="Times New Roman" pitchFamily="0" charset="0"/>
                <a:ea typeface="Times New Roman" pitchFamily="0" charset="0"/>
                <a:cs typeface="Calibri" pitchFamily="0" charset="0"/>
              </a:rPr>
              <a:t>Weigl</a:t>
            </a:r>
            <a:r>
              <a:rPr lang="en-US" altLang="zh-CN" sz="2000" b="0" i="0" u="none" strike="noStrike" kern="1200" cap="none" spc="0" baseline="0">
                <a:solidFill>
                  <a:srgbClr val="000000"/>
                </a:solidFill>
                <a:latin typeface="Times New Roman" pitchFamily="0" charset="0"/>
                <a:ea typeface="Times New Roman" pitchFamily="0" charset="0"/>
                <a:cs typeface="Calibri" pitchFamily="0" charset="0"/>
              </a:rPr>
              <a:t> , Low Wen Bin , Ayush Kumar </a:t>
            </a:r>
            <a:r>
              <a:rPr lang="en-US" altLang="zh-CN" sz="2000" b="0" i="0" u="none" strike="noStrike" kern="1200" cap="none" spc="0" baseline="0">
                <a:solidFill>
                  <a:srgbClr val="000000"/>
                </a:solidFill>
                <a:latin typeface="Times New Roman" pitchFamily="0" charset="0"/>
                <a:ea typeface="Times New Roman" pitchFamily="0" charset="0"/>
                <a:cs typeface="Calibri" pitchFamily="0" charset="0"/>
              </a:rPr>
              <a:t>Pacheriwala</a:t>
            </a:r>
            <a:r>
              <a:rPr lang="en-US" altLang="zh-CN" sz="2000" b="0" i="0" u="none" strike="noStrike" kern="1200" cap="none" spc="0" baseline="0">
                <a:solidFill>
                  <a:srgbClr val="000000"/>
                </a:solidFill>
                <a:latin typeface="Times New Roman" pitchFamily="0" charset="0"/>
                <a:ea typeface="Times New Roman" pitchFamily="0" charset="0"/>
                <a:cs typeface="Calibri" pitchFamily="0" charset="0"/>
              </a:rPr>
              <a:t> and  Luo Yi1  “Multifunctional.</a:t>
            </a:r>
            <a:endParaRPr lang="en-US" altLang="zh-CN" sz="20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ClrTx/>
              <a:buAutoNum type="arabicPeriod"/>
            </a:pPr>
            <a:r>
              <a:rPr lang="en-US" altLang="zh-CN" sz="2000" b="0" i="0" u="sng" strike="noStrike" kern="0" cap="none" spc="-10" baseline="0">
                <a:solidFill>
                  <a:srgbClr val="0000FF"/>
                </a:solidFill>
                <a:latin typeface="Times New Roman" pitchFamily="0" charset="0"/>
                <a:ea typeface="Times New Roman" pitchFamily="0" charset="0"/>
                <a:cs typeface="Calibri" pitchFamily="0" charset="0"/>
                <a:hlinkClick r:id="rId2"/>
              </a:rPr>
              <a:t>https://www.neliti.com/publications/428179/solar-powered-electric-skateboard</a:t>
            </a:r>
            <a:endParaRPr lang="en-US" altLang="zh-CN" sz="2000" b="1" i="0" u="none" strike="noStrike" kern="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ClrTx/>
              <a:buAutoNum type="arabicPeriod"/>
            </a:pPr>
            <a:r>
              <a:rPr lang="en-US" altLang="zh-CN" sz="2000" b="0" i="0" u="sng" strike="noStrike" kern="1200" cap="none" spc="0" baseline="0">
                <a:solidFill>
                  <a:srgbClr val="000000"/>
                </a:solidFill>
                <a:latin typeface="Times New Roman" pitchFamily="0" charset="0"/>
                <a:ea typeface="Times New Roman" pitchFamily="0" charset="0"/>
                <a:cs typeface="Calibri" pitchFamily="0" charset="0"/>
                <a:hlinkClick r:id="rId3"/>
              </a:rPr>
              <a:t>https://patents.google.com/patent/US20070272465A1/en</a:t>
            </a:r>
            <a:endParaRPr lang="en-US" altLang="zh-CN" sz="2000" b="0" i="0" u="none" strike="noStrike" kern="1200" cap="none" spc="0" baseline="0">
              <a:solidFill>
                <a:schemeClr val="tx1"/>
              </a:solidFill>
              <a:latin typeface="Times New Roman" pitchFamily="0" charset="0"/>
              <a:ea typeface="Times New Roman" pitchFamily="0" charset="0"/>
              <a:cs typeface="Calibri" pitchFamily="0" charset="0"/>
            </a:endParaRPr>
          </a:p>
          <a:p>
            <a:pPr marL="342900" indent="-342900" algn="just">
              <a:lnSpc>
                <a:spcPct val="150000"/>
              </a:lnSpc>
              <a:spcBef>
                <a:spcPts val="0"/>
              </a:spcBef>
              <a:spcAft>
                <a:spcPts val="0"/>
              </a:spcAft>
              <a:buClrTx/>
              <a:buAutoNum type="arabicPeriod"/>
            </a:pPr>
            <a:r>
              <a:rPr lang="en-US" altLang="zh-CN" sz="2000" b="0" i="0" u="sng" strike="noStrike" kern="1200" cap="none" spc="0" baseline="0">
                <a:solidFill>
                  <a:srgbClr val="000000"/>
                </a:solidFill>
                <a:latin typeface="Times New Roman" pitchFamily="0" charset="0"/>
                <a:ea typeface="Times New Roman" pitchFamily="0" charset="0"/>
                <a:cs typeface="Calibri" pitchFamily="0" charset="0"/>
                <a:hlinkClick r:id="rId4"/>
              </a:rPr>
              <a:t>https://repo.ijiert.org/index.php/ijiert/article/download/1672/1573/3143</a:t>
            </a:r>
            <a:endParaRPr lang="zh-CN" altLang="en-US" sz="2000" b="0" i="0" u="none" strike="noStrike" kern="1200" cap="none" spc="0" baseline="0">
              <a:solidFill>
                <a:schemeClr val="tx1"/>
              </a:solidFill>
              <a:latin typeface="Times New Roman" pitchFamily="0" charset="0"/>
              <a:ea typeface="Times New Roman" pitchFamily="0" charset="0"/>
              <a:cs typeface="Calibri" pitchFamily="0" charset="0"/>
            </a:endParaRPr>
          </a:p>
        </p:txBody>
      </p:sp>
    </p:spTree>
    <p:extLst>
      <p:ext uri="{BB962C8B-B14F-4D97-AF65-F5344CB8AC3E}">
        <p14:creationId xmlns:p14="http://schemas.microsoft.com/office/powerpoint/2010/main" val="101448107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917575" y="834707"/>
            <a:ext cx="7402830" cy="6832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400" b="0" i="0" u="none" strike="noStrike" kern="0" cap="none" spc="200" baseline="0">
                <a:solidFill>
                  <a:srgbClr val="3333FF"/>
                </a:solidFill>
                <a:latin typeface="Georgia" pitchFamily="0" charset="0"/>
                <a:ea typeface="宋体" pitchFamily="0" charset="0"/>
                <a:cs typeface="Georgia" pitchFamily="0" charset="0"/>
              </a:rPr>
              <a:t>Outline</a:t>
            </a:r>
            <a:r>
              <a:rPr lang="en-US" altLang="zh-CN" sz="4400" b="0" i="0" u="none" strike="noStrike" kern="0" cap="none" spc="350" baseline="0">
                <a:solidFill>
                  <a:srgbClr val="3333FF"/>
                </a:solidFill>
                <a:latin typeface="Georgia" pitchFamily="0" charset="0"/>
                <a:ea typeface="宋体" pitchFamily="0" charset="0"/>
                <a:cs typeface="Georgia" pitchFamily="0" charset="0"/>
              </a:rPr>
              <a:t> </a:t>
            </a:r>
            <a:r>
              <a:rPr lang="en-US" altLang="zh-CN" sz="4400" b="0" i="0" u="none" strike="noStrike" kern="0" cap="none" spc="10" baseline="0">
                <a:solidFill>
                  <a:srgbClr val="3333FF"/>
                </a:solidFill>
                <a:latin typeface="Georgia" pitchFamily="0" charset="0"/>
                <a:ea typeface="宋体" pitchFamily="0" charset="0"/>
                <a:cs typeface="Georgia" pitchFamily="0" charset="0"/>
              </a:rPr>
              <a:t>of</a:t>
            </a:r>
            <a:r>
              <a:rPr lang="en-US" altLang="zh-CN" sz="4400" b="0" i="0" u="none" strike="noStrike" kern="0" cap="none" spc="355" baseline="0">
                <a:solidFill>
                  <a:srgbClr val="3333FF"/>
                </a:solidFill>
                <a:latin typeface="Georgia" pitchFamily="0" charset="0"/>
                <a:ea typeface="宋体" pitchFamily="0" charset="0"/>
                <a:cs typeface="Georgia" pitchFamily="0" charset="0"/>
              </a:rPr>
              <a:t> </a:t>
            </a:r>
            <a:r>
              <a:rPr lang="en-US" altLang="zh-CN" sz="4400" b="0" i="0" u="none" strike="noStrike" kern="0" cap="none" spc="220" baseline="0">
                <a:solidFill>
                  <a:srgbClr val="3333FF"/>
                </a:solidFill>
                <a:latin typeface="Georgia" pitchFamily="0" charset="0"/>
                <a:ea typeface="宋体" pitchFamily="0" charset="0"/>
                <a:cs typeface="Georgia" pitchFamily="0" charset="0"/>
              </a:rPr>
              <a:t>the</a:t>
            </a:r>
            <a:r>
              <a:rPr lang="en-US" altLang="zh-CN" sz="4400" b="0" i="0" u="none" strike="noStrike" kern="0" cap="none" spc="290" baseline="0">
                <a:solidFill>
                  <a:srgbClr val="3333FF"/>
                </a:solidFill>
                <a:latin typeface="Georgia" pitchFamily="0" charset="0"/>
                <a:ea typeface="宋体" pitchFamily="0" charset="0"/>
                <a:cs typeface="Georgia" pitchFamily="0" charset="0"/>
              </a:rPr>
              <a:t> </a:t>
            </a:r>
            <a:r>
              <a:rPr lang="en-US" altLang="zh-CN" sz="4400" b="0" i="0" u="none" strike="noStrike" kern="0" cap="none" spc="190" baseline="0">
                <a:solidFill>
                  <a:srgbClr val="3333FF"/>
                </a:solidFill>
                <a:latin typeface="Georgia" pitchFamily="0" charset="0"/>
                <a:ea typeface="宋体" pitchFamily="0" charset="0"/>
                <a:cs typeface="Georgia" pitchFamily="0" charset="0"/>
              </a:rPr>
              <a:t>Presentation</a:t>
            </a:r>
            <a:endParaRPr lang="zh-CN" altLang="en-US" sz="4400" b="0" i="0" u="none" strike="noStrike" kern="0" cap="none" spc="0" baseline="0">
              <a:solidFill>
                <a:srgbClr val="3333FF"/>
              </a:solidFill>
              <a:latin typeface="Georgia" pitchFamily="0" charset="0"/>
              <a:ea typeface="宋体" pitchFamily="0" charset="0"/>
              <a:cs typeface="Georgia" pitchFamily="0" charset="0"/>
            </a:endParaRPr>
          </a:p>
        </p:txBody>
      </p:sp>
      <p:sp>
        <p:nvSpPr>
          <p:cNvPr id="24" name="矩形"/>
          <p:cNvSpPr>
            <a:spLocks/>
          </p:cNvSpPr>
          <p:nvPr/>
        </p:nvSpPr>
        <p:spPr>
          <a:xfrm rot="0">
            <a:off x="917575" y="1702288"/>
            <a:ext cx="3848735" cy="3054349"/>
          </a:xfrm>
          <a:prstGeom prst="rect"/>
          <a:noFill/>
          <a:ln w="12700" cmpd="sng" cap="flat">
            <a:noFill/>
            <a:prstDash val="solid"/>
            <a:miter/>
          </a:ln>
        </p:spPr>
        <p:txBody>
          <a:bodyPr vert="horz" wrap="square" lIns="0" tIns="108585" rIns="0" bIns="0" anchor="t" anchorCtr="0">
            <a:prstTxWarp prst="textNoShape"/>
            <a:spAutoFit/>
          </a:bodyPr>
          <a:lstStyle/>
          <a:p>
            <a:pPr marL="527558" indent="-514858" algn="l">
              <a:lnSpc>
                <a:spcPct val="100000"/>
              </a:lnSpc>
              <a:spcBef>
                <a:spcPts val="855"/>
              </a:spcBef>
              <a:spcAft>
                <a:spcPts val="0"/>
              </a:spcAft>
              <a:buClrTx/>
              <a:buAutoNum type="arabicPeriod"/>
              <a:tabLst>
                <a:tab pos="527050" algn="l"/>
                <a:tab pos="527685" algn="l"/>
              </a:tabLst>
            </a:pPr>
            <a:r>
              <a:rPr lang="en-US" altLang="zh-CN" sz="2750" b="0" i="0" u="none" strike="noStrike" kern="1200" cap="none" spc="10" baseline="0">
                <a:solidFill>
                  <a:schemeClr val="tx1"/>
                </a:solidFill>
                <a:latin typeface="Calibri" pitchFamily="0" charset="0"/>
                <a:ea typeface="宋体" pitchFamily="0" charset="0"/>
                <a:cs typeface="Calibri" pitchFamily="0" charset="0"/>
              </a:rPr>
              <a:t>Introduction</a:t>
            </a:r>
            <a:endParaRPr lang="en-US" altLang="zh-CN" sz="2750" b="0" i="0" u="none" strike="noStrike" kern="1200" cap="none" spc="0" baseline="0">
              <a:solidFill>
                <a:schemeClr val="tx1"/>
              </a:solidFill>
              <a:latin typeface="Calibri" pitchFamily="0" charset="0"/>
              <a:ea typeface="宋体" pitchFamily="0" charset="0"/>
              <a:cs typeface="Calibri" pitchFamily="0" charset="0"/>
            </a:endParaRPr>
          </a:p>
          <a:p>
            <a:pPr marL="527558" indent="-514858" algn="l">
              <a:lnSpc>
                <a:spcPct val="100000"/>
              </a:lnSpc>
              <a:spcBef>
                <a:spcPts val="755"/>
              </a:spcBef>
              <a:spcAft>
                <a:spcPts val="0"/>
              </a:spcAft>
              <a:buClrTx/>
              <a:buAutoNum type="arabicPeriod"/>
              <a:tabLst>
                <a:tab pos="527050" algn="l"/>
                <a:tab pos="527685" algn="l"/>
              </a:tabLst>
            </a:pPr>
            <a:r>
              <a:rPr lang="en-US" altLang="zh-CN" sz="2750" b="0" i="0" u="none" strike="noStrike" kern="1200" cap="none" spc="15" baseline="0">
                <a:solidFill>
                  <a:schemeClr val="tx1"/>
                </a:solidFill>
                <a:latin typeface="Calibri" pitchFamily="0" charset="0"/>
                <a:ea typeface="宋体" pitchFamily="0" charset="0"/>
                <a:cs typeface="Calibri" pitchFamily="0" charset="0"/>
              </a:rPr>
              <a:t>Background</a:t>
            </a:r>
            <a:endParaRPr lang="en-US" altLang="zh-CN" sz="2750" b="0" i="0" u="none" strike="noStrike" kern="1200" cap="none" spc="0" baseline="0">
              <a:solidFill>
                <a:schemeClr val="tx1"/>
              </a:solidFill>
              <a:latin typeface="Calibri" pitchFamily="0" charset="0"/>
              <a:ea typeface="宋体" pitchFamily="0" charset="0"/>
              <a:cs typeface="Calibri" pitchFamily="0" charset="0"/>
            </a:endParaRPr>
          </a:p>
          <a:p>
            <a:pPr marL="527558" indent="-514858" algn="l">
              <a:lnSpc>
                <a:spcPct val="100000"/>
              </a:lnSpc>
              <a:spcBef>
                <a:spcPts val="755"/>
              </a:spcBef>
              <a:spcAft>
                <a:spcPts val="0"/>
              </a:spcAft>
              <a:buClrTx/>
              <a:buAutoNum type="arabicPeriod"/>
              <a:tabLst>
                <a:tab pos="527050" algn="l"/>
                <a:tab pos="527685" algn="l"/>
              </a:tabLst>
            </a:pPr>
            <a:r>
              <a:rPr lang="en-US" altLang="zh-CN" sz="2750" b="0" i="0" u="none" strike="noStrike" kern="1200" cap="none" spc="15" baseline="0">
                <a:solidFill>
                  <a:schemeClr val="tx1"/>
                </a:solidFill>
                <a:latin typeface="Calibri" pitchFamily="0" charset="0"/>
                <a:ea typeface="宋体" pitchFamily="0" charset="0"/>
                <a:cs typeface="Calibri" pitchFamily="0" charset="0"/>
              </a:rPr>
              <a:t>Methodology</a:t>
            </a:r>
            <a:endParaRPr lang="en-US" altLang="zh-CN" sz="2750" b="0" i="0" u="none" strike="noStrike" kern="1200" cap="none" spc="0" baseline="0">
              <a:solidFill>
                <a:schemeClr val="tx1"/>
              </a:solidFill>
              <a:latin typeface="Calibri" pitchFamily="0" charset="0"/>
              <a:ea typeface="宋体" pitchFamily="0" charset="0"/>
              <a:cs typeface="Calibri" pitchFamily="0" charset="0"/>
            </a:endParaRPr>
          </a:p>
          <a:p>
            <a:pPr marL="527558" indent="-514858" algn="l">
              <a:lnSpc>
                <a:spcPct val="100000"/>
              </a:lnSpc>
              <a:spcBef>
                <a:spcPts val="680"/>
              </a:spcBef>
              <a:spcAft>
                <a:spcPts val="0"/>
              </a:spcAft>
              <a:buClrTx/>
              <a:buAutoNum type="arabicPeriod"/>
              <a:tabLst>
                <a:tab pos="527050" algn="l"/>
                <a:tab pos="527685" algn="l"/>
              </a:tabLst>
            </a:pPr>
            <a:r>
              <a:rPr lang="en-US" altLang="zh-CN" sz="2750" b="0" i="0" u="none" strike="noStrike" kern="1200" cap="none" spc="10" baseline="0">
                <a:solidFill>
                  <a:schemeClr val="tx1"/>
                </a:solidFill>
                <a:latin typeface="Calibri" pitchFamily="0" charset="0"/>
                <a:ea typeface="宋体" pitchFamily="0" charset="0"/>
                <a:cs typeface="Calibri" pitchFamily="0" charset="0"/>
              </a:rPr>
              <a:t>Data</a:t>
            </a:r>
            <a:r>
              <a:rPr lang="en-US" altLang="zh-CN" sz="2750" b="0" i="0" u="none" strike="noStrike" kern="1200" cap="none" spc="-20" baseline="0">
                <a:solidFill>
                  <a:schemeClr val="tx1"/>
                </a:solidFill>
                <a:latin typeface="Calibri" pitchFamily="0" charset="0"/>
                <a:ea typeface="宋体" pitchFamily="0" charset="0"/>
                <a:cs typeface="Calibri" pitchFamily="0" charset="0"/>
              </a:rPr>
              <a:t> </a:t>
            </a:r>
            <a:r>
              <a:rPr lang="en-US" altLang="zh-CN" sz="2750" b="0" i="0" u="none" strike="noStrike" kern="1200" cap="none" spc="5" baseline="0">
                <a:solidFill>
                  <a:schemeClr val="tx1"/>
                </a:solidFill>
                <a:latin typeface="Calibri" pitchFamily="0" charset="0"/>
                <a:ea typeface="宋体" pitchFamily="0" charset="0"/>
                <a:cs typeface="Calibri" pitchFamily="0" charset="0"/>
              </a:rPr>
              <a:t>and</a:t>
            </a:r>
            <a:r>
              <a:rPr lang="en-US" altLang="zh-CN" sz="2750" b="0" i="0" u="none" strike="noStrike" kern="1200" cap="none" spc="70" baseline="0">
                <a:solidFill>
                  <a:schemeClr val="tx1"/>
                </a:solidFill>
                <a:latin typeface="Calibri" pitchFamily="0" charset="0"/>
                <a:ea typeface="宋体" pitchFamily="0" charset="0"/>
                <a:cs typeface="Calibri" pitchFamily="0" charset="0"/>
              </a:rPr>
              <a:t> </a:t>
            </a:r>
            <a:r>
              <a:rPr lang="en-US" altLang="zh-CN" sz="2750" b="0" i="0" u="none" strike="noStrike" kern="1200" cap="none" spc="5" baseline="0">
                <a:solidFill>
                  <a:schemeClr val="tx1"/>
                </a:solidFill>
                <a:latin typeface="Calibri" pitchFamily="0" charset="0"/>
                <a:ea typeface="宋体" pitchFamily="0" charset="0"/>
                <a:cs typeface="Calibri" pitchFamily="0" charset="0"/>
              </a:rPr>
              <a:t>Analysis</a:t>
            </a:r>
            <a:endParaRPr lang="en-US" altLang="zh-CN" sz="2750" b="0" i="0" u="none" strike="noStrike" kern="1200" cap="none" spc="0" baseline="0">
              <a:solidFill>
                <a:schemeClr val="tx1"/>
              </a:solidFill>
              <a:latin typeface="Calibri" pitchFamily="0" charset="0"/>
              <a:ea typeface="宋体" pitchFamily="0" charset="0"/>
              <a:cs typeface="Calibri" pitchFamily="0" charset="0"/>
            </a:endParaRPr>
          </a:p>
          <a:p>
            <a:pPr marL="527558" indent="-514858" algn="l">
              <a:lnSpc>
                <a:spcPct val="100000"/>
              </a:lnSpc>
              <a:spcBef>
                <a:spcPts val="755"/>
              </a:spcBef>
              <a:spcAft>
                <a:spcPts val="0"/>
              </a:spcAft>
              <a:buClrTx/>
              <a:buAutoNum type="arabicPeriod"/>
              <a:tabLst>
                <a:tab pos="527050" algn="l"/>
                <a:tab pos="527685" algn="l"/>
              </a:tabLst>
            </a:pPr>
            <a:r>
              <a:rPr lang="en-US" altLang="zh-CN" sz="2750" b="0" i="0" u="none" strike="noStrike" kern="1200" cap="none" spc="15" baseline="0">
                <a:solidFill>
                  <a:schemeClr val="tx1"/>
                </a:solidFill>
                <a:latin typeface="Calibri" pitchFamily="0" charset="0"/>
                <a:ea typeface="宋体" pitchFamily="0" charset="0"/>
                <a:cs typeface="Calibri" pitchFamily="0" charset="0"/>
              </a:rPr>
              <a:t>Results</a:t>
            </a:r>
            <a:r>
              <a:rPr lang="en-US" altLang="zh-CN" sz="2750" b="0" i="0" u="none" strike="noStrike" kern="1200" cap="none" spc="-15" baseline="0">
                <a:solidFill>
                  <a:schemeClr val="tx1"/>
                </a:solidFill>
                <a:latin typeface="Calibri" pitchFamily="0" charset="0"/>
                <a:ea typeface="宋体" pitchFamily="0" charset="0"/>
                <a:cs typeface="Calibri" pitchFamily="0" charset="0"/>
              </a:rPr>
              <a:t> </a:t>
            </a:r>
            <a:r>
              <a:rPr lang="en-US" altLang="zh-CN" sz="2750" b="0" i="0" u="none" strike="noStrike" kern="1200" cap="none" spc="5" baseline="0">
                <a:solidFill>
                  <a:schemeClr val="tx1"/>
                </a:solidFill>
                <a:latin typeface="Calibri" pitchFamily="0" charset="0"/>
                <a:ea typeface="宋体" pitchFamily="0" charset="0"/>
                <a:cs typeface="Calibri" pitchFamily="0" charset="0"/>
              </a:rPr>
              <a:t>and</a:t>
            </a:r>
            <a:r>
              <a:rPr lang="en-US" altLang="zh-CN" sz="2750" b="0" i="0" u="none" strike="noStrike" kern="1200" cap="none" spc="-10" baseline="0">
                <a:solidFill>
                  <a:schemeClr val="tx1"/>
                </a:solidFill>
                <a:latin typeface="Calibri" pitchFamily="0" charset="0"/>
                <a:ea typeface="宋体" pitchFamily="0" charset="0"/>
                <a:cs typeface="Calibri" pitchFamily="0" charset="0"/>
              </a:rPr>
              <a:t> </a:t>
            </a:r>
            <a:r>
              <a:rPr lang="en-US" altLang="zh-CN" sz="2750" b="0" i="0" u="none" strike="noStrike" kern="1200" cap="none" spc="15" baseline="0">
                <a:solidFill>
                  <a:schemeClr val="tx1"/>
                </a:solidFill>
                <a:latin typeface="Calibri" pitchFamily="0" charset="0"/>
                <a:ea typeface="宋体" pitchFamily="0" charset="0"/>
                <a:cs typeface="Calibri" pitchFamily="0" charset="0"/>
              </a:rPr>
              <a:t>Conclusion</a:t>
            </a:r>
            <a:endParaRPr lang="zh-CN" altLang="en-US" sz="275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32" name="组合"/>
          <p:cNvGrpSpPr>
            <a:grpSpLocks/>
          </p:cNvGrpSpPr>
          <p:nvPr/>
        </p:nvGrpSpPr>
        <p:grpSpPr>
          <a:xfrm>
            <a:off x="71437" y="42926"/>
            <a:ext cx="9686990" cy="638175"/>
            <a:chOff x="71437" y="42926"/>
            <a:chExt cx="9686990" cy="638175"/>
          </a:xfrm>
        </p:grpSpPr>
        <p:sp>
          <p:nvSpPr>
            <p:cNvPr id="25"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sp>
          <p:nvSpPr>
            <p:cNvPr id="26"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7"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28"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29"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30"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31"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33" name="矩形"/>
          <p:cNvSpPr>
            <a:spLocks/>
          </p:cNvSpPr>
          <p:nvPr/>
        </p:nvSpPr>
        <p:spPr>
          <a:xfrm rot="0">
            <a:off x="689609" y="232981"/>
            <a:ext cx="8691245"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2464435" algn="l"/>
                <a:tab pos="4812665" algn="l"/>
                <a:tab pos="7045832" algn="l"/>
              </a:tabLst>
            </a:pPr>
            <a:r>
              <a:rPr lang="en-US" altLang="zh-CN" sz="1800" b="0" i="0" u="none" strike="noStrike" kern="1200" cap="none" spc="-5" baseline="0">
                <a:solidFill>
                  <a:srgbClr val="7E7E7E"/>
                </a:solidFill>
                <a:latin typeface="Calibri" pitchFamily="0" charset="0"/>
                <a:ea typeface="宋体" pitchFamily="0" charset="0"/>
                <a:cs typeface="Calibri" pitchFamily="0" charset="0"/>
              </a:rPr>
              <a:t>Introduction	Background	</a:t>
            </a:r>
            <a:r>
              <a:rPr lang="en-US" altLang="zh-CN" sz="1800" b="0" i="0" u="none" strike="noStrike" kern="1200" cap="none" spc="0" baseline="0">
                <a:solidFill>
                  <a:srgbClr val="7E7E7E"/>
                </a:solidFill>
                <a:latin typeface="Calibri" pitchFamily="0" charset="0"/>
                <a:ea typeface="宋体" pitchFamily="0" charset="0"/>
                <a:cs typeface="Calibri" pitchFamily="0" charset="0"/>
              </a:rPr>
              <a:t>Methodology	</a:t>
            </a:r>
            <a:r>
              <a:rPr lang="en-US" altLang="zh-CN" sz="1800" b="0" i="0" u="none" strike="noStrike" kern="1200" cap="none" spc="-10" baseline="0">
                <a:solidFill>
                  <a:srgbClr val="7E7E7E"/>
                </a:solidFill>
                <a:latin typeface="Calibri" pitchFamily="0" charset="0"/>
                <a:ea typeface="宋体" pitchFamily="0" charset="0"/>
                <a:cs typeface="Calibri" pitchFamily="0" charset="0"/>
              </a:rPr>
              <a:t>Data</a:t>
            </a:r>
            <a:r>
              <a:rPr lang="en-US" altLang="zh-CN" sz="1800" b="0" i="0" u="none" strike="noStrike" kern="1200" cap="none" spc="-35"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and</a:t>
            </a:r>
            <a:r>
              <a:rPr lang="en-US" altLang="zh-CN" sz="1800" b="0" i="0" u="none" strike="noStrike" kern="1200" cap="none" spc="-40"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36" name="组合"/>
          <p:cNvGrpSpPr>
            <a:grpSpLocks/>
          </p:cNvGrpSpPr>
          <p:nvPr/>
        </p:nvGrpSpPr>
        <p:grpSpPr>
          <a:xfrm>
            <a:off x="9758427" y="42926"/>
            <a:ext cx="2428875" cy="638175"/>
            <a:chOff x="9758427" y="42926"/>
            <a:chExt cx="2428875" cy="638175"/>
          </a:xfrm>
        </p:grpSpPr>
        <p:sp>
          <p:nvSpPr>
            <p:cNvPr id="34"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19072" y="0"/>
                  </a:moveTo>
                  <a:lnTo>
                    <a:pt x="2526" y="0"/>
                  </a:lnTo>
                  <a:lnTo>
                    <a:pt x="2116" y="125"/>
                  </a:lnTo>
                  <a:lnTo>
                    <a:pt x="1727" y="489"/>
                  </a:lnTo>
                  <a:lnTo>
                    <a:pt x="1365" y="1072"/>
                  </a:lnTo>
                  <a:lnTo>
                    <a:pt x="1034" y="1854"/>
                  </a:lnTo>
                  <a:lnTo>
                    <a:pt x="739" y="2815"/>
                  </a:lnTo>
                  <a:lnTo>
                    <a:pt x="487" y="3935"/>
                  </a:lnTo>
                  <a:lnTo>
                    <a:pt x="281" y="5195"/>
                  </a:lnTo>
                  <a:lnTo>
                    <a:pt x="128" y="6575"/>
                  </a:lnTo>
                  <a:lnTo>
                    <a:pt x="33" y="8055"/>
                  </a:lnTo>
                  <a:lnTo>
                    <a:pt x="0" y="9615"/>
                  </a:lnTo>
                  <a:lnTo>
                    <a:pt x="0" y="21600"/>
                  </a:lnTo>
                  <a:lnTo>
                    <a:pt x="21600" y="21600"/>
                  </a:lnTo>
                  <a:lnTo>
                    <a:pt x="21600" y="9615"/>
                  </a:lnTo>
                  <a:lnTo>
                    <a:pt x="21566" y="8055"/>
                  </a:lnTo>
                  <a:lnTo>
                    <a:pt x="21471" y="6575"/>
                  </a:lnTo>
                  <a:lnTo>
                    <a:pt x="21317" y="5195"/>
                  </a:lnTo>
                  <a:lnTo>
                    <a:pt x="21112" y="3935"/>
                  </a:lnTo>
                  <a:lnTo>
                    <a:pt x="20859" y="2815"/>
                  </a:lnTo>
                  <a:lnTo>
                    <a:pt x="20565" y="1854"/>
                  </a:lnTo>
                  <a:lnTo>
                    <a:pt x="20233" y="1072"/>
                  </a:lnTo>
                  <a:lnTo>
                    <a:pt x="19871" y="489"/>
                  </a:lnTo>
                  <a:lnTo>
                    <a:pt x="19482" y="125"/>
                  </a:lnTo>
                  <a:lnTo>
                    <a:pt x="19072" y="0"/>
                  </a:lnTo>
                  <a:close/>
                </a:path>
              </a:pathLst>
            </a:custGeom>
            <a:solidFill>
              <a:srgbClr val="FFFFFF"/>
            </a:solidFill>
            <a:ln cmpd="sng" cap="flat">
              <a:noFill/>
              <a:prstDash val="solid"/>
              <a:miter/>
            </a:ln>
          </p:spPr>
        </p:sp>
        <p:sp>
          <p:nvSpPr>
            <p:cNvPr id="35"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grpSp>
      <p:sp>
        <p:nvSpPr>
          <p:cNvPr id="37" name="矩形"/>
          <p:cNvSpPr>
            <a:spLocks/>
          </p:cNvSpPr>
          <p:nvPr/>
        </p:nvSpPr>
        <p:spPr>
          <a:xfrm rot="0">
            <a:off x="10411459" y="232981"/>
            <a:ext cx="113284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38"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2</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70987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42" name="矩形"/>
          <p:cNvSpPr>
            <a:spLocks/>
          </p:cNvSpPr>
          <p:nvPr/>
        </p:nvSpPr>
        <p:spPr>
          <a:xfrm rot="0">
            <a:off x="945832" y="1066800"/>
            <a:ext cx="4212590" cy="8324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5400" b="0" i="0" u="none" strike="noStrike" kern="1200" cap="none" spc="200" baseline="0">
                <a:solidFill>
                  <a:srgbClr val="3333FF"/>
                </a:solidFill>
                <a:latin typeface="Times New Roman" pitchFamily="0" charset="0"/>
                <a:ea typeface="宋体" pitchFamily="0" charset="0"/>
                <a:cs typeface="Times New Roman" pitchFamily="0" charset="0"/>
              </a:rPr>
              <a:t>Introduction</a:t>
            </a:r>
            <a:endParaRPr lang="zh-CN" altLang="en-US" sz="5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3" name="矩形"/>
          <p:cNvSpPr>
            <a:spLocks/>
          </p:cNvSpPr>
          <p:nvPr/>
        </p:nvSpPr>
        <p:spPr>
          <a:xfrm rot="0">
            <a:off x="945832" y="2111819"/>
            <a:ext cx="10204451" cy="4309745"/>
          </a:xfrm>
          <a:prstGeom prst="rect"/>
          <a:noFill/>
          <a:ln w="12700" cmpd="sng" cap="flat">
            <a:noFill/>
            <a:prstDash val="solid"/>
            <a:miter/>
          </a:ln>
        </p:spPr>
        <p:txBody>
          <a:bodyPr vert="horz" wrap="square" lIns="0" tIns="85090" rIns="0" bIns="0" anchor="t" anchorCtr="0">
            <a:prstTxWarp prst="textNoShape"/>
            <a:spAutoFit/>
          </a:bodyPr>
          <a:lstStyle/>
          <a:p>
            <a:pPr marL="355600" indent="-343535" algn="l">
              <a:lnSpc>
                <a:spcPct val="100000"/>
              </a:lnSpc>
              <a:spcBef>
                <a:spcPts val="670"/>
              </a:spcBef>
              <a:spcAft>
                <a:spcPts val="0"/>
              </a:spcAft>
              <a:buFont typeface="Arial MT" pitchFamily="0" charset="0"/>
              <a:buChar char="•"/>
              <a:tabLst>
                <a:tab pos="355600" algn="l"/>
                <a:tab pos="356235" algn="l"/>
              </a:tabLst>
            </a:pPr>
            <a:r>
              <a:rPr lang="en-US" altLang="zh-CN" sz="3200" b="0" i="0" u="none" strike="noStrike" kern="1200" cap="none" spc="5" baseline="0">
                <a:solidFill>
                  <a:srgbClr val="EC7C30"/>
                </a:solidFill>
                <a:latin typeface="Times New Roman" pitchFamily="0" charset="0"/>
                <a:ea typeface="宋体" pitchFamily="0" charset="0"/>
                <a:cs typeface="Times New Roman" pitchFamily="0" charset="0"/>
              </a:rPr>
              <a:t>Motivation</a:t>
            </a: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355600" indent="-343535" algn="l">
              <a:lnSpc>
                <a:spcPts val="2100"/>
              </a:lnSpc>
              <a:spcBef>
                <a:spcPts val="1060"/>
              </a:spcBef>
              <a:spcAft>
                <a:spcPts val="0"/>
              </a:spcAft>
              <a:buFont typeface="Arial MT" pitchFamily="0" charset="0"/>
              <a:buChar char="•"/>
              <a:tabLst>
                <a:tab pos="355600" algn="l"/>
                <a:tab pos="356235" algn="l"/>
              </a:tabLst>
            </a:pPr>
            <a:r>
              <a:rPr lang="en-US" altLang="zh-CN" sz="2200" b="0" i="0" u="none" strike="noStrike" kern="1200" cap="none" spc="0" baseline="0">
                <a:solidFill>
                  <a:srgbClr val="000000"/>
                </a:solidFill>
                <a:latin typeface="Times New Roman" pitchFamily="0" charset="0"/>
                <a:ea typeface="Times New Roman" pitchFamily="0" charset="0"/>
                <a:cs typeface="Calibri" pitchFamily="0" charset="0"/>
              </a:rPr>
              <a:t>Environment  pollution is  the foremost  issue Indian  face today.  Pollution is  </a:t>
            </a:r>
            <a:r>
              <a:rPr lang="en-US" altLang="zh-CN" sz="2200" b="0" i="0" u="none" strike="noStrike" kern="1200" cap="none" spc="0" baseline="0">
                <a:solidFill>
                  <a:srgbClr val="000000"/>
                </a:solidFill>
                <a:latin typeface="Times New Roman" pitchFamily="0" charset="0"/>
                <a:ea typeface="Times New Roman" pitchFamily="0" charset="0"/>
                <a:cs typeface="Calibri" pitchFamily="0" charset="0"/>
              </a:rPr>
              <a:t>also </a:t>
            </a:r>
            <a:r>
              <a:rPr lang="en-US" altLang="zh-CN" sz="2200" b="0" i="0" u="none" strike="noStrike" kern="1200" cap="none" spc="0" baseline="0">
                <a:solidFill>
                  <a:srgbClr val="000000"/>
                </a:solidFill>
                <a:latin typeface="Times New Roman" pitchFamily="0" charset="0"/>
                <a:ea typeface="Times New Roman" pitchFamily="0" charset="0"/>
                <a:cs typeface="Calibri" pitchFamily="0" charset="0"/>
              </a:rPr>
              <a:t>caused by vehicles.</a:t>
            </a:r>
            <a:endParaRPr lang="en-US" altLang="zh-CN" sz="2200" b="0" i="0" u="none" strike="noStrike" kern="1200" cap="none" spc="0" baseline="0">
              <a:solidFill>
                <a:srgbClr val="000000"/>
              </a:solidFill>
              <a:latin typeface="Times New Roman" pitchFamily="0" charset="0"/>
              <a:ea typeface="Times New Roman" pitchFamily="0" charset="0"/>
              <a:cs typeface="Calibri" pitchFamily="0" charset="0"/>
            </a:endParaRPr>
          </a:p>
          <a:p>
            <a:pPr marL="355600" indent="-343535" algn="l">
              <a:lnSpc>
                <a:spcPts val="2100"/>
              </a:lnSpc>
              <a:spcBef>
                <a:spcPts val="1060"/>
              </a:spcBef>
              <a:spcAft>
                <a:spcPts val="0"/>
              </a:spcAft>
              <a:buFont typeface="Arial MT" pitchFamily="0" charset="0"/>
              <a:buChar char="•"/>
              <a:tabLst>
                <a:tab pos="355600" algn="l"/>
                <a:tab pos="356235" algn="l"/>
              </a:tabLst>
            </a:pPr>
            <a:r>
              <a:rPr lang="en-US" altLang="zh-CN" sz="2200" b="0" i="0" u="none" strike="noStrike" kern="1200" cap="none" spc="0" baseline="0">
                <a:solidFill>
                  <a:srgbClr val="000000"/>
                </a:solidFill>
                <a:latin typeface="Times New Roman" pitchFamily="0" charset="0"/>
                <a:ea typeface="Times New Roman" pitchFamily="0" charset="0"/>
                <a:cs typeface="Calibri" pitchFamily="0" charset="0"/>
              </a:rPr>
              <a:t>Vehicles also face different issues like Traffic  problems, increased fuel costs, investment problems, size, parking problems etc. Considering all the above problems solar Powered Electric Smart Skate Scooter is the best solution for a short distance travel.</a:t>
            </a:r>
            <a:endParaRPr lang="en-US" altLang="zh-CN" sz="2200" b="0" i="0" u="none" strike="noStrike" kern="1200" cap="none" spc="0" baseline="0">
              <a:solidFill>
                <a:srgbClr val="000000"/>
              </a:solidFill>
              <a:latin typeface="Times New Roman" pitchFamily="0" charset="0"/>
              <a:ea typeface="Times New Roman" pitchFamily="0" charset="0"/>
              <a:cs typeface="Calibri" pitchFamily="0" charset="0"/>
            </a:endParaRPr>
          </a:p>
          <a:p>
            <a:pPr marL="355600" indent="-343535" algn="l">
              <a:lnSpc>
                <a:spcPts val="2100"/>
              </a:lnSpc>
              <a:spcBef>
                <a:spcPts val="1060"/>
              </a:spcBef>
              <a:spcAft>
                <a:spcPts val="0"/>
              </a:spcAft>
              <a:buFont typeface="Arial MT" pitchFamily="0" charset="0"/>
              <a:buChar char="•"/>
              <a:tabLst>
                <a:tab pos="355600" algn="l"/>
                <a:tab pos="356235" algn="l"/>
              </a:tabLst>
            </a:pPr>
            <a:r>
              <a:rPr lang="en-US" altLang="zh-CN" sz="2200" b="0" i="0" u="none" strike="noStrike" kern="1200" cap="none" spc="0" baseline="0">
                <a:solidFill>
                  <a:srgbClr val="000000"/>
                </a:solidFill>
                <a:latin typeface="Times New Roman" pitchFamily="0" charset="0"/>
                <a:ea typeface="Times New Roman" pitchFamily="0" charset="0"/>
                <a:cs typeface="Calibri" pitchFamily="0" charset="0"/>
              </a:rPr>
              <a:t>Usage of solar renewable energy sources in scooters reduces the pollution. Small size of the  scooter reduces the  traffics and  it also  helps elderly  people to  travel short  distance. </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355600" indent="-343535" algn="l">
              <a:lnSpc>
                <a:spcPts val="2100"/>
              </a:lnSpc>
              <a:spcBef>
                <a:spcPts val="1060"/>
              </a:spcBef>
              <a:spcAft>
                <a:spcPts val="0"/>
              </a:spcAft>
              <a:buFont typeface="Arial MT" pitchFamily="0" charset="0"/>
              <a:buChar char="•"/>
              <a:tabLst>
                <a:tab pos="355600" algn="l"/>
                <a:tab pos="356235" algn="l"/>
              </a:tabLst>
            </a:pP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While  considering  the  different  aspects  like  Traffic  problems,  increased  fuel  costs, </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investment </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problems,size,parking</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 problems </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etc,for</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 all those problems we have a best solution of ‘Solar </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Powerd</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 Small sized </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vechile</a:t>
            </a:r>
            <a:r>
              <a:rPr lang="en-US" altLang="zh-CN" sz="2200" b="0" i="0" u="none" strike="noStrike" kern="1200" cap="none" spc="0" baseline="0">
                <a:solidFill>
                  <a:srgbClr val="000000"/>
                </a:solidFill>
                <a:latin typeface="Times New Roman" pitchFamily="0" charset="0"/>
                <a:ea typeface="Times New Roman" pitchFamily="0" charset="0"/>
                <a:cs typeface="Times New Roman" pitchFamily="0" charset="0"/>
              </a:rPr>
              <a:t>’.</a:t>
            </a:r>
            <a:endParaRPr lang="zh-CN" altLang="en-US" sz="2200" b="0" i="0" u="none" strike="noStrike" kern="1200" cap="none" spc="0" baseline="0">
              <a:solidFill>
                <a:srgbClr val="000000"/>
              </a:solidFill>
              <a:latin typeface="Times New Roman" pitchFamily="0" charset="0"/>
              <a:ea typeface="Times New Roman" pitchFamily="0" charset="0"/>
              <a:cs typeface="Times New Roman" pitchFamily="0" charset="0"/>
            </a:endParaRPr>
          </a:p>
        </p:txBody>
      </p:sp>
      <p:sp>
        <p:nvSpPr>
          <p:cNvPr id="44"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45" name="矩形"/>
          <p:cNvSpPr>
            <a:spLocks/>
          </p:cNvSpPr>
          <p:nvPr/>
        </p:nvSpPr>
        <p:spPr>
          <a:xfrm rot="0">
            <a:off x="3141979" y="232981"/>
            <a:ext cx="112649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B</a:t>
            </a:r>
            <a:r>
              <a:rPr lang="en-US" altLang="zh-CN" sz="1800" b="0" i="0" u="none" strike="noStrike" kern="1200" cap="none" spc="30" baseline="0">
                <a:solidFill>
                  <a:srgbClr val="7E7E7E"/>
                </a:solidFill>
                <a:latin typeface="Calibri" pitchFamily="0" charset="0"/>
                <a:ea typeface="宋体" pitchFamily="0" charset="0"/>
                <a:cs typeface="Calibri" pitchFamily="0" charset="0"/>
              </a:rPr>
              <a:t>a</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k</a:t>
            </a:r>
            <a:r>
              <a:rPr lang="en-US" altLang="zh-CN" sz="1800" b="0" i="0" u="none" strike="noStrike" kern="1200" cap="none" spc="-20" baseline="0">
                <a:solidFill>
                  <a:srgbClr val="7E7E7E"/>
                </a:solidFill>
                <a:latin typeface="Calibri" pitchFamily="0" charset="0"/>
                <a:ea typeface="宋体" pitchFamily="0" charset="0"/>
                <a:cs typeface="Calibri" pitchFamily="0" charset="0"/>
              </a:rPr>
              <a:t>g</a:t>
            </a:r>
            <a:r>
              <a:rPr lang="en-US" altLang="zh-CN" sz="1800" b="0" i="0" u="none" strike="noStrike" kern="1200" cap="none" spc="-30" baseline="0">
                <a:solidFill>
                  <a:srgbClr val="7E7E7E"/>
                </a:solidFill>
                <a:latin typeface="Calibri" pitchFamily="0" charset="0"/>
                <a:ea typeface="宋体" pitchFamily="0" charset="0"/>
                <a:cs typeface="Calibri" pitchFamily="0" charset="0"/>
              </a:rPr>
              <a:t>r</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un</a:t>
            </a:r>
            <a:r>
              <a:rPr lang="en-US" altLang="zh-CN" sz="1800" b="0" i="0" u="none" strike="noStrike" kern="1200" cap="none" spc="0" baseline="0">
                <a:solidFill>
                  <a:srgbClr val="7E7E7E"/>
                </a:solidFill>
                <a:latin typeface="Calibri" pitchFamily="0" charset="0"/>
                <a:ea typeface="宋体" pitchFamily="0" charset="0"/>
                <a:cs typeface="Calibri" pitchFamily="0" charset="0"/>
              </a:rPr>
              <a:t>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48" name="组合"/>
          <p:cNvGrpSpPr>
            <a:grpSpLocks/>
          </p:cNvGrpSpPr>
          <p:nvPr/>
        </p:nvGrpSpPr>
        <p:grpSpPr>
          <a:xfrm>
            <a:off x="4919726" y="42926"/>
            <a:ext cx="2419350" cy="638175"/>
            <a:chOff x="4919726" y="42926"/>
            <a:chExt cx="2419350" cy="638175"/>
          </a:xfrm>
        </p:grpSpPr>
        <p:sp>
          <p:nvSpPr>
            <p:cNvPr id="46"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47"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49" name="矩形"/>
          <p:cNvSpPr>
            <a:spLocks/>
          </p:cNvSpPr>
          <p:nvPr/>
        </p:nvSpPr>
        <p:spPr>
          <a:xfrm rot="0">
            <a:off x="5490209" y="232981"/>
            <a:ext cx="1280794"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30" baseline="0">
                <a:solidFill>
                  <a:srgbClr val="7E7E7E"/>
                </a:solidFill>
                <a:latin typeface="Calibri" pitchFamily="0" charset="0"/>
                <a:ea typeface="宋体" pitchFamily="0" charset="0"/>
                <a:cs typeface="Calibri" pitchFamily="0" charset="0"/>
              </a:rPr>
              <a:t>M</a:t>
            </a:r>
            <a:r>
              <a:rPr lang="en-US" altLang="zh-CN" sz="1800" b="0" i="0" u="none" strike="noStrike" kern="1200" cap="none" spc="-75" baseline="0">
                <a:solidFill>
                  <a:srgbClr val="7E7E7E"/>
                </a:solidFill>
                <a:latin typeface="Calibri" pitchFamily="0" charset="0"/>
                <a:ea typeface="宋体" pitchFamily="0" charset="0"/>
                <a:cs typeface="Calibri" pitchFamily="0" charset="0"/>
              </a:rPr>
              <a:t>e</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20" baseline="0">
                <a:solidFill>
                  <a:srgbClr val="7E7E7E"/>
                </a:solidFill>
                <a:latin typeface="Calibri" pitchFamily="0" charset="0"/>
                <a:ea typeface="宋体" pitchFamily="0" charset="0"/>
                <a:cs typeface="Calibri" pitchFamily="0" charset="0"/>
              </a:rPr>
              <a:t>ho</a:t>
            </a:r>
            <a:r>
              <a:rPr lang="en-US" altLang="zh-CN" sz="1800" b="0" i="0" u="none" strike="noStrike" kern="1200" cap="none" spc="-50" baseline="0">
                <a:solidFill>
                  <a:srgbClr val="7E7E7E"/>
                </a:solidFill>
                <a:latin typeface="Calibri" pitchFamily="0" charset="0"/>
                <a:ea typeface="宋体" pitchFamily="0" charset="0"/>
                <a:cs typeface="Calibri" pitchFamily="0" charset="0"/>
              </a:rPr>
              <a:t>d</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45" baseline="0">
                <a:solidFill>
                  <a:srgbClr val="7E7E7E"/>
                </a:solidFill>
                <a:latin typeface="Calibri" pitchFamily="0" charset="0"/>
                <a:ea typeface="宋体" pitchFamily="0" charset="0"/>
                <a:cs typeface="Calibri" pitchFamily="0" charset="0"/>
              </a:rPr>
              <a:t>g</a:t>
            </a:r>
            <a:r>
              <a:rPr lang="en-US" altLang="zh-CN" sz="1800" b="0" i="0" u="none" strike="noStrike" kern="1200" cap="none" spc="0" baseline="0">
                <a:solidFill>
                  <a:srgbClr val="7E7E7E"/>
                </a:solidFill>
                <a:latin typeface="Calibri" pitchFamily="0" charset="0"/>
                <a:ea typeface="宋体" pitchFamily="0" charset="0"/>
                <a:cs typeface="Calibri" pitchFamily="0" charset="0"/>
              </a:rPr>
              <a: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52" name="组合"/>
          <p:cNvGrpSpPr>
            <a:grpSpLocks/>
          </p:cNvGrpSpPr>
          <p:nvPr/>
        </p:nvGrpSpPr>
        <p:grpSpPr>
          <a:xfrm>
            <a:off x="7339076" y="42926"/>
            <a:ext cx="2419350" cy="638175"/>
            <a:chOff x="7339076" y="42926"/>
            <a:chExt cx="2419350" cy="638175"/>
          </a:xfrm>
        </p:grpSpPr>
        <p:sp>
          <p:nvSpPr>
            <p:cNvPr id="50"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51"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53" name="矩形"/>
          <p:cNvSpPr>
            <a:spLocks/>
          </p:cNvSpPr>
          <p:nvPr/>
        </p:nvSpPr>
        <p:spPr>
          <a:xfrm rot="0">
            <a:off x="7723251" y="232981"/>
            <a:ext cx="1657349"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Data</a:t>
            </a:r>
            <a:r>
              <a:rPr lang="en-US" altLang="zh-CN" sz="1800" b="0" i="0" u="none" strike="noStrike" kern="1200" cap="none" spc="-35"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and</a:t>
            </a:r>
            <a:r>
              <a:rPr lang="en-US" altLang="zh-CN" sz="1800" b="0" i="0" u="none" strike="noStrike" kern="1200" cap="none" spc="-40"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56" name="组合"/>
          <p:cNvGrpSpPr>
            <a:grpSpLocks/>
          </p:cNvGrpSpPr>
          <p:nvPr/>
        </p:nvGrpSpPr>
        <p:grpSpPr>
          <a:xfrm>
            <a:off x="9758427" y="42926"/>
            <a:ext cx="2428875" cy="638175"/>
            <a:chOff x="9758427" y="42926"/>
            <a:chExt cx="2428875" cy="638175"/>
          </a:xfrm>
        </p:grpSpPr>
        <p:sp>
          <p:nvSpPr>
            <p:cNvPr id="54"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19072" y="0"/>
                  </a:moveTo>
                  <a:lnTo>
                    <a:pt x="2526" y="0"/>
                  </a:lnTo>
                  <a:lnTo>
                    <a:pt x="2116" y="125"/>
                  </a:lnTo>
                  <a:lnTo>
                    <a:pt x="1727" y="489"/>
                  </a:lnTo>
                  <a:lnTo>
                    <a:pt x="1365" y="1072"/>
                  </a:lnTo>
                  <a:lnTo>
                    <a:pt x="1034" y="1854"/>
                  </a:lnTo>
                  <a:lnTo>
                    <a:pt x="739" y="2815"/>
                  </a:lnTo>
                  <a:lnTo>
                    <a:pt x="487" y="3935"/>
                  </a:lnTo>
                  <a:lnTo>
                    <a:pt x="281" y="5195"/>
                  </a:lnTo>
                  <a:lnTo>
                    <a:pt x="128" y="6575"/>
                  </a:lnTo>
                  <a:lnTo>
                    <a:pt x="33" y="8055"/>
                  </a:lnTo>
                  <a:lnTo>
                    <a:pt x="0" y="9615"/>
                  </a:lnTo>
                  <a:lnTo>
                    <a:pt x="0" y="21600"/>
                  </a:lnTo>
                  <a:lnTo>
                    <a:pt x="21600" y="21600"/>
                  </a:lnTo>
                  <a:lnTo>
                    <a:pt x="21600" y="9615"/>
                  </a:lnTo>
                  <a:lnTo>
                    <a:pt x="21566" y="8055"/>
                  </a:lnTo>
                  <a:lnTo>
                    <a:pt x="21471" y="6575"/>
                  </a:lnTo>
                  <a:lnTo>
                    <a:pt x="21317" y="5195"/>
                  </a:lnTo>
                  <a:lnTo>
                    <a:pt x="21112" y="3935"/>
                  </a:lnTo>
                  <a:lnTo>
                    <a:pt x="20859" y="2815"/>
                  </a:lnTo>
                  <a:lnTo>
                    <a:pt x="20565" y="1854"/>
                  </a:lnTo>
                  <a:lnTo>
                    <a:pt x="20233" y="1072"/>
                  </a:lnTo>
                  <a:lnTo>
                    <a:pt x="19871" y="489"/>
                  </a:lnTo>
                  <a:lnTo>
                    <a:pt x="19482" y="125"/>
                  </a:lnTo>
                  <a:lnTo>
                    <a:pt x="19072" y="0"/>
                  </a:lnTo>
                  <a:close/>
                </a:path>
              </a:pathLst>
            </a:custGeom>
            <a:solidFill>
              <a:srgbClr val="FFFFFF"/>
            </a:solidFill>
            <a:ln cmpd="sng" cap="flat">
              <a:noFill/>
              <a:prstDash val="solid"/>
              <a:miter/>
            </a:ln>
          </p:spPr>
        </p:sp>
        <p:sp>
          <p:nvSpPr>
            <p:cNvPr id="55"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grpSp>
      <p:sp>
        <p:nvSpPr>
          <p:cNvPr id="57" name="矩形"/>
          <p:cNvSpPr>
            <a:spLocks/>
          </p:cNvSpPr>
          <p:nvPr/>
        </p:nvSpPr>
        <p:spPr>
          <a:xfrm rot="0">
            <a:off x="10411459" y="232981"/>
            <a:ext cx="113284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58" name="曲线"/>
          <p:cNvSpPr>
            <a:spLocks/>
          </p:cNvSpPr>
          <p:nvPr/>
        </p:nvSpPr>
        <p:spPr>
          <a:xfrm rot="0">
            <a:off x="66675" y="38100"/>
            <a:ext cx="2428874" cy="638175"/>
          </a:xfrm>
          <a:custGeom>
            <a:gdLst>
              <a:gd name="T1" fmla="*/ 0 w 21600"/>
              <a:gd name="T2" fmla="*/ 0 h 21600"/>
              <a:gd name="T3" fmla="*/ 21600 w 21600"/>
              <a:gd name="T4" fmla="*/ 21600 h 21600"/>
            </a:gdLst>
            <a:rect l="T1" t="T2" r="T3" b="T4"/>
            <a:pathLst>
              <a:path w="21600" h="21600">
                <a:moveTo>
                  <a:pt x="2526" y="0"/>
                </a:moveTo>
                <a:lnTo>
                  <a:pt x="19073" y="0"/>
                </a:lnTo>
                <a:lnTo>
                  <a:pt x="19483" y="125"/>
                </a:lnTo>
                <a:lnTo>
                  <a:pt x="19871" y="490"/>
                </a:lnTo>
                <a:lnTo>
                  <a:pt x="20234" y="1073"/>
                </a:lnTo>
                <a:lnTo>
                  <a:pt x="20565" y="1855"/>
                </a:lnTo>
                <a:lnTo>
                  <a:pt x="20859" y="2817"/>
                </a:lnTo>
                <a:lnTo>
                  <a:pt x="21112" y="3937"/>
                </a:lnTo>
                <a:lnTo>
                  <a:pt x="21317" y="5197"/>
                </a:lnTo>
                <a:lnTo>
                  <a:pt x="21471" y="6577"/>
                </a:lnTo>
                <a:lnTo>
                  <a:pt x="21566" y="8056"/>
                </a:lnTo>
                <a:lnTo>
                  <a:pt x="21600" y="9615"/>
                </a:lnTo>
                <a:lnTo>
                  <a:pt x="21600" y="21600"/>
                </a:lnTo>
                <a:lnTo>
                  <a:pt x="0" y="21600"/>
                </a:lnTo>
                <a:lnTo>
                  <a:pt x="0" y="9615"/>
                </a:lnTo>
                <a:lnTo>
                  <a:pt x="33" y="8056"/>
                </a:lnTo>
                <a:lnTo>
                  <a:pt x="128" y="6577"/>
                </a:lnTo>
                <a:lnTo>
                  <a:pt x="282" y="5197"/>
                </a:lnTo>
                <a:lnTo>
                  <a:pt x="487" y="3937"/>
                </a:lnTo>
                <a:lnTo>
                  <a:pt x="740" y="2817"/>
                </a:lnTo>
                <a:lnTo>
                  <a:pt x="1034" y="1855"/>
                </a:lnTo>
                <a:lnTo>
                  <a:pt x="1365" y="1073"/>
                </a:lnTo>
                <a:lnTo>
                  <a:pt x="1728" y="490"/>
                </a:lnTo>
                <a:lnTo>
                  <a:pt x="2116" y="125"/>
                </a:lnTo>
                <a:lnTo>
                  <a:pt x="2526" y="0"/>
                </a:lnTo>
                <a:close/>
              </a:path>
            </a:pathLst>
          </a:custGeom>
          <a:noFill/>
          <a:ln w="76200" cmpd="sng" cap="flat">
            <a:solidFill>
              <a:srgbClr val="000000"/>
            </a:solidFill>
            <a:prstDash val="solid"/>
            <a:round/>
          </a:ln>
        </p:spPr>
      </p:sp>
      <p:sp>
        <p:nvSpPr>
          <p:cNvPr id="59" name="矩形"/>
          <p:cNvSpPr>
            <a:spLocks/>
          </p:cNvSpPr>
          <p:nvPr/>
        </p:nvSpPr>
        <p:spPr>
          <a:xfrm rot="0">
            <a:off x="678180" y="232981"/>
            <a:ext cx="1204595"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1" i="0" u="none" strike="noStrike" kern="1200" cap="none" spc="-10" baseline="0">
                <a:solidFill>
                  <a:srgbClr val="FF0000"/>
                </a:solidFill>
                <a:latin typeface="Calibri" pitchFamily="0" charset="0"/>
                <a:ea typeface="宋体" pitchFamily="0" charset="0"/>
                <a:cs typeface="Calibri" pitchFamily="0" charset="0"/>
              </a:rPr>
              <a:t>Introduction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60"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3</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49506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1" name="矩形"/>
          <p:cNvSpPr>
            <a:spLocks/>
          </p:cNvSpPr>
          <p:nvPr/>
        </p:nvSpPr>
        <p:spPr>
          <a:xfrm rot="0">
            <a:off x="917575" y="946086"/>
            <a:ext cx="7593330" cy="5796915"/>
          </a:xfrm>
          <a:prstGeom prst="rect"/>
          <a:noFill/>
          <a:ln w="12700" cmpd="sng" cap="flat">
            <a:noFill/>
            <a:prstDash val="solid"/>
            <a:miter/>
          </a:ln>
        </p:spPr>
        <p:txBody>
          <a:bodyPr vert="horz" wrap="square" lIns="0" tIns="49530" rIns="0" bIns="0" anchor="t" anchorCtr="0">
            <a:prstTxWarp prst="textNoShape"/>
            <a:spAutoFit/>
          </a:bodyPr>
          <a:lstStyle/>
          <a:p>
            <a:pPr marL="241300" indent="-229234" algn="l">
              <a:lnSpc>
                <a:spcPct val="90000"/>
              </a:lnSpc>
              <a:spcBef>
                <a:spcPts val="390"/>
              </a:spcBef>
              <a:spcAft>
                <a:spcPts val="0"/>
              </a:spcAft>
              <a:buFont typeface="Arial MT" pitchFamily="0" charset="0"/>
              <a:buChar char="•"/>
              <a:tabLst>
                <a:tab pos="241934"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The Electric Skate Board is a modern-day innovation which is completely rechargeable and has a battery backup of 2-3 hours in one single use. </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241300" indent="-229234" algn="l">
              <a:lnSpc>
                <a:spcPct val="90000"/>
              </a:lnSpc>
              <a:spcBef>
                <a:spcPts val="390"/>
              </a:spcBef>
              <a:spcAft>
                <a:spcPts val="0"/>
              </a:spcAft>
              <a:buFont typeface="Arial MT" pitchFamily="0" charset="0"/>
              <a:buChar char="•"/>
              <a:tabLst>
                <a:tab pos="241934"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The size of this skate board is small as compared to any commercial vehicle on the road. </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241300" indent="-229234" algn="l">
              <a:lnSpc>
                <a:spcPct val="90000"/>
              </a:lnSpc>
              <a:spcBef>
                <a:spcPts val="390"/>
              </a:spcBef>
              <a:spcAft>
                <a:spcPts val="0"/>
              </a:spcAft>
              <a:buFont typeface="Arial MT" pitchFamily="0" charset="0"/>
              <a:buChar char="•"/>
              <a:tabLst>
                <a:tab pos="241934"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As the size is small it solves our first problem of parking space. </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241300" indent="-229234" algn="l">
              <a:lnSpc>
                <a:spcPct val="90000"/>
              </a:lnSpc>
              <a:spcBef>
                <a:spcPts val="390"/>
              </a:spcBef>
              <a:spcAft>
                <a:spcPts val="0"/>
              </a:spcAft>
              <a:buFont typeface="Arial MT" pitchFamily="0" charset="0"/>
              <a:buChar char="•"/>
              <a:tabLst>
                <a:tab pos="241934"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It can used be effortlessly used on roads, college campus, large scale as well as small scale industries as a medium of transport.</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241300" indent="-229234" algn="l">
              <a:lnSpc>
                <a:spcPct val="90000"/>
              </a:lnSpc>
              <a:spcBef>
                <a:spcPts val="390"/>
              </a:spcBef>
              <a:spcAft>
                <a:spcPts val="0"/>
              </a:spcAft>
              <a:buFont typeface="Arial MT" pitchFamily="0" charset="0"/>
              <a:buChar char="•"/>
              <a:tabLst>
                <a:tab pos="241934"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This E-skate board has a capacity and capability to travel a short distance of 2-3km,with a battery backup of 2-3hrs.</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241300" indent="-229234" algn="l">
              <a:lnSpc>
                <a:spcPct val="90000"/>
              </a:lnSpc>
              <a:spcBef>
                <a:spcPts val="390"/>
              </a:spcBef>
              <a:spcAft>
                <a:spcPts val="0"/>
              </a:spcAft>
              <a:buFont typeface="Arial MT" pitchFamily="0" charset="0"/>
              <a:buChar char="•"/>
              <a:tabLst>
                <a:tab pos="241934"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Due to its small size which handy in nature it can easily pass-through traffic jams, by saving one's time. </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241300" indent="-229234" algn="l">
              <a:lnSpc>
                <a:spcPct val="90000"/>
              </a:lnSpc>
              <a:spcBef>
                <a:spcPts val="390"/>
              </a:spcBef>
              <a:spcAft>
                <a:spcPts val="0"/>
              </a:spcAft>
              <a:buFont typeface="Arial MT" pitchFamily="0" charset="0"/>
              <a:buChar char="•"/>
              <a:tabLst>
                <a:tab pos="241934"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This effort of using electric skate board is contributing to environment by not causing pollution in air.</a:t>
            </a:r>
            <a:endParaRPr lang="en-US" altLang="zh-CN" sz="2200" b="0" i="0" u="none" strike="noStrike" kern="1200" cap="none" spc="0" baseline="0">
              <a:solidFill>
                <a:schemeClr val="tx1"/>
              </a:solidFill>
              <a:latin typeface="Times New Roman" pitchFamily="0" charset="0"/>
              <a:ea typeface="Times New Roman" pitchFamily="0" charset="0"/>
              <a:cs typeface="Calibri" pitchFamily="0" charset="0"/>
            </a:endParaRPr>
          </a:p>
          <a:p>
            <a:pPr marL="241300" indent="-229234" algn="l">
              <a:lnSpc>
                <a:spcPct val="90000"/>
              </a:lnSpc>
              <a:spcBef>
                <a:spcPts val="390"/>
              </a:spcBef>
              <a:spcAft>
                <a:spcPts val="0"/>
              </a:spcAft>
              <a:buFont typeface="Arial MT" pitchFamily="0" charset="0"/>
              <a:buChar char="•"/>
              <a:tabLst>
                <a:tab pos="241934" algn="l"/>
              </a:tabLst>
            </a:pPr>
            <a:r>
              <a:rPr lang="en-US" altLang="zh-CN" sz="2200" b="0" i="0" u="none" strike="noStrike" kern="1200" cap="none" spc="0" baseline="0">
                <a:solidFill>
                  <a:schemeClr val="tx1"/>
                </a:solidFill>
                <a:latin typeface="Times New Roman" pitchFamily="0" charset="0"/>
                <a:ea typeface="Times New Roman" pitchFamily="0" charset="0"/>
                <a:cs typeface="Calibri" pitchFamily="0" charset="0"/>
              </a:rPr>
              <a:t> A successfully working eco-friendly E-skate board was implemented.</a:t>
            </a:r>
            <a:endParaRPr lang="zh-CN" altLang="en-US" sz="2200" b="0" i="0" u="none" strike="noStrike" kern="1200" cap="none" spc="0" baseline="0">
              <a:solidFill>
                <a:schemeClr val="tx1"/>
              </a:solidFill>
              <a:latin typeface="Calibri" pitchFamily="0" charset="0"/>
              <a:ea typeface="宋体" pitchFamily="0" charset="0"/>
              <a:cs typeface="Calibri" pitchFamily="0" charset="0"/>
            </a:endParaRPr>
          </a:p>
        </p:txBody>
      </p:sp>
      <p:sp>
        <p:nvSpPr>
          <p:cNvPr id="62"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63" name="矩形"/>
          <p:cNvSpPr>
            <a:spLocks/>
          </p:cNvSpPr>
          <p:nvPr/>
        </p:nvSpPr>
        <p:spPr>
          <a:xfrm rot="0">
            <a:off x="3141979" y="232981"/>
            <a:ext cx="112649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B</a:t>
            </a:r>
            <a:r>
              <a:rPr lang="en-US" altLang="zh-CN" sz="1800" b="0" i="0" u="none" strike="noStrike" kern="1200" cap="none" spc="30" baseline="0">
                <a:solidFill>
                  <a:srgbClr val="7E7E7E"/>
                </a:solidFill>
                <a:latin typeface="Calibri" pitchFamily="0" charset="0"/>
                <a:ea typeface="宋体" pitchFamily="0" charset="0"/>
                <a:cs typeface="Calibri" pitchFamily="0" charset="0"/>
              </a:rPr>
              <a:t>a</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k</a:t>
            </a:r>
            <a:r>
              <a:rPr lang="en-US" altLang="zh-CN" sz="1800" b="0" i="0" u="none" strike="noStrike" kern="1200" cap="none" spc="-20" baseline="0">
                <a:solidFill>
                  <a:srgbClr val="7E7E7E"/>
                </a:solidFill>
                <a:latin typeface="Calibri" pitchFamily="0" charset="0"/>
                <a:ea typeface="宋体" pitchFamily="0" charset="0"/>
                <a:cs typeface="Calibri" pitchFamily="0" charset="0"/>
              </a:rPr>
              <a:t>g</a:t>
            </a:r>
            <a:r>
              <a:rPr lang="en-US" altLang="zh-CN" sz="1800" b="0" i="0" u="none" strike="noStrike" kern="1200" cap="none" spc="-30" baseline="0">
                <a:solidFill>
                  <a:srgbClr val="7E7E7E"/>
                </a:solidFill>
                <a:latin typeface="Calibri" pitchFamily="0" charset="0"/>
                <a:ea typeface="宋体" pitchFamily="0" charset="0"/>
                <a:cs typeface="Calibri" pitchFamily="0" charset="0"/>
              </a:rPr>
              <a:t>r</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un</a:t>
            </a:r>
            <a:r>
              <a:rPr lang="en-US" altLang="zh-CN" sz="1800" b="0" i="0" u="none" strike="noStrike" kern="1200" cap="none" spc="0" baseline="0">
                <a:solidFill>
                  <a:srgbClr val="7E7E7E"/>
                </a:solidFill>
                <a:latin typeface="Calibri" pitchFamily="0" charset="0"/>
                <a:ea typeface="宋体" pitchFamily="0" charset="0"/>
                <a:cs typeface="Calibri" pitchFamily="0" charset="0"/>
              </a:rPr>
              <a:t>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66" name="组合"/>
          <p:cNvGrpSpPr>
            <a:grpSpLocks/>
          </p:cNvGrpSpPr>
          <p:nvPr/>
        </p:nvGrpSpPr>
        <p:grpSpPr>
          <a:xfrm>
            <a:off x="4919726" y="42926"/>
            <a:ext cx="2419350" cy="638175"/>
            <a:chOff x="4919726" y="42926"/>
            <a:chExt cx="2419350" cy="638175"/>
          </a:xfrm>
        </p:grpSpPr>
        <p:sp>
          <p:nvSpPr>
            <p:cNvPr id="64"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65"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67" name="矩形"/>
          <p:cNvSpPr>
            <a:spLocks/>
          </p:cNvSpPr>
          <p:nvPr/>
        </p:nvSpPr>
        <p:spPr>
          <a:xfrm rot="0">
            <a:off x="5490209" y="232981"/>
            <a:ext cx="1280794"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30" baseline="0">
                <a:solidFill>
                  <a:srgbClr val="7E7E7E"/>
                </a:solidFill>
                <a:latin typeface="Calibri" pitchFamily="0" charset="0"/>
                <a:ea typeface="宋体" pitchFamily="0" charset="0"/>
                <a:cs typeface="Calibri" pitchFamily="0" charset="0"/>
              </a:rPr>
              <a:t>M</a:t>
            </a:r>
            <a:r>
              <a:rPr lang="en-US" altLang="zh-CN" sz="1800" b="0" i="0" u="none" strike="noStrike" kern="1200" cap="none" spc="-75" baseline="0">
                <a:solidFill>
                  <a:srgbClr val="7E7E7E"/>
                </a:solidFill>
                <a:latin typeface="Calibri" pitchFamily="0" charset="0"/>
                <a:ea typeface="宋体" pitchFamily="0" charset="0"/>
                <a:cs typeface="Calibri" pitchFamily="0" charset="0"/>
              </a:rPr>
              <a:t>e</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20" baseline="0">
                <a:solidFill>
                  <a:srgbClr val="7E7E7E"/>
                </a:solidFill>
                <a:latin typeface="Calibri" pitchFamily="0" charset="0"/>
                <a:ea typeface="宋体" pitchFamily="0" charset="0"/>
                <a:cs typeface="Calibri" pitchFamily="0" charset="0"/>
              </a:rPr>
              <a:t>ho</a:t>
            </a:r>
            <a:r>
              <a:rPr lang="en-US" altLang="zh-CN" sz="1800" b="0" i="0" u="none" strike="noStrike" kern="1200" cap="none" spc="-50" baseline="0">
                <a:solidFill>
                  <a:srgbClr val="7E7E7E"/>
                </a:solidFill>
                <a:latin typeface="Calibri" pitchFamily="0" charset="0"/>
                <a:ea typeface="宋体" pitchFamily="0" charset="0"/>
                <a:cs typeface="Calibri" pitchFamily="0" charset="0"/>
              </a:rPr>
              <a:t>d</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45" baseline="0">
                <a:solidFill>
                  <a:srgbClr val="7E7E7E"/>
                </a:solidFill>
                <a:latin typeface="Calibri" pitchFamily="0" charset="0"/>
                <a:ea typeface="宋体" pitchFamily="0" charset="0"/>
                <a:cs typeface="Calibri" pitchFamily="0" charset="0"/>
              </a:rPr>
              <a:t>g</a:t>
            </a:r>
            <a:r>
              <a:rPr lang="en-US" altLang="zh-CN" sz="1800" b="0" i="0" u="none" strike="noStrike" kern="1200" cap="none" spc="0" baseline="0">
                <a:solidFill>
                  <a:srgbClr val="7E7E7E"/>
                </a:solidFill>
                <a:latin typeface="Calibri" pitchFamily="0" charset="0"/>
                <a:ea typeface="宋体" pitchFamily="0" charset="0"/>
                <a:cs typeface="Calibri" pitchFamily="0" charset="0"/>
              </a:rPr>
              <a: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70" name="组合"/>
          <p:cNvGrpSpPr>
            <a:grpSpLocks/>
          </p:cNvGrpSpPr>
          <p:nvPr/>
        </p:nvGrpSpPr>
        <p:grpSpPr>
          <a:xfrm>
            <a:off x="7339076" y="42926"/>
            <a:ext cx="2419350" cy="638175"/>
            <a:chOff x="7339076" y="42926"/>
            <a:chExt cx="2419350" cy="638175"/>
          </a:xfrm>
        </p:grpSpPr>
        <p:sp>
          <p:nvSpPr>
            <p:cNvPr id="68"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69"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71" name="文本框"/>
          <p:cNvSpPr>
            <a:spLocks noGrp="1"/>
          </p:cNvSpPr>
          <p:nvPr>
            <p:ph type="title"/>
          </p:nvPr>
        </p:nvSpPr>
        <p:spPr>
          <a:xfrm rot="0">
            <a:off x="7723251" y="232981"/>
            <a:ext cx="1657349"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0" cap="none" spc="-10" baseline="0">
                <a:solidFill>
                  <a:srgbClr val="7E7E7E"/>
                </a:solidFill>
                <a:latin typeface="Calibri" pitchFamily="0" charset="0"/>
                <a:ea typeface="宋体" pitchFamily="0" charset="0"/>
                <a:cs typeface="Calibri" pitchFamily="0" charset="0"/>
              </a:rPr>
              <a:t>Data</a:t>
            </a:r>
            <a:r>
              <a:rPr lang="en-US" altLang="zh-CN" sz="1800" b="0" i="0" u="none" strike="noStrike" kern="0" cap="none" spc="-35" baseline="0">
                <a:solidFill>
                  <a:srgbClr val="7E7E7E"/>
                </a:solidFill>
                <a:latin typeface="Calibri" pitchFamily="0" charset="0"/>
                <a:ea typeface="宋体" pitchFamily="0" charset="0"/>
                <a:cs typeface="Calibri" pitchFamily="0" charset="0"/>
              </a:rPr>
              <a:t> </a:t>
            </a:r>
            <a:r>
              <a:rPr lang="en-US" altLang="zh-CN" sz="1800" b="0" i="0" u="none" strike="noStrike" kern="0" cap="none" spc="-5" baseline="0">
                <a:solidFill>
                  <a:srgbClr val="7E7E7E"/>
                </a:solidFill>
                <a:latin typeface="Calibri" pitchFamily="0" charset="0"/>
                <a:ea typeface="宋体" pitchFamily="0" charset="0"/>
                <a:cs typeface="Calibri" pitchFamily="0" charset="0"/>
              </a:rPr>
              <a:t>and</a:t>
            </a:r>
            <a:r>
              <a:rPr lang="en-US" altLang="zh-CN" sz="1800" b="0" i="0" u="none" strike="noStrike" kern="0" cap="none" spc="-40" baseline="0">
                <a:solidFill>
                  <a:srgbClr val="7E7E7E"/>
                </a:solidFill>
                <a:latin typeface="Calibri" pitchFamily="0" charset="0"/>
                <a:ea typeface="宋体" pitchFamily="0" charset="0"/>
                <a:cs typeface="Calibri" pitchFamily="0" charset="0"/>
              </a:rPr>
              <a:t> </a:t>
            </a:r>
            <a:r>
              <a:rPr lang="en-US" altLang="zh-CN" sz="1800" b="0" i="0" u="none" strike="noStrike" kern="0" cap="none" spc="-5" baseline="0">
                <a:solidFill>
                  <a:srgbClr val="7E7E7E"/>
                </a:solidFill>
                <a:latin typeface="Calibri" pitchFamily="0" charset="0"/>
                <a:ea typeface="宋体" pitchFamily="0" charset="0"/>
                <a:cs typeface="Calibri" pitchFamily="0" charset="0"/>
              </a:rPr>
              <a:t>Analysis</a:t>
            </a:r>
            <a:endParaRPr lang="zh-CN" altLang="en-US" sz="1800" b="0" i="0" u="none" strike="noStrike" kern="0" cap="none" spc="0" baseline="0">
              <a:solidFill>
                <a:srgbClr val="3333FF"/>
              </a:solidFill>
              <a:latin typeface="Calibri" pitchFamily="0" charset="0"/>
              <a:ea typeface="宋体" pitchFamily="0" charset="0"/>
              <a:cs typeface="Calibri" pitchFamily="0" charset="0"/>
            </a:endParaRPr>
          </a:p>
        </p:txBody>
      </p:sp>
      <p:grpSp>
        <p:nvGrpSpPr>
          <p:cNvPr id="74" name="组合"/>
          <p:cNvGrpSpPr>
            <a:grpSpLocks/>
          </p:cNvGrpSpPr>
          <p:nvPr/>
        </p:nvGrpSpPr>
        <p:grpSpPr>
          <a:xfrm>
            <a:off x="9758427" y="42926"/>
            <a:ext cx="2428875" cy="638175"/>
            <a:chOff x="9758427" y="42926"/>
            <a:chExt cx="2428875" cy="638175"/>
          </a:xfrm>
        </p:grpSpPr>
        <p:sp>
          <p:nvSpPr>
            <p:cNvPr id="72"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19072" y="0"/>
                  </a:moveTo>
                  <a:lnTo>
                    <a:pt x="2526" y="0"/>
                  </a:lnTo>
                  <a:lnTo>
                    <a:pt x="2116" y="125"/>
                  </a:lnTo>
                  <a:lnTo>
                    <a:pt x="1727" y="489"/>
                  </a:lnTo>
                  <a:lnTo>
                    <a:pt x="1365" y="1072"/>
                  </a:lnTo>
                  <a:lnTo>
                    <a:pt x="1034" y="1854"/>
                  </a:lnTo>
                  <a:lnTo>
                    <a:pt x="739" y="2815"/>
                  </a:lnTo>
                  <a:lnTo>
                    <a:pt x="487" y="3935"/>
                  </a:lnTo>
                  <a:lnTo>
                    <a:pt x="281" y="5195"/>
                  </a:lnTo>
                  <a:lnTo>
                    <a:pt x="128" y="6575"/>
                  </a:lnTo>
                  <a:lnTo>
                    <a:pt x="33" y="8055"/>
                  </a:lnTo>
                  <a:lnTo>
                    <a:pt x="0" y="9615"/>
                  </a:lnTo>
                  <a:lnTo>
                    <a:pt x="0" y="21600"/>
                  </a:lnTo>
                  <a:lnTo>
                    <a:pt x="21600" y="21600"/>
                  </a:lnTo>
                  <a:lnTo>
                    <a:pt x="21600" y="9615"/>
                  </a:lnTo>
                  <a:lnTo>
                    <a:pt x="21566" y="8055"/>
                  </a:lnTo>
                  <a:lnTo>
                    <a:pt x="21471" y="6575"/>
                  </a:lnTo>
                  <a:lnTo>
                    <a:pt x="21317" y="5195"/>
                  </a:lnTo>
                  <a:lnTo>
                    <a:pt x="21112" y="3935"/>
                  </a:lnTo>
                  <a:lnTo>
                    <a:pt x="20859" y="2815"/>
                  </a:lnTo>
                  <a:lnTo>
                    <a:pt x="20565" y="1854"/>
                  </a:lnTo>
                  <a:lnTo>
                    <a:pt x="20233" y="1072"/>
                  </a:lnTo>
                  <a:lnTo>
                    <a:pt x="19871" y="489"/>
                  </a:lnTo>
                  <a:lnTo>
                    <a:pt x="19482" y="125"/>
                  </a:lnTo>
                  <a:lnTo>
                    <a:pt x="19072" y="0"/>
                  </a:lnTo>
                  <a:close/>
                </a:path>
              </a:pathLst>
            </a:custGeom>
            <a:solidFill>
              <a:srgbClr val="FFFFFF"/>
            </a:solidFill>
            <a:ln cmpd="sng" cap="flat">
              <a:noFill/>
              <a:prstDash val="solid"/>
              <a:miter/>
            </a:ln>
          </p:spPr>
        </p:sp>
        <p:sp>
          <p:nvSpPr>
            <p:cNvPr id="73"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grpSp>
      <p:sp>
        <p:nvSpPr>
          <p:cNvPr id="75" name="矩形"/>
          <p:cNvSpPr>
            <a:spLocks/>
          </p:cNvSpPr>
          <p:nvPr/>
        </p:nvSpPr>
        <p:spPr>
          <a:xfrm rot="0">
            <a:off x="10411459" y="232981"/>
            <a:ext cx="113284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76" name="曲线"/>
          <p:cNvSpPr>
            <a:spLocks/>
          </p:cNvSpPr>
          <p:nvPr/>
        </p:nvSpPr>
        <p:spPr>
          <a:xfrm rot="0">
            <a:off x="66675" y="38100"/>
            <a:ext cx="2428874" cy="638175"/>
          </a:xfrm>
          <a:custGeom>
            <a:gdLst>
              <a:gd name="T1" fmla="*/ 0 w 21600"/>
              <a:gd name="T2" fmla="*/ 0 h 21600"/>
              <a:gd name="T3" fmla="*/ 21600 w 21600"/>
              <a:gd name="T4" fmla="*/ 21600 h 21600"/>
            </a:gdLst>
            <a:rect l="T1" t="T2" r="T3" b="T4"/>
            <a:pathLst>
              <a:path w="21600" h="21600">
                <a:moveTo>
                  <a:pt x="2526" y="0"/>
                </a:moveTo>
                <a:lnTo>
                  <a:pt x="19073" y="0"/>
                </a:lnTo>
                <a:lnTo>
                  <a:pt x="19483" y="125"/>
                </a:lnTo>
                <a:lnTo>
                  <a:pt x="19871" y="490"/>
                </a:lnTo>
                <a:lnTo>
                  <a:pt x="20234" y="1073"/>
                </a:lnTo>
                <a:lnTo>
                  <a:pt x="20565" y="1855"/>
                </a:lnTo>
                <a:lnTo>
                  <a:pt x="20859" y="2817"/>
                </a:lnTo>
                <a:lnTo>
                  <a:pt x="21112" y="3937"/>
                </a:lnTo>
                <a:lnTo>
                  <a:pt x="21317" y="5197"/>
                </a:lnTo>
                <a:lnTo>
                  <a:pt x="21471" y="6577"/>
                </a:lnTo>
                <a:lnTo>
                  <a:pt x="21566" y="8056"/>
                </a:lnTo>
                <a:lnTo>
                  <a:pt x="21600" y="9615"/>
                </a:lnTo>
                <a:lnTo>
                  <a:pt x="21600" y="21600"/>
                </a:lnTo>
                <a:lnTo>
                  <a:pt x="0" y="21600"/>
                </a:lnTo>
                <a:lnTo>
                  <a:pt x="0" y="9615"/>
                </a:lnTo>
                <a:lnTo>
                  <a:pt x="33" y="8056"/>
                </a:lnTo>
                <a:lnTo>
                  <a:pt x="128" y="6577"/>
                </a:lnTo>
                <a:lnTo>
                  <a:pt x="282" y="5197"/>
                </a:lnTo>
                <a:lnTo>
                  <a:pt x="487" y="3937"/>
                </a:lnTo>
                <a:lnTo>
                  <a:pt x="740" y="2817"/>
                </a:lnTo>
                <a:lnTo>
                  <a:pt x="1034" y="1855"/>
                </a:lnTo>
                <a:lnTo>
                  <a:pt x="1365" y="1073"/>
                </a:lnTo>
                <a:lnTo>
                  <a:pt x="1728" y="490"/>
                </a:lnTo>
                <a:lnTo>
                  <a:pt x="2116" y="125"/>
                </a:lnTo>
                <a:lnTo>
                  <a:pt x="2526" y="0"/>
                </a:lnTo>
                <a:close/>
              </a:path>
            </a:pathLst>
          </a:custGeom>
          <a:noFill/>
          <a:ln w="76200" cmpd="sng" cap="flat">
            <a:solidFill>
              <a:srgbClr val="000000"/>
            </a:solidFill>
            <a:prstDash val="solid"/>
            <a:round/>
          </a:ln>
        </p:spPr>
      </p:sp>
      <p:sp>
        <p:nvSpPr>
          <p:cNvPr id="77" name="矩形"/>
          <p:cNvSpPr>
            <a:spLocks/>
          </p:cNvSpPr>
          <p:nvPr/>
        </p:nvSpPr>
        <p:spPr>
          <a:xfrm rot="0">
            <a:off x="678180" y="232981"/>
            <a:ext cx="1204595"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1" i="0" u="none" strike="noStrike" kern="1200" cap="none" spc="-10" baseline="0">
                <a:solidFill>
                  <a:srgbClr val="FF0000"/>
                </a:solidFill>
                <a:latin typeface="Calibri" pitchFamily="0" charset="0"/>
                <a:ea typeface="宋体" pitchFamily="0" charset="0"/>
                <a:cs typeface="Calibri" pitchFamily="0" charset="0"/>
              </a:rPr>
              <a:t>Introduction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78"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4</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pic>
        <p:nvPicPr>
          <p:cNvPr id="79" name="图片"/>
          <p:cNvPicPr>
            <a:picLocks noChangeAspect="1"/>
          </p:cNvPicPr>
          <p:nvPr/>
        </p:nvPicPr>
        <p:blipFill>
          <a:blip r:embed="rId1" cstate="print"/>
          <a:stretch>
            <a:fillRect/>
          </a:stretch>
        </p:blipFill>
        <p:spPr>
          <a:xfrm rot="0">
            <a:off x="8510905" y="1905000"/>
            <a:ext cx="3544665" cy="3886199"/>
          </a:xfrm>
          <a:prstGeom prst="rect"/>
          <a:noFill/>
          <a:ln w="12700" cmpd="sng" cap="flat">
            <a:noFill/>
            <a:prstDash val="solid"/>
            <a:miter/>
          </a:ln>
        </p:spPr>
      </p:pic>
    </p:spTree>
    <p:extLst>
      <p:ext uri="{BB962C8B-B14F-4D97-AF65-F5344CB8AC3E}">
        <p14:creationId xmlns:p14="http://schemas.microsoft.com/office/powerpoint/2010/main" val="3490828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0" name="矩形"/>
          <p:cNvSpPr>
            <a:spLocks/>
          </p:cNvSpPr>
          <p:nvPr/>
        </p:nvSpPr>
        <p:spPr>
          <a:xfrm rot="0">
            <a:off x="917575" y="1702288"/>
            <a:ext cx="10104755" cy="3060699"/>
          </a:xfrm>
          <a:prstGeom prst="rect"/>
          <a:noFill/>
          <a:ln w="12700" cmpd="sng" cap="flat">
            <a:noFill/>
            <a:prstDash val="solid"/>
            <a:miter/>
          </a:ln>
        </p:spPr>
        <p:txBody>
          <a:bodyPr vert="horz" wrap="square" lIns="0" tIns="108585" rIns="0" bIns="0" anchor="t" anchorCtr="0">
            <a:prstTxWarp prst="textNoShape"/>
            <a:spAutoFit/>
          </a:bodyPr>
          <a:lstStyle/>
          <a:p>
            <a:pPr marL="12065" indent="0" algn="l">
              <a:lnSpc>
                <a:spcPct val="100000"/>
              </a:lnSpc>
              <a:spcBef>
                <a:spcPts val="855"/>
              </a:spcBef>
              <a:spcAft>
                <a:spcPts val="0"/>
              </a:spcAft>
              <a:buNone/>
              <a:tabLst>
                <a:tab pos="355600" algn="l"/>
                <a:tab pos="356235" algn="l"/>
              </a:tabLst>
            </a:pPr>
            <a:r>
              <a:rPr lang="en-US" altLang="zh-CN" sz="3200" b="0" i="0" u="none" strike="noStrike" kern="1200" cap="none" spc="5" baseline="0">
                <a:solidFill>
                  <a:srgbClr val="FF0000"/>
                </a:solidFill>
                <a:latin typeface="Times New Roman" pitchFamily="0" charset="0"/>
                <a:ea typeface="宋体" pitchFamily="0" charset="0"/>
                <a:cs typeface="Times New Roman" pitchFamily="0" charset="0"/>
              </a:rPr>
              <a:t>History</a:t>
            </a: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355600" indent="-343535" algn="l">
              <a:lnSpc>
                <a:spcPts val="3000"/>
              </a:lnSpc>
              <a:spcBef>
                <a:spcPts val="1105"/>
              </a:spcBef>
              <a:spcAft>
                <a:spcPts val="0"/>
              </a:spcAft>
              <a:buFont typeface="Arial MT" pitchFamily="0" charset="0"/>
              <a:buChar char="•"/>
              <a:tabLst>
                <a:tab pos="355600" algn="l"/>
                <a:tab pos="356235" algn="l"/>
                <a:tab pos="2642235" algn="l"/>
              </a:tabLst>
            </a:pPr>
            <a:r>
              <a:rPr lang="en-US" altLang="zh-CN" sz="2750" b="0" i="0" u="none" strike="noStrike" kern="1200" cap="none" spc="0" baseline="0">
                <a:solidFill>
                  <a:schemeClr val="tx1"/>
                </a:solidFill>
                <a:latin typeface="Times New Roman" pitchFamily="0" charset="0"/>
                <a:ea typeface="宋体" pitchFamily="0" charset="0"/>
                <a:cs typeface="Times New Roman" pitchFamily="0" charset="0"/>
              </a:rPr>
              <a:t>1. 1970s: First solar-powered vehicles (experimental cars).</a:t>
            </a:r>
            <a:endParaRPr lang="en-US" altLang="zh-CN" sz="2750" b="0" i="0" u="none" strike="noStrike" kern="1200" cap="none" spc="0" baseline="0">
              <a:solidFill>
                <a:schemeClr val="tx1"/>
              </a:solidFill>
              <a:latin typeface="Times New Roman" pitchFamily="0" charset="0"/>
              <a:ea typeface="宋体" pitchFamily="0" charset="0"/>
              <a:cs typeface="Times New Roman" pitchFamily="0" charset="0"/>
            </a:endParaRPr>
          </a:p>
          <a:p>
            <a:pPr marL="355600" indent="-343535" algn="l">
              <a:lnSpc>
                <a:spcPts val="3000"/>
              </a:lnSpc>
              <a:spcBef>
                <a:spcPts val="1105"/>
              </a:spcBef>
              <a:spcAft>
                <a:spcPts val="0"/>
              </a:spcAft>
              <a:buFont typeface="Arial MT" pitchFamily="0" charset="0"/>
              <a:buChar char="•"/>
              <a:tabLst>
                <a:tab pos="355600" algn="l"/>
                <a:tab pos="356235" algn="l"/>
                <a:tab pos="2642235" algn="l"/>
              </a:tabLst>
            </a:pPr>
            <a:r>
              <a:rPr lang="en-US" altLang="zh-CN" sz="2750" b="0" i="0" u="none" strike="noStrike" kern="1200" cap="none" spc="0" baseline="0">
                <a:solidFill>
                  <a:schemeClr val="tx1"/>
                </a:solidFill>
                <a:latin typeface="Times New Roman" pitchFamily="0" charset="0"/>
                <a:ea typeface="宋体" pitchFamily="0" charset="0"/>
                <a:cs typeface="Times New Roman" pitchFamily="0" charset="0"/>
              </a:rPr>
              <a:t>2. 1980s: Solar-powered bicycles and tricycles.</a:t>
            </a:r>
            <a:endParaRPr lang="en-US" altLang="zh-CN" sz="2750" b="0" i="0" u="none" strike="noStrike" kern="1200" cap="none" spc="0" baseline="0">
              <a:solidFill>
                <a:schemeClr val="tx1"/>
              </a:solidFill>
              <a:latin typeface="Times New Roman" pitchFamily="0" charset="0"/>
              <a:ea typeface="宋体" pitchFamily="0" charset="0"/>
              <a:cs typeface="Times New Roman" pitchFamily="0" charset="0"/>
            </a:endParaRPr>
          </a:p>
          <a:p>
            <a:pPr marL="355600" indent="-343535" algn="l">
              <a:lnSpc>
                <a:spcPts val="3000"/>
              </a:lnSpc>
              <a:spcBef>
                <a:spcPts val="1105"/>
              </a:spcBef>
              <a:spcAft>
                <a:spcPts val="0"/>
              </a:spcAft>
              <a:buFont typeface="Arial MT" pitchFamily="0" charset="0"/>
              <a:buChar char="•"/>
              <a:tabLst>
                <a:tab pos="355600" algn="l"/>
                <a:tab pos="356235" algn="l"/>
                <a:tab pos="2642235" algn="l"/>
              </a:tabLst>
            </a:pPr>
            <a:r>
              <a:rPr lang="en-US" altLang="zh-CN" sz="2750" b="0" i="0" u="none" strike="noStrike" kern="1200" cap="none" spc="0" baseline="0">
                <a:solidFill>
                  <a:schemeClr val="tx1"/>
                </a:solidFill>
                <a:latin typeface="Times New Roman" pitchFamily="0" charset="0"/>
                <a:ea typeface="宋体" pitchFamily="0" charset="0"/>
                <a:cs typeface="Times New Roman" pitchFamily="0" charset="0"/>
              </a:rPr>
              <a:t>3. 2000s: Solar-powered skateboards and skate cycles.</a:t>
            </a:r>
            <a:endParaRPr lang="en-US" altLang="zh-CN" sz="2750" b="0" i="0" u="none" strike="noStrike" kern="1200" cap="none" spc="0" baseline="0">
              <a:solidFill>
                <a:schemeClr val="tx1"/>
              </a:solidFill>
              <a:latin typeface="Times New Roman" pitchFamily="0" charset="0"/>
              <a:ea typeface="宋体" pitchFamily="0" charset="0"/>
              <a:cs typeface="Times New Roman" pitchFamily="0" charset="0"/>
            </a:endParaRPr>
          </a:p>
          <a:p>
            <a:pPr marL="355600" indent="-343535" algn="l">
              <a:lnSpc>
                <a:spcPts val="3000"/>
              </a:lnSpc>
              <a:spcBef>
                <a:spcPts val="1105"/>
              </a:spcBef>
              <a:spcAft>
                <a:spcPts val="0"/>
              </a:spcAft>
              <a:buFont typeface="Arial MT" pitchFamily="0" charset="0"/>
              <a:buChar char="•"/>
              <a:tabLst>
                <a:tab pos="355600" algn="l"/>
                <a:tab pos="356235" algn="l"/>
                <a:tab pos="2642235" algn="l"/>
              </a:tabLst>
            </a:pPr>
            <a:r>
              <a:rPr lang="en-US" altLang="zh-CN" sz="2750" b="0" i="0" u="none" strike="noStrike" kern="1200" cap="none" spc="0" baseline="0">
                <a:solidFill>
                  <a:schemeClr val="tx1"/>
                </a:solidFill>
                <a:latin typeface="Times New Roman" pitchFamily="0" charset="0"/>
                <a:ea typeface="宋体" pitchFamily="0" charset="0"/>
                <a:cs typeface="Times New Roman" pitchFamily="0" charset="0"/>
              </a:rPr>
              <a:t>4. 2010s: Advancements in solar panel efficiency and battery technology.</a:t>
            </a:r>
            <a:endParaRPr lang="zh-CN" altLang="en-US" sz="275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81"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82" name="矩形"/>
          <p:cNvSpPr>
            <a:spLocks/>
          </p:cNvSpPr>
          <p:nvPr/>
        </p:nvSpPr>
        <p:spPr>
          <a:xfrm rot="0">
            <a:off x="5490209" y="232981"/>
            <a:ext cx="1280794"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30" baseline="0">
                <a:solidFill>
                  <a:srgbClr val="7E7E7E"/>
                </a:solidFill>
                <a:latin typeface="Calibri" pitchFamily="0" charset="0"/>
                <a:ea typeface="宋体" pitchFamily="0" charset="0"/>
                <a:cs typeface="Calibri" pitchFamily="0" charset="0"/>
              </a:rPr>
              <a:t>M</a:t>
            </a:r>
            <a:r>
              <a:rPr lang="en-US" altLang="zh-CN" sz="1800" b="0" i="0" u="none" strike="noStrike" kern="1200" cap="none" spc="-75" baseline="0">
                <a:solidFill>
                  <a:srgbClr val="7E7E7E"/>
                </a:solidFill>
                <a:latin typeface="Calibri" pitchFamily="0" charset="0"/>
                <a:ea typeface="宋体" pitchFamily="0" charset="0"/>
                <a:cs typeface="Calibri" pitchFamily="0" charset="0"/>
              </a:rPr>
              <a:t>e</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20" baseline="0">
                <a:solidFill>
                  <a:srgbClr val="7E7E7E"/>
                </a:solidFill>
                <a:latin typeface="Calibri" pitchFamily="0" charset="0"/>
                <a:ea typeface="宋体" pitchFamily="0" charset="0"/>
                <a:cs typeface="Calibri" pitchFamily="0" charset="0"/>
              </a:rPr>
              <a:t>ho</a:t>
            </a:r>
            <a:r>
              <a:rPr lang="en-US" altLang="zh-CN" sz="1800" b="0" i="0" u="none" strike="noStrike" kern="1200" cap="none" spc="-50" baseline="0">
                <a:solidFill>
                  <a:srgbClr val="7E7E7E"/>
                </a:solidFill>
                <a:latin typeface="Calibri" pitchFamily="0" charset="0"/>
                <a:ea typeface="宋体" pitchFamily="0" charset="0"/>
                <a:cs typeface="Calibri" pitchFamily="0" charset="0"/>
              </a:rPr>
              <a:t>d</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45" baseline="0">
                <a:solidFill>
                  <a:srgbClr val="7E7E7E"/>
                </a:solidFill>
                <a:latin typeface="Calibri" pitchFamily="0" charset="0"/>
                <a:ea typeface="宋体" pitchFamily="0" charset="0"/>
                <a:cs typeface="Calibri" pitchFamily="0" charset="0"/>
              </a:rPr>
              <a:t>g</a:t>
            </a:r>
            <a:r>
              <a:rPr lang="en-US" altLang="zh-CN" sz="1800" b="0" i="0" u="none" strike="noStrike" kern="1200" cap="none" spc="0" baseline="0">
                <a:solidFill>
                  <a:srgbClr val="7E7E7E"/>
                </a:solidFill>
                <a:latin typeface="Calibri" pitchFamily="0" charset="0"/>
                <a:ea typeface="宋体" pitchFamily="0" charset="0"/>
                <a:cs typeface="Calibri" pitchFamily="0" charset="0"/>
              </a:rPr>
              <a: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85" name="组合"/>
          <p:cNvGrpSpPr>
            <a:grpSpLocks/>
          </p:cNvGrpSpPr>
          <p:nvPr/>
        </p:nvGrpSpPr>
        <p:grpSpPr>
          <a:xfrm>
            <a:off x="7339076" y="42926"/>
            <a:ext cx="2419350" cy="638175"/>
            <a:chOff x="7339076" y="42926"/>
            <a:chExt cx="2419350" cy="638175"/>
          </a:xfrm>
        </p:grpSpPr>
        <p:sp>
          <p:nvSpPr>
            <p:cNvPr id="83"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84"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grpSp>
      <p:sp>
        <p:nvSpPr>
          <p:cNvPr id="86" name="矩形"/>
          <p:cNvSpPr>
            <a:spLocks/>
          </p:cNvSpPr>
          <p:nvPr/>
        </p:nvSpPr>
        <p:spPr>
          <a:xfrm rot="0">
            <a:off x="7723251" y="232981"/>
            <a:ext cx="1657349"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Data</a:t>
            </a:r>
            <a:r>
              <a:rPr lang="en-US" altLang="zh-CN" sz="1800" b="0" i="0" u="none" strike="noStrike" kern="1200" cap="none" spc="-35"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and</a:t>
            </a:r>
            <a:r>
              <a:rPr lang="en-US" altLang="zh-CN" sz="1800" b="0" i="0" u="none" strike="noStrike" kern="1200" cap="none" spc="-40"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89" name="组合"/>
          <p:cNvGrpSpPr>
            <a:grpSpLocks/>
          </p:cNvGrpSpPr>
          <p:nvPr/>
        </p:nvGrpSpPr>
        <p:grpSpPr>
          <a:xfrm>
            <a:off x="9758427" y="42926"/>
            <a:ext cx="2428875" cy="638175"/>
            <a:chOff x="9758427" y="42926"/>
            <a:chExt cx="2428875" cy="638175"/>
          </a:xfrm>
        </p:grpSpPr>
        <p:sp>
          <p:nvSpPr>
            <p:cNvPr id="87"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19072" y="0"/>
                  </a:moveTo>
                  <a:lnTo>
                    <a:pt x="2526" y="0"/>
                  </a:lnTo>
                  <a:lnTo>
                    <a:pt x="2116" y="125"/>
                  </a:lnTo>
                  <a:lnTo>
                    <a:pt x="1727" y="489"/>
                  </a:lnTo>
                  <a:lnTo>
                    <a:pt x="1365" y="1072"/>
                  </a:lnTo>
                  <a:lnTo>
                    <a:pt x="1034" y="1854"/>
                  </a:lnTo>
                  <a:lnTo>
                    <a:pt x="739" y="2815"/>
                  </a:lnTo>
                  <a:lnTo>
                    <a:pt x="487" y="3935"/>
                  </a:lnTo>
                  <a:lnTo>
                    <a:pt x="281" y="5195"/>
                  </a:lnTo>
                  <a:lnTo>
                    <a:pt x="128" y="6575"/>
                  </a:lnTo>
                  <a:lnTo>
                    <a:pt x="33" y="8055"/>
                  </a:lnTo>
                  <a:lnTo>
                    <a:pt x="0" y="9615"/>
                  </a:lnTo>
                  <a:lnTo>
                    <a:pt x="0" y="21600"/>
                  </a:lnTo>
                  <a:lnTo>
                    <a:pt x="21600" y="21600"/>
                  </a:lnTo>
                  <a:lnTo>
                    <a:pt x="21600" y="9615"/>
                  </a:lnTo>
                  <a:lnTo>
                    <a:pt x="21566" y="8055"/>
                  </a:lnTo>
                  <a:lnTo>
                    <a:pt x="21471" y="6575"/>
                  </a:lnTo>
                  <a:lnTo>
                    <a:pt x="21317" y="5195"/>
                  </a:lnTo>
                  <a:lnTo>
                    <a:pt x="21112" y="3935"/>
                  </a:lnTo>
                  <a:lnTo>
                    <a:pt x="20859" y="2815"/>
                  </a:lnTo>
                  <a:lnTo>
                    <a:pt x="20565" y="1854"/>
                  </a:lnTo>
                  <a:lnTo>
                    <a:pt x="20233" y="1072"/>
                  </a:lnTo>
                  <a:lnTo>
                    <a:pt x="19871" y="489"/>
                  </a:lnTo>
                  <a:lnTo>
                    <a:pt x="19482" y="125"/>
                  </a:lnTo>
                  <a:lnTo>
                    <a:pt x="19072" y="0"/>
                  </a:lnTo>
                  <a:close/>
                </a:path>
              </a:pathLst>
            </a:custGeom>
            <a:solidFill>
              <a:srgbClr val="FFFFFF"/>
            </a:solidFill>
            <a:ln cmpd="sng" cap="flat">
              <a:noFill/>
              <a:prstDash val="solid"/>
              <a:miter/>
            </a:ln>
          </p:spPr>
        </p:sp>
        <p:sp>
          <p:nvSpPr>
            <p:cNvPr id="88"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grpSp>
      <p:sp>
        <p:nvSpPr>
          <p:cNvPr id="90" name="矩形"/>
          <p:cNvSpPr>
            <a:spLocks/>
          </p:cNvSpPr>
          <p:nvPr/>
        </p:nvSpPr>
        <p:spPr>
          <a:xfrm rot="0">
            <a:off x="10411459" y="232981"/>
            <a:ext cx="113284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94" name="组合"/>
          <p:cNvGrpSpPr>
            <a:grpSpLocks/>
          </p:cNvGrpSpPr>
          <p:nvPr/>
        </p:nvGrpSpPr>
        <p:grpSpPr>
          <a:xfrm>
            <a:off x="71437" y="38100"/>
            <a:ext cx="4843463" cy="643001"/>
            <a:chOff x="71437" y="38100"/>
            <a:chExt cx="4843463" cy="643001"/>
          </a:xfrm>
        </p:grpSpPr>
        <p:sp>
          <p:nvSpPr>
            <p:cNvPr id="91"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6A6A6"/>
              </a:solidFill>
              <a:prstDash val="solid"/>
              <a:round/>
            </a:ln>
          </p:spPr>
        </p:sp>
        <p:sp>
          <p:nvSpPr>
            <p:cNvPr id="92" name="曲线"/>
            <p:cNvSpPr>
              <a:spLocks/>
            </p:cNvSpPr>
            <p:nvPr/>
          </p:nvSpPr>
          <p:spPr>
            <a:xfrm rot="0">
              <a:off x="2495550" y="38100"/>
              <a:ext cx="2419350" cy="638175"/>
            </a:xfrm>
            <a:custGeom>
              <a:gdLst>
                <a:gd name="T1" fmla="*/ 0 w 21600"/>
                <a:gd name="T2" fmla="*/ 0 h 21600"/>
                <a:gd name="T3" fmla="*/ 21600 w 21600"/>
                <a:gd name="T4" fmla="*/ 21600 h 21600"/>
              </a:gdLst>
              <a:rect l="T1" t="T2" r="T3" b="T4"/>
              <a:pathLst>
                <a:path w="21600" h="21600">
                  <a:moveTo>
                    <a:pt x="19063" y="0"/>
                  </a:moveTo>
                  <a:lnTo>
                    <a:pt x="2536" y="0"/>
                  </a:lnTo>
                  <a:lnTo>
                    <a:pt x="2125" y="125"/>
                  </a:lnTo>
                  <a:lnTo>
                    <a:pt x="1734" y="490"/>
                  </a:lnTo>
                  <a:lnTo>
                    <a:pt x="1371" y="1073"/>
                  </a:lnTo>
                  <a:lnTo>
                    <a:pt x="1038" y="1855"/>
                  </a:lnTo>
                  <a:lnTo>
                    <a:pt x="743" y="2817"/>
                  </a:lnTo>
                  <a:lnTo>
                    <a:pt x="489" y="3937"/>
                  </a:lnTo>
                  <a:lnTo>
                    <a:pt x="283" y="5197"/>
                  </a:lnTo>
                  <a:lnTo>
                    <a:pt x="129" y="6577"/>
                  </a:lnTo>
                  <a:lnTo>
                    <a:pt x="33" y="8056"/>
                  </a:lnTo>
                  <a:lnTo>
                    <a:pt x="0" y="9615"/>
                  </a:lnTo>
                  <a:lnTo>
                    <a:pt x="0" y="21600"/>
                  </a:lnTo>
                  <a:lnTo>
                    <a:pt x="21600" y="21600"/>
                  </a:lnTo>
                  <a:lnTo>
                    <a:pt x="21600" y="9615"/>
                  </a:lnTo>
                  <a:lnTo>
                    <a:pt x="21566" y="8056"/>
                  </a:lnTo>
                  <a:lnTo>
                    <a:pt x="21470" y="6577"/>
                  </a:lnTo>
                  <a:lnTo>
                    <a:pt x="21316" y="5197"/>
                  </a:lnTo>
                  <a:lnTo>
                    <a:pt x="21110" y="3937"/>
                  </a:lnTo>
                  <a:lnTo>
                    <a:pt x="20856" y="2817"/>
                  </a:lnTo>
                  <a:lnTo>
                    <a:pt x="20561" y="1855"/>
                  </a:lnTo>
                  <a:lnTo>
                    <a:pt x="20228" y="1073"/>
                  </a:lnTo>
                  <a:lnTo>
                    <a:pt x="19865" y="490"/>
                  </a:lnTo>
                  <a:lnTo>
                    <a:pt x="19474" y="125"/>
                  </a:lnTo>
                  <a:lnTo>
                    <a:pt x="19063" y="0"/>
                  </a:lnTo>
                  <a:close/>
                </a:path>
              </a:pathLst>
            </a:custGeom>
            <a:solidFill>
              <a:srgbClr val="FFFFFF"/>
            </a:solidFill>
            <a:ln cmpd="sng" cap="flat">
              <a:noFill/>
              <a:prstDash val="solid"/>
              <a:miter/>
            </a:ln>
          </p:spPr>
        </p:sp>
        <p:sp>
          <p:nvSpPr>
            <p:cNvPr id="93" name="曲线"/>
            <p:cNvSpPr>
              <a:spLocks/>
            </p:cNvSpPr>
            <p:nvPr/>
          </p:nvSpPr>
          <p:spPr>
            <a:xfrm rot="0">
              <a:off x="2495550" y="38100"/>
              <a:ext cx="2419350" cy="638175"/>
            </a:xfrm>
            <a:custGeom>
              <a:gdLst>
                <a:gd name="T1" fmla="*/ 0 w 21600"/>
                <a:gd name="T2" fmla="*/ 0 h 21600"/>
                <a:gd name="T3" fmla="*/ 21600 w 21600"/>
                <a:gd name="T4" fmla="*/ 21600 h 21600"/>
              </a:gdLst>
              <a:rect l="T1" t="T2" r="T3" b="T4"/>
              <a:pathLst>
                <a:path w="21600" h="21600">
                  <a:moveTo>
                    <a:pt x="2536" y="0"/>
                  </a:moveTo>
                  <a:lnTo>
                    <a:pt x="19063" y="0"/>
                  </a:lnTo>
                  <a:lnTo>
                    <a:pt x="19474" y="125"/>
                  </a:lnTo>
                  <a:lnTo>
                    <a:pt x="19865" y="490"/>
                  </a:lnTo>
                  <a:lnTo>
                    <a:pt x="20228" y="1073"/>
                  </a:lnTo>
                  <a:lnTo>
                    <a:pt x="20561" y="1855"/>
                  </a:lnTo>
                  <a:lnTo>
                    <a:pt x="20856" y="2817"/>
                  </a:lnTo>
                  <a:lnTo>
                    <a:pt x="21110" y="3937"/>
                  </a:lnTo>
                  <a:lnTo>
                    <a:pt x="21316" y="5197"/>
                  </a:lnTo>
                  <a:lnTo>
                    <a:pt x="21470" y="6577"/>
                  </a:lnTo>
                  <a:lnTo>
                    <a:pt x="21566" y="8056"/>
                  </a:lnTo>
                  <a:lnTo>
                    <a:pt x="21600" y="9615"/>
                  </a:lnTo>
                  <a:lnTo>
                    <a:pt x="21600" y="21600"/>
                  </a:lnTo>
                  <a:lnTo>
                    <a:pt x="0" y="21600"/>
                  </a:lnTo>
                  <a:lnTo>
                    <a:pt x="0" y="9615"/>
                  </a:lnTo>
                  <a:lnTo>
                    <a:pt x="33" y="8056"/>
                  </a:lnTo>
                  <a:lnTo>
                    <a:pt x="129" y="6577"/>
                  </a:lnTo>
                  <a:lnTo>
                    <a:pt x="283" y="5197"/>
                  </a:lnTo>
                  <a:lnTo>
                    <a:pt x="489" y="3937"/>
                  </a:lnTo>
                  <a:lnTo>
                    <a:pt x="743" y="2817"/>
                  </a:lnTo>
                  <a:lnTo>
                    <a:pt x="1038" y="1855"/>
                  </a:lnTo>
                  <a:lnTo>
                    <a:pt x="1371" y="1073"/>
                  </a:lnTo>
                  <a:lnTo>
                    <a:pt x="1734" y="490"/>
                  </a:lnTo>
                  <a:lnTo>
                    <a:pt x="2125" y="125"/>
                  </a:lnTo>
                  <a:lnTo>
                    <a:pt x="2536" y="0"/>
                  </a:lnTo>
                  <a:close/>
                </a:path>
              </a:pathLst>
            </a:custGeom>
            <a:noFill/>
            <a:ln w="76200" cmpd="sng" cap="flat">
              <a:solidFill>
                <a:srgbClr val="000000"/>
              </a:solidFill>
              <a:prstDash val="solid"/>
              <a:round/>
            </a:ln>
          </p:spPr>
        </p:sp>
      </p:grpSp>
      <p:sp>
        <p:nvSpPr>
          <p:cNvPr id="95" name="矩形"/>
          <p:cNvSpPr>
            <a:spLocks/>
          </p:cNvSpPr>
          <p:nvPr/>
        </p:nvSpPr>
        <p:spPr>
          <a:xfrm rot="0">
            <a:off x="689609" y="99994"/>
            <a:ext cx="3589653" cy="1932940"/>
          </a:xfrm>
          <a:prstGeom prst="rect"/>
          <a:noFill/>
          <a:ln w="12700" cmpd="sng" cap="flat">
            <a:noFill/>
            <a:prstDash val="solid"/>
            <a:miter/>
          </a:ln>
        </p:spPr>
        <p:txBody>
          <a:bodyPr vert="horz" wrap="square" lIns="0" tIns="146050" rIns="0" bIns="0" anchor="t" anchorCtr="0">
            <a:prstTxWarp prst="textNoShape"/>
            <a:spAutoFit/>
          </a:bodyPr>
          <a:lstStyle/>
          <a:p>
            <a:pPr marL="12700" indent="0" algn="l">
              <a:lnSpc>
                <a:spcPct val="100000"/>
              </a:lnSpc>
              <a:spcBef>
                <a:spcPts val="1150"/>
              </a:spcBef>
              <a:spcAft>
                <a:spcPts val="0"/>
              </a:spcAft>
              <a:buNone/>
              <a:tabLst>
                <a:tab pos="2453640" algn="l"/>
              </a:tabLst>
            </a:pPr>
            <a:r>
              <a:rPr lang="en-US" altLang="zh-CN" sz="1800" b="0" i="0" u="none" strike="noStrike" kern="1200" cap="none" spc="-5" baseline="0">
                <a:solidFill>
                  <a:srgbClr val="7E7E7E"/>
                </a:solidFill>
                <a:latin typeface="Calibri" pitchFamily="0" charset="0"/>
                <a:ea typeface="宋体" pitchFamily="0" charset="0"/>
                <a:cs typeface="Calibri" pitchFamily="0" charset="0"/>
              </a:rPr>
              <a:t>Introduction	</a:t>
            </a:r>
            <a:r>
              <a:rPr lang="en-US" altLang="zh-CN" sz="1800" b="1" i="0" u="none" strike="noStrike" kern="1200" cap="none" spc="-10" baseline="0">
                <a:solidFill>
                  <a:srgbClr val="FF0000"/>
                </a:solidFill>
                <a:latin typeface="Calibri" pitchFamily="0" charset="0"/>
                <a:ea typeface="宋体" pitchFamily="0" charset="0"/>
                <a:cs typeface="Calibri" pitchFamily="0" charset="0"/>
              </a:rPr>
              <a:t>Background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40"/>
              </a:spcBef>
              <a:spcAft>
                <a:spcPts val="0"/>
              </a:spcAft>
              <a:buNone/>
            </a:pPr>
            <a:endParaRPr lang="en-US" altLang="zh-CN" sz="2100" b="0" i="0" u="none" strike="noStrike" kern="1200" cap="none" spc="0" baseline="0">
              <a:solidFill>
                <a:schemeClr val="tx1"/>
              </a:solidFill>
              <a:latin typeface="Calibri" pitchFamily="0" charset="0"/>
              <a:ea typeface="宋体" pitchFamily="0" charset="0"/>
              <a:cs typeface="Calibri" pitchFamily="0" charset="0"/>
            </a:endParaRPr>
          </a:p>
          <a:p>
            <a:pPr marL="240665" indent="0" algn="l">
              <a:lnSpc>
                <a:spcPct val="100000"/>
              </a:lnSpc>
              <a:spcBef>
                <a:spcPts val="5"/>
              </a:spcBef>
              <a:spcAft>
                <a:spcPts val="0"/>
              </a:spcAft>
              <a:buNone/>
            </a:pPr>
            <a:r>
              <a:rPr lang="en-US" altLang="zh-CN" sz="4400" b="0" i="0" u="none" strike="noStrike" kern="1200" cap="none" spc="265" baseline="0">
                <a:solidFill>
                  <a:srgbClr val="3333FF"/>
                </a:solidFill>
                <a:latin typeface="Georgia" pitchFamily="0" charset="0"/>
                <a:ea typeface="宋体" pitchFamily="0" charset="0"/>
                <a:cs typeface="Georgia" pitchFamily="0" charset="0"/>
              </a:rPr>
              <a:t>Background</a:t>
            </a:r>
            <a:endParaRPr lang="zh-CN" altLang="en-US" sz="4400" b="0" i="0" u="none" strike="noStrike" kern="1200" cap="none" spc="0" baseline="0">
              <a:solidFill>
                <a:schemeClr val="tx1"/>
              </a:solidFill>
              <a:latin typeface="Georgia" pitchFamily="0" charset="0"/>
              <a:ea typeface="宋体" pitchFamily="0" charset="0"/>
              <a:cs typeface="Georgia" pitchFamily="0" charset="0"/>
            </a:endParaRPr>
          </a:p>
        </p:txBody>
      </p:sp>
      <p:sp>
        <p:nvSpPr>
          <p:cNvPr id="96"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5</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38572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7" name="矩形"/>
          <p:cNvSpPr>
            <a:spLocks/>
          </p:cNvSpPr>
          <p:nvPr/>
        </p:nvSpPr>
        <p:spPr>
          <a:xfrm rot="0">
            <a:off x="917575" y="877697"/>
            <a:ext cx="10281286" cy="4507483"/>
          </a:xfrm>
          <a:prstGeom prst="rect"/>
          <a:noFill/>
          <a:ln w="12700" cmpd="sng" cap="flat">
            <a:noFill/>
            <a:prstDash val="solid"/>
            <a:miter/>
          </a:ln>
        </p:spPr>
        <p:txBody>
          <a:bodyPr vert="horz" wrap="square" lIns="0" tIns="107314" rIns="0" bIns="0" anchor="t" anchorCtr="0">
            <a:prstTxWarp prst="textNoShape"/>
            <a:spAutoFit/>
          </a:bodyPr>
          <a:lstStyle/>
          <a:p>
            <a:pPr marL="12065" indent="0" algn="l">
              <a:lnSpc>
                <a:spcPct val="100000"/>
              </a:lnSpc>
              <a:spcBef>
                <a:spcPts val="843"/>
              </a:spcBef>
              <a:spcAft>
                <a:spcPts val="0"/>
              </a:spcAft>
              <a:buNone/>
              <a:tabLst>
                <a:tab pos="241934" algn="l"/>
              </a:tabLst>
            </a:pPr>
            <a:r>
              <a:rPr lang="en-US" altLang="zh-CN" sz="3600" b="0" i="0" u="none" strike="noStrike" kern="1200" cap="none" spc="-5" baseline="0">
                <a:solidFill>
                  <a:srgbClr val="FF0000"/>
                </a:solidFill>
                <a:latin typeface="Times New Roman" pitchFamily="0" charset="0"/>
                <a:ea typeface="宋体" pitchFamily="0" charset="0"/>
                <a:cs typeface="Times New Roman" pitchFamily="0" charset="0"/>
              </a:rPr>
              <a:t>Literature</a:t>
            </a:r>
            <a:r>
              <a:rPr lang="en-US" altLang="zh-CN" sz="3600" b="0" i="0" u="none" strike="noStrike" kern="1200" cap="none" spc="-45" baseline="0">
                <a:solidFill>
                  <a:srgbClr val="FF0000"/>
                </a:solidFill>
                <a:latin typeface="Times New Roman" pitchFamily="0" charset="0"/>
                <a:ea typeface="宋体" pitchFamily="0" charset="0"/>
                <a:cs typeface="Times New Roman" pitchFamily="0" charset="0"/>
              </a:rPr>
              <a:t> </a:t>
            </a:r>
            <a:r>
              <a:rPr lang="en-US" altLang="zh-CN" sz="3600" b="0" i="0" u="none" strike="noStrike" kern="1200" cap="none" spc="10" baseline="0">
                <a:solidFill>
                  <a:srgbClr val="FF0000"/>
                </a:solidFill>
                <a:latin typeface="Times New Roman" pitchFamily="0" charset="0"/>
                <a:ea typeface="宋体" pitchFamily="0" charset="0"/>
                <a:cs typeface="Times New Roman" pitchFamily="0" charset="0"/>
              </a:rPr>
              <a:t>R</a:t>
            </a:r>
            <a:r>
              <a:rPr lang="en-US" altLang="zh-CN" sz="3600" b="0" i="0" u="none" strike="noStrike" kern="1200" cap="none" spc="10" baseline="0">
                <a:solidFill>
                  <a:srgbClr val="FF0000"/>
                </a:solidFill>
                <a:latin typeface="Times New Roman" pitchFamily="0" charset="0"/>
                <a:ea typeface="宋体" pitchFamily="0" charset="0"/>
                <a:cs typeface="Times New Roman" pitchFamily="0" charset="0"/>
              </a:rPr>
              <a:t>eview</a:t>
            </a:r>
            <a:endParaRPr lang="en-US" altLang="zh-CN" sz="3600" b="0" i="0" u="none" strike="noStrike" kern="1200" cap="none" spc="10" baseline="0">
              <a:solidFill>
                <a:srgbClr val="FF0000"/>
              </a:solidFill>
              <a:latin typeface="Times New Roman" pitchFamily="0" charset="0"/>
              <a:ea typeface="宋体" pitchFamily="0" charset="0"/>
              <a:cs typeface="Times New Roman" pitchFamily="0" charset="0"/>
            </a:endParaRPr>
          </a:p>
          <a:p>
            <a:pPr marL="469265" indent="-457200" algn="l">
              <a:lnSpc>
                <a:spcPct val="100000"/>
              </a:lnSpc>
              <a:spcBef>
                <a:spcPts val="843"/>
              </a:spcBef>
              <a:spcAft>
                <a:spcPts val="0"/>
              </a:spcAft>
              <a:buClr>
                <a:schemeClr val="tx1"/>
              </a:buClr>
              <a:buFont typeface="Arial" pitchFamily="34" charset="0"/>
              <a:buChar char="•"/>
              <a:tabLst>
                <a:tab pos="241934" algn="l"/>
              </a:tabLst>
            </a:pPr>
            <a:r>
              <a:rPr lang="en-US" altLang="zh-CN" sz="2750" b="0" i="0" u="none" strike="noStrike" kern="1200" cap="none" spc="0" baseline="0">
                <a:solidFill>
                  <a:schemeClr val="tx1"/>
                </a:solidFill>
                <a:latin typeface="Calibri" pitchFamily="0" charset="0"/>
                <a:ea typeface="宋体" pitchFamily="0" charset="0"/>
                <a:cs typeface="Calibri" pitchFamily="0" charset="0"/>
              </a:rPr>
              <a:t>"Solar-Powered Electric Vehicles" (Journal of Solar Energy  Engineering)</a:t>
            </a:r>
            <a:endParaRPr lang="en-US" altLang="zh-CN" sz="2750" b="0" i="0" u="none" strike="noStrike" kern="1200" cap="none" spc="0" baseline="0">
              <a:solidFill>
                <a:schemeClr val="tx1"/>
              </a:solidFill>
              <a:latin typeface="Calibri" pitchFamily="0" charset="0"/>
              <a:ea typeface="宋体" pitchFamily="0" charset="0"/>
              <a:cs typeface="Calibri" pitchFamily="0" charset="0"/>
            </a:endParaRPr>
          </a:p>
          <a:p>
            <a:pPr marL="469265" indent="-457200" algn="l">
              <a:lnSpc>
                <a:spcPct val="100000"/>
              </a:lnSpc>
              <a:spcBef>
                <a:spcPts val="843"/>
              </a:spcBef>
              <a:spcAft>
                <a:spcPts val="0"/>
              </a:spcAft>
              <a:buClr>
                <a:schemeClr val="tx1"/>
              </a:buClr>
              <a:buFont typeface="Arial" pitchFamily="34" charset="0"/>
              <a:buChar char="•"/>
              <a:tabLst>
                <a:tab pos="241934" algn="l"/>
              </a:tabLst>
            </a:pPr>
            <a:r>
              <a:rPr lang="en-US" altLang="zh-CN" sz="2750" b="0" i="0" u="none" strike="noStrike" kern="1200" cap="none" spc="0" baseline="0">
                <a:solidFill>
                  <a:schemeClr val="tx1"/>
                </a:solidFill>
                <a:latin typeface="Calibri" pitchFamily="0" charset="0"/>
                <a:ea typeface="宋体" pitchFamily="0" charset="0"/>
                <a:cs typeface="Calibri" pitchFamily="0" charset="0"/>
              </a:rPr>
              <a:t>"Design and Development of Solar-Powered Skateboard" (International Journal of Mechanical Engineering)</a:t>
            </a:r>
            <a:endParaRPr lang="en-US" altLang="zh-CN" sz="2750" b="0" i="0" u="none" strike="noStrike" kern="1200" cap="none" spc="0" baseline="0">
              <a:solidFill>
                <a:schemeClr val="tx1"/>
              </a:solidFill>
              <a:latin typeface="Calibri" pitchFamily="0" charset="0"/>
              <a:ea typeface="宋体" pitchFamily="0" charset="0"/>
              <a:cs typeface="Calibri" pitchFamily="0" charset="0"/>
            </a:endParaRPr>
          </a:p>
          <a:p>
            <a:pPr marL="469265" indent="-457200" algn="l">
              <a:lnSpc>
                <a:spcPct val="100000"/>
              </a:lnSpc>
              <a:spcBef>
                <a:spcPts val="843"/>
              </a:spcBef>
              <a:spcAft>
                <a:spcPts val="0"/>
              </a:spcAft>
              <a:buClr>
                <a:schemeClr val="tx1"/>
              </a:buClr>
              <a:buFont typeface="Arial" pitchFamily="34" charset="0"/>
              <a:buChar char="•"/>
              <a:tabLst>
                <a:tab pos="241934" algn="l"/>
              </a:tabLst>
            </a:pPr>
            <a:r>
              <a:rPr lang="en-US" altLang="zh-CN" sz="2750" b="0" i="0" u="none" strike="noStrike" kern="1200" cap="none" spc="0" baseline="0">
                <a:solidFill>
                  <a:schemeClr val="tx1"/>
                </a:solidFill>
                <a:latin typeface="Calibri" pitchFamily="0" charset="0"/>
                <a:ea typeface="宋体" pitchFamily="0" charset="0"/>
                <a:cs typeface="Calibri" pitchFamily="0" charset="0"/>
              </a:rPr>
              <a:t>"Energy Efficiency Analysis of Solar-Powered Bicycles" (Journal of Transportation Engineering)</a:t>
            </a:r>
            <a:endParaRPr lang="en-US" altLang="zh-CN" sz="2750" b="0" i="0" u="none" strike="noStrike" kern="1200" cap="none" spc="0" baseline="0">
              <a:solidFill>
                <a:schemeClr val="tx1"/>
              </a:solidFill>
              <a:latin typeface="Calibri" pitchFamily="0" charset="0"/>
              <a:ea typeface="宋体" pitchFamily="0" charset="0"/>
              <a:cs typeface="Calibri" pitchFamily="0" charset="0"/>
            </a:endParaRPr>
          </a:p>
          <a:p>
            <a:pPr marL="469265" indent="-457200" algn="l">
              <a:lnSpc>
                <a:spcPct val="100000"/>
              </a:lnSpc>
              <a:spcBef>
                <a:spcPts val="843"/>
              </a:spcBef>
              <a:spcAft>
                <a:spcPts val="0"/>
              </a:spcAft>
              <a:buClr>
                <a:schemeClr val="tx1"/>
              </a:buClr>
              <a:buFont typeface="Arial" pitchFamily="34" charset="0"/>
              <a:buChar char="•"/>
              <a:tabLst>
                <a:tab pos="241934" algn="l"/>
              </a:tabLst>
            </a:pPr>
            <a:r>
              <a:rPr lang="en-US" altLang="zh-CN" sz="2750" b="0" i="0" u="none" strike="noStrike" kern="1200" cap="none" spc="0" baseline="0">
                <a:solidFill>
                  <a:schemeClr val="tx1"/>
                </a:solidFill>
                <a:latin typeface="Calibri" pitchFamily="0" charset="0"/>
                <a:ea typeface="宋体" pitchFamily="0" charset="0"/>
                <a:cs typeface="Calibri" pitchFamily="0" charset="0"/>
              </a:rPr>
              <a:t>"Solar-Powered Transportation: A Review" (Renewable and Sustainable Energy Reviews) </a:t>
            </a:r>
            <a:endParaRPr lang="zh-CN" altLang="en-US" sz="275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06" name="组合"/>
          <p:cNvGrpSpPr>
            <a:grpSpLocks/>
          </p:cNvGrpSpPr>
          <p:nvPr/>
        </p:nvGrpSpPr>
        <p:grpSpPr>
          <a:xfrm>
            <a:off x="71437" y="38100"/>
            <a:ext cx="12115864" cy="643001"/>
            <a:chOff x="71437" y="38100"/>
            <a:chExt cx="12115864" cy="643001"/>
          </a:xfrm>
        </p:grpSpPr>
        <p:sp>
          <p:nvSpPr>
            <p:cNvPr id="98" name="曲线"/>
            <p:cNvSpPr>
              <a:spLocks/>
            </p:cNvSpPr>
            <p:nvPr/>
          </p:nvSpPr>
          <p:spPr>
            <a:xfrm rot="0">
              <a:off x="491972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99"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100"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101"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19072" y="0"/>
                  </a:moveTo>
                  <a:lnTo>
                    <a:pt x="2526" y="0"/>
                  </a:lnTo>
                  <a:lnTo>
                    <a:pt x="2116" y="125"/>
                  </a:lnTo>
                  <a:lnTo>
                    <a:pt x="1727" y="489"/>
                  </a:lnTo>
                  <a:lnTo>
                    <a:pt x="1365" y="1072"/>
                  </a:lnTo>
                  <a:lnTo>
                    <a:pt x="1034" y="1854"/>
                  </a:lnTo>
                  <a:lnTo>
                    <a:pt x="739" y="2815"/>
                  </a:lnTo>
                  <a:lnTo>
                    <a:pt x="487" y="3935"/>
                  </a:lnTo>
                  <a:lnTo>
                    <a:pt x="281" y="5195"/>
                  </a:lnTo>
                  <a:lnTo>
                    <a:pt x="128" y="6575"/>
                  </a:lnTo>
                  <a:lnTo>
                    <a:pt x="33" y="8055"/>
                  </a:lnTo>
                  <a:lnTo>
                    <a:pt x="0" y="9615"/>
                  </a:lnTo>
                  <a:lnTo>
                    <a:pt x="0" y="21600"/>
                  </a:lnTo>
                  <a:lnTo>
                    <a:pt x="21600" y="21600"/>
                  </a:lnTo>
                  <a:lnTo>
                    <a:pt x="21600" y="9615"/>
                  </a:lnTo>
                  <a:lnTo>
                    <a:pt x="21566" y="8055"/>
                  </a:lnTo>
                  <a:lnTo>
                    <a:pt x="21471" y="6575"/>
                  </a:lnTo>
                  <a:lnTo>
                    <a:pt x="21317" y="5195"/>
                  </a:lnTo>
                  <a:lnTo>
                    <a:pt x="21112" y="3935"/>
                  </a:lnTo>
                  <a:lnTo>
                    <a:pt x="20859" y="2815"/>
                  </a:lnTo>
                  <a:lnTo>
                    <a:pt x="20565" y="1854"/>
                  </a:lnTo>
                  <a:lnTo>
                    <a:pt x="20233" y="1072"/>
                  </a:lnTo>
                  <a:lnTo>
                    <a:pt x="19871" y="489"/>
                  </a:lnTo>
                  <a:lnTo>
                    <a:pt x="19482" y="125"/>
                  </a:lnTo>
                  <a:lnTo>
                    <a:pt x="19072" y="0"/>
                  </a:lnTo>
                  <a:close/>
                </a:path>
              </a:pathLst>
            </a:custGeom>
            <a:solidFill>
              <a:srgbClr val="FFFFFF"/>
            </a:solidFill>
            <a:ln cmpd="sng" cap="flat">
              <a:noFill/>
              <a:prstDash val="solid"/>
              <a:miter/>
            </a:ln>
          </p:spPr>
        </p:sp>
        <p:sp>
          <p:nvSpPr>
            <p:cNvPr id="102"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sp>
          <p:nvSpPr>
            <p:cNvPr id="103"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6A6A6"/>
              </a:solidFill>
              <a:prstDash val="solid"/>
              <a:round/>
            </a:ln>
          </p:spPr>
        </p:sp>
        <p:sp>
          <p:nvSpPr>
            <p:cNvPr id="104" name="曲线"/>
            <p:cNvSpPr>
              <a:spLocks/>
            </p:cNvSpPr>
            <p:nvPr/>
          </p:nvSpPr>
          <p:spPr>
            <a:xfrm rot="0">
              <a:off x="2495550" y="38100"/>
              <a:ext cx="2419350" cy="638175"/>
            </a:xfrm>
            <a:custGeom>
              <a:gdLst>
                <a:gd name="T1" fmla="*/ 0 w 21600"/>
                <a:gd name="T2" fmla="*/ 0 h 21600"/>
                <a:gd name="T3" fmla="*/ 21600 w 21600"/>
                <a:gd name="T4" fmla="*/ 21600 h 21600"/>
              </a:gdLst>
              <a:rect l="T1" t="T2" r="T3" b="T4"/>
              <a:pathLst>
                <a:path w="21600" h="21600">
                  <a:moveTo>
                    <a:pt x="19063" y="0"/>
                  </a:moveTo>
                  <a:lnTo>
                    <a:pt x="2536" y="0"/>
                  </a:lnTo>
                  <a:lnTo>
                    <a:pt x="2125" y="125"/>
                  </a:lnTo>
                  <a:lnTo>
                    <a:pt x="1734" y="490"/>
                  </a:lnTo>
                  <a:lnTo>
                    <a:pt x="1371" y="1073"/>
                  </a:lnTo>
                  <a:lnTo>
                    <a:pt x="1038" y="1855"/>
                  </a:lnTo>
                  <a:lnTo>
                    <a:pt x="743" y="2817"/>
                  </a:lnTo>
                  <a:lnTo>
                    <a:pt x="489" y="3937"/>
                  </a:lnTo>
                  <a:lnTo>
                    <a:pt x="283" y="5197"/>
                  </a:lnTo>
                  <a:lnTo>
                    <a:pt x="129" y="6577"/>
                  </a:lnTo>
                  <a:lnTo>
                    <a:pt x="33" y="8056"/>
                  </a:lnTo>
                  <a:lnTo>
                    <a:pt x="0" y="9615"/>
                  </a:lnTo>
                  <a:lnTo>
                    <a:pt x="0" y="21600"/>
                  </a:lnTo>
                  <a:lnTo>
                    <a:pt x="21600" y="21600"/>
                  </a:lnTo>
                  <a:lnTo>
                    <a:pt x="21600" y="9615"/>
                  </a:lnTo>
                  <a:lnTo>
                    <a:pt x="21566" y="8056"/>
                  </a:lnTo>
                  <a:lnTo>
                    <a:pt x="21470" y="6577"/>
                  </a:lnTo>
                  <a:lnTo>
                    <a:pt x="21316" y="5197"/>
                  </a:lnTo>
                  <a:lnTo>
                    <a:pt x="21110" y="3937"/>
                  </a:lnTo>
                  <a:lnTo>
                    <a:pt x="20856" y="2817"/>
                  </a:lnTo>
                  <a:lnTo>
                    <a:pt x="20561" y="1855"/>
                  </a:lnTo>
                  <a:lnTo>
                    <a:pt x="20228" y="1073"/>
                  </a:lnTo>
                  <a:lnTo>
                    <a:pt x="19865" y="490"/>
                  </a:lnTo>
                  <a:lnTo>
                    <a:pt x="19474" y="125"/>
                  </a:lnTo>
                  <a:lnTo>
                    <a:pt x="19063" y="0"/>
                  </a:lnTo>
                  <a:close/>
                </a:path>
              </a:pathLst>
            </a:custGeom>
            <a:solidFill>
              <a:srgbClr val="FFFFFF"/>
            </a:solidFill>
            <a:ln cmpd="sng" cap="flat">
              <a:noFill/>
              <a:prstDash val="solid"/>
              <a:miter/>
            </a:ln>
          </p:spPr>
        </p:sp>
        <p:sp>
          <p:nvSpPr>
            <p:cNvPr id="105" name="曲线"/>
            <p:cNvSpPr>
              <a:spLocks/>
            </p:cNvSpPr>
            <p:nvPr/>
          </p:nvSpPr>
          <p:spPr>
            <a:xfrm rot="0">
              <a:off x="2495550" y="38100"/>
              <a:ext cx="2419350" cy="638175"/>
            </a:xfrm>
            <a:custGeom>
              <a:gdLst>
                <a:gd name="T1" fmla="*/ 0 w 21600"/>
                <a:gd name="T2" fmla="*/ 0 h 21600"/>
                <a:gd name="T3" fmla="*/ 21600 w 21600"/>
                <a:gd name="T4" fmla="*/ 21600 h 21600"/>
              </a:gdLst>
              <a:rect l="T1" t="T2" r="T3" b="T4"/>
              <a:pathLst>
                <a:path w="21600" h="21600">
                  <a:moveTo>
                    <a:pt x="2536" y="0"/>
                  </a:moveTo>
                  <a:lnTo>
                    <a:pt x="19063" y="0"/>
                  </a:lnTo>
                  <a:lnTo>
                    <a:pt x="19474" y="125"/>
                  </a:lnTo>
                  <a:lnTo>
                    <a:pt x="19865" y="490"/>
                  </a:lnTo>
                  <a:lnTo>
                    <a:pt x="20228" y="1073"/>
                  </a:lnTo>
                  <a:lnTo>
                    <a:pt x="20561" y="1855"/>
                  </a:lnTo>
                  <a:lnTo>
                    <a:pt x="20856" y="2817"/>
                  </a:lnTo>
                  <a:lnTo>
                    <a:pt x="21110" y="3937"/>
                  </a:lnTo>
                  <a:lnTo>
                    <a:pt x="21316" y="5197"/>
                  </a:lnTo>
                  <a:lnTo>
                    <a:pt x="21470" y="6577"/>
                  </a:lnTo>
                  <a:lnTo>
                    <a:pt x="21566" y="8056"/>
                  </a:lnTo>
                  <a:lnTo>
                    <a:pt x="21600" y="9615"/>
                  </a:lnTo>
                  <a:lnTo>
                    <a:pt x="21600" y="21600"/>
                  </a:lnTo>
                  <a:lnTo>
                    <a:pt x="0" y="21600"/>
                  </a:lnTo>
                  <a:lnTo>
                    <a:pt x="0" y="9615"/>
                  </a:lnTo>
                  <a:lnTo>
                    <a:pt x="33" y="8056"/>
                  </a:lnTo>
                  <a:lnTo>
                    <a:pt x="129" y="6577"/>
                  </a:lnTo>
                  <a:lnTo>
                    <a:pt x="283" y="5197"/>
                  </a:lnTo>
                  <a:lnTo>
                    <a:pt x="489" y="3937"/>
                  </a:lnTo>
                  <a:lnTo>
                    <a:pt x="743" y="2817"/>
                  </a:lnTo>
                  <a:lnTo>
                    <a:pt x="1038" y="1855"/>
                  </a:lnTo>
                  <a:lnTo>
                    <a:pt x="1371" y="1073"/>
                  </a:lnTo>
                  <a:lnTo>
                    <a:pt x="1734" y="490"/>
                  </a:lnTo>
                  <a:lnTo>
                    <a:pt x="2125" y="125"/>
                  </a:lnTo>
                  <a:lnTo>
                    <a:pt x="2536" y="0"/>
                  </a:lnTo>
                  <a:close/>
                </a:path>
              </a:pathLst>
            </a:custGeom>
            <a:noFill/>
            <a:ln w="76200" cmpd="sng" cap="flat">
              <a:solidFill>
                <a:srgbClr val="000000"/>
              </a:solidFill>
              <a:prstDash val="solid"/>
              <a:round/>
            </a:ln>
          </p:spPr>
        </p:sp>
      </p:grpSp>
      <p:sp>
        <p:nvSpPr>
          <p:cNvPr id="107" name="矩形"/>
          <p:cNvSpPr>
            <a:spLocks/>
          </p:cNvSpPr>
          <p:nvPr/>
        </p:nvSpPr>
        <p:spPr>
          <a:xfrm rot="0">
            <a:off x="689609" y="232981"/>
            <a:ext cx="1085469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2453640" algn="l"/>
                <a:tab pos="4812665" algn="l"/>
                <a:tab pos="7045832" algn="l"/>
                <a:tab pos="9733915" algn="l"/>
              </a:tabLst>
            </a:pPr>
            <a:r>
              <a:rPr lang="en-US" altLang="zh-CN" sz="1800" b="0" i="0" u="none" strike="noStrike" kern="1200" cap="none" spc="0" baseline="0">
                <a:solidFill>
                  <a:srgbClr val="7E7E7E"/>
                </a:solidFill>
                <a:latin typeface="Calibri" pitchFamily="0" charset="0"/>
                <a:ea typeface="宋体" pitchFamily="0" charset="0"/>
                <a:cs typeface="Calibri" pitchFamily="0" charset="0"/>
              </a:rPr>
              <a:t>I</a:t>
            </a:r>
            <a:r>
              <a:rPr lang="en-US" altLang="zh-CN" sz="1800" b="0" i="0" u="none" strike="noStrike" kern="1200" cap="none" spc="-5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35" baseline="0">
                <a:solidFill>
                  <a:srgbClr val="7E7E7E"/>
                </a:solidFill>
                <a:latin typeface="Calibri" pitchFamily="0" charset="0"/>
                <a:ea typeface="宋体" pitchFamily="0" charset="0"/>
                <a:cs typeface="Calibri" pitchFamily="0" charset="0"/>
              </a:rPr>
              <a:t>r</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d</a:t>
            </a:r>
            <a:r>
              <a:rPr lang="en-US" altLang="zh-CN" sz="1800" b="0" i="0" u="none" strike="noStrike" kern="1200" cap="none" spc="-50" baseline="0">
                <a:solidFill>
                  <a:srgbClr val="7E7E7E"/>
                </a:solidFill>
                <a:latin typeface="Calibri" pitchFamily="0" charset="0"/>
                <a:ea typeface="宋体" pitchFamily="0" charset="0"/>
                <a:cs typeface="Calibri" pitchFamily="0" charset="0"/>
              </a:rPr>
              <a:t>u</a:t>
            </a:r>
            <a:r>
              <a:rPr lang="en-US" altLang="zh-CN" sz="1800" b="0" i="0" u="none" strike="noStrike" kern="1200" cap="none" spc="60"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45"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0" baseline="0">
                <a:solidFill>
                  <a:srgbClr val="7E7E7E"/>
                </a:solidFill>
                <a:latin typeface="Calibri" pitchFamily="0" charset="0"/>
                <a:ea typeface="宋体" pitchFamily="0" charset="0"/>
                <a:cs typeface="Calibri" pitchFamily="0" charset="0"/>
              </a:rPr>
              <a:t>n	</a:t>
            </a:r>
            <a:r>
              <a:rPr lang="en-US" altLang="zh-CN" sz="1800" b="1" i="0" u="none" strike="noStrike" kern="1200" cap="none" spc="35" baseline="0">
                <a:solidFill>
                  <a:srgbClr val="FF0000"/>
                </a:solidFill>
                <a:latin typeface="Calibri" pitchFamily="0" charset="0"/>
                <a:ea typeface="宋体" pitchFamily="0" charset="0"/>
                <a:cs typeface="Calibri" pitchFamily="0" charset="0"/>
              </a:rPr>
              <a:t>B</a:t>
            </a:r>
            <a:r>
              <a:rPr lang="en-US" altLang="zh-CN" sz="1800" b="1" i="0" u="none" strike="noStrike" kern="1200" cap="none" spc="-65" baseline="0">
                <a:solidFill>
                  <a:srgbClr val="FF0000"/>
                </a:solidFill>
                <a:latin typeface="Calibri" pitchFamily="0" charset="0"/>
                <a:ea typeface="宋体" pitchFamily="0" charset="0"/>
                <a:cs typeface="Calibri" pitchFamily="0" charset="0"/>
              </a:rPr>
              <a:t>a</a:t>
            </a:r>
            <a:r>
              <a:rPr lang="en-US" altLang="zh-CN" sz="1800" b="1" i="0" u="none" strike="noStrike" kern="1200" cap="none" spc="-5" baseline="0">
                <a:solidFill>
                  <a:srgbClr val="FF0000"/>
                </a:solidFill>
                <a:latin typeface="Calibri" pitchFamily="0" charset="0"/>
                <a:ea typeface="宋体" pitchFamily="0" charset="0"/>
                <a:cs typeface="Calibri" pitchFamily="0" charset="0"/>
              </a:rPr>
              <a:t>c</a:t>
            </a:r>
            <a:r>
              <a:rPr lang="en-US" altLang="zh-CN" sz="1800" b="1" i="0" u="none" strike="noStrike" kern="1200" cap="none" spc="25" baseline="0">
                <a:solidFill>
                  <a:srgbClr val="FF0000"/>
                </a:solidFill>
                <a:latin typeface="Calibri" pitchFamily="0" charset="0"/>
                <a:ea typeface="宋体" pitchFamily="0" charset="0"/>
                <a:cs typeface="Calibri" pitchFamily="0" charset="0"/>
              </a:rPr>
              <a:t>k</a:t>
            </a:r>
            <a:r>
              <a:rPr lang="en-US" altLang="zh-CN" sz="1800" b="1" i="0" u="none" strike="noStrike" kern="1200" cap="none" spc="-30" baseline="0">
                <a:solidFill>
                  <a:srgbClr val="FF0000"/>
                </a:solidFill>
                <a:latin typeface="Calibri" pitchFamily="0" charset="0"/>
                <a:ea typeface="宋体" pitchFamily="0" charset="0"/>
                <a:cs typeface="Calibri" pitchFamily="0" charset="0"/>
              </a:rPr>
              <a:t>g</a:t>
            </a:r>
            <a:r>
              <a:rPr lang="en-US" altLang="zh-CN" sz="1800" b="1" i="0" u="none" strike="noStrike" kern="1200" cap="none" spc="-45" baseline="0">
                <a:solidFill>
                  <a:srgbClr val="FF0000"/>
                </a:solidFill>
                <a:latin typeface="Calibri" pitchFamily="0" charset="0"/>
                <a:ea typeface="宋体" pitchFamily="0" charset="0"/>
                <a:cs typeface="Calibri" pitchFamily="0" charset="0"/>
              </a:rPr>
              <a:t>r</a:t>
            </a:r>
            <a:r>
              <a:rPr lang="en-US" altLang="zh-CN" sz="1800" b="1" i="0" u="none" strike="noStrike" kern="1200" cap="none" spc="0" baseline="0">
                <a:solidFill>
                  <a:srgbClr val="FF0000"/>
                </a:solidFill>
                <a:latin typeface="Calibri" pitchFamily="0" charset="0"/>
                <a:ea typeface="宋体" pitchFamily="0" charset="0"/>
                <a:cs typeface="Calibri" pitchFamily="0" charset="0"/>
              </a:rPr>
              <a:t>o</a:t>
            </a:r>
            <a:r>
              <a:rPr lang="en-US" altLang="zh-CN" sz="1800" b="1" i="0" u="none" strike="noStrike" kern="1200" cap="none" spc="10" baseline="0">
                <a:solidFill>
                  <a:srgbClr val="FF0000"/>
                </a:solidFill>
                <a:latin typeface="Calibri" pitchFamily="0" charset="0"/>
                <a:ea typeface="宋体" pitchFamily="0" charset="0"/>
                <a:cs typeface="Calibri" pitchFamily="0" charset="0"/>
              </a:rPr>
              <a:t>u</a:t>
            </a:r>
            <a:r>
              <a:rPr lang="en-US" altLang="zh-CN" sz="1800" b="1" i="0" u="none" strike="noStrike" kern="1200" cap="none" spc="5" baseline="0">
                <a:solidFill>
                  <a:srgbClr val="FF0000"/>
                </a:solidFill>
                <a:latin typeface="Calibri" pitchFamily="0" charset="0"/>
                <a:ea typeface="宋体" pitchFamily="0" charset="0"/>
                <a:cs typeface="Calibri" pitchFamily="0" charset="0"/>
              </a:rPr>
              <a:t>n</a:t>
            </a:r>
            <a:r>
              <a:rPr lang="en-US" altLang="zh-CN" sz="1800" b="1" i="0" u="none" strike="noStrike" kern="1200" cap="none" spc="0" baseline="0">
                <a:solidFill>
                  <a:srgbClr val="FF0000"/>
                </a:solidFill>
                <a:latin typeface="Calibri" pitchFamily="0" charset="0"/>
                <a:ea typeface="宋体" pitchFamily="0" charset="0"/>
                <a:cs typeface="Calibri" pitchFamily="0" charset="0"/>
              </a:rPr>
              <a:t>d	</a:t>
            </a:r>
            <a:r>
              <a:rPr lang="en-US" altLang="zh-CN" sz="1800" b="0" i="0" u="none" strike="noStrike" kern="1200" cap="none" spc="30" baseline="0">
                <a:solidFill>
                  <a:srgbClr val="7E7E7E"/>
                </a:solidFill>
                <a:latin typeface="Calibri" pitchFamily="0" charset="0"/>
                <a:ea typeface="宋体" pitchFamily="0" charset="0"/>
                <a:cs typeface="Calibri" pitchFamily="0" charset="0"/>
              </a:rPr>
              <a:t>M</a:t>
            </a:r>
            <a:r>
              <a:rPr lang="en-US" altLang="zh-CN" sz="1800" b="0" i="0" u="none" strike="noStrike" kern="1200" cap="none" spc="-75" baseline="0">
                <a:solidFill>
                  <a:srgbClr val="7E7E7E"/>
                </a:solidFill>
                <a:latin typeface="Calibri" pitchFamily="0" charset="0"/>
                <a:ea typeface="宋体" pitchFamily="0" charset="0"/>
                <a:cs typeface="Calibri" pitchFamily="0" charset="0"/>
              </a:rPr>
              <a:t>e</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20" baseline="0">
                <a:solidFill>
                  <a:srgbClr val="7E7E7E"/>
                </a:solidFill>
                <a:latin typeface="Calibri" pitchFamily="0" charset="0"/>
                <a:ea typeface="宋体" pitchFamily="0" charset="0"/>
                <a:cs typeface="Calibri" pitchFamily="0" charset="0"/>
              </a:rPr>
              <a:t>ho</a:t>
            </a:r>
            <a:r>
              <a:rPr lang="en-US" altLang="zh-CN" sz="1800" b="0" i="0" u="none" strike="noStrike" kern="1200" cap="none" spc="-50" baseline="0">
                <a:solidFill>
                  <a:srgbClr val="7E7E7E"/>
                </a:solidFill>
                <a:latin typeface="Calibri" pitchFamily="0" charset="0"/>
                <a:ea typeface="宋体" pitchFamily="0" charset="0"/>
                <a:cs typeface="Calibri" pitchFamily="0" charset="0"/>
              </a:rPr>
              <a:t>d</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45" baseline="0">
                <a:solidFill>
                  <a:srgbClr val="7E7E7E"/>
                </a:solidFill>
                <a:latin typeface="Calibri" pitchFamily="0" charset="0"/>
                <a:ea typeface="宋体" pitchFamily="0" charset="0"/>
                <a:cs typeface="Calibri" pitchFamily="0" charset="0"/>
              </a:rPr>
              <a:t>g</a:t>
            </a:r>
            <a:r>
              <a:rPr lang="en-US" altLang="zh-CN" sz="1800" b="0" i="0" u="none" strike="noStrike" kern="1200" cap="none" spc="0" baseline="0">
                <a:solidFill>
                  <a:srgbClr val="7E7E7E"/>
                </a:solidFill>
                <a:latin typeface="Calibri" pitchFamily="0" charset="0"/>
                <a:ea typeface="宋体" pitchFamily="0" charset="0"/>
                <a:cs typeface="Calibri" pitchFamily="0" charset="0"/>
              </a:rPr>
              <a:t>y	</a:t>
            </a:r>
            <a:r>
              <a:rPr lang="en-US" altLang="zh-CN" sz="1800" b="0" i="0" u="none" strike="noStrike" kern="1200" cap="none" spc="15" baseline="0">
                <a:solidFill>
                  <a:srgbClr val="7E7E7E"/>
                </a:solidFill>
                <a:latin typeface="Calibri" pitchFamily="0" charset="0"/>
                <a:ea typeface="宋体" pitchFamily="0" charset="0"/>
                <a:cs typeface="Calibri" pitchFamily="0" charset="0"/>
              </a:rPr>
              <a:t>D</a:t>
            </a:r>
            <a:r>
              <a:rPr lang="en-US" altLang="zh-CN" sz="1800" b="0" i="0" u="none" strike="noStrike" kern="1200" cap="none" spc="-40" baseline="0">
                <a:solidFill>
                  <a:srgbClr val="7E7E7E"/>
                </a:solidFill>
                <a:latin typeface="Calibri" pitchFamily="0" charset="0"/>
                <a:ea typeface="宋体" pitchFamily="0" charset="0"/>
                <a:cs typeface="Calibri" pitchFamily="0" charset="0"/>
              </a:rPr>
              <a:t>a</a:t>
            </a:r>
            <a:r>
              <a:rPr lang="en-US" altLang="zh-CN" sz="1800" b="0" i="0" u="none" strike="noStrike" kern="1200" cap="none" spc="0" baseline="0">
                <a:solidFill>
                  <a:srgbClr val="7E7E7E"/>
                </a:solidFill>
                <a:latin typeface="Calibri" pitchFamily="0" charset="0"/>
                <a:ea typeface="宋体" pitchFamily="0" charset="0"/>
                <a:cs typeface="Calibri" pitchFamily="0" charset="0"/>
              </a:rPr>
              <a:t>ta </a:t>
            </a:r>
            <a:r>
              <a:rPr lang="en-US" altLang="zh-CN" sz="1800" b="0" i="0" u="none" strike="noStrike" kern="1200" cap="none" spc="-40" baseline="0">
                <a:solidFill>
                  <a:srgbClr val="7E7E7E"/>
                </a:solidFill>
                <a:latin typeface="Calibri" pitchFamily="0" charset="0"/>
                <a:ea typeface="宋体" pitchFamily="0" charset="0"/>
                <a:cs typeface="Calibri" pitchFamily="0" charset="0"/>
              </a:rPr>
              <a:t>a</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d</a:t>
            </a:r>
            <a:r>
              <a:rPr lang="en-US" altLang="zh-CN" sz="1800" b="0" i="0" u="none" strike="noStrike" kern="1200" cap="none" spc="-10"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40" baseline="0">
                <a:solidFill>
                  <a:srgbClr val="7E7E7E"/>
                </a:solidFill>
                <a:latin typeface="Calibri" pitchFamily="0" charset="0"/>
                <a:ea typeface="宋体" pitchFamily="0" charset="0"/>
                <a:cs typeface="Calibri" pitchFamily="0" charset="0"/>
              </a:rPr>
              <a:t>a</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70" baseline="0">
                <a:solidFill>
                  <a:srgbClr val="7E7E7E"/>
                </a:solidFill>
                <a:latin typeface="Calibri" pitchFamily="0" charset="0"/>
                <a:ea typeface="宋体" pitchFamily="0" charset="0"/>
                <a:cs typeface="Calibri" pitchFamily="0" charset="0"/>
              </a:rPr>
              <a:t>y</a:t>
            </a:r>
            <a:r>
              <a:rPr lang="en-US" altLang="zh-CN" sz="1800" b="0" i="0" u="none" strike="noStrike" kern="1200" cap="none" spc="40"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0" baseline="0">
                <a:solidFill>
                  <a:srgbClr val="7E7E7E"/>
                </a:solidFill>
                <a:latin typeface="Calibri" pitchFamily="0" charset="0"/>
                <a:ea typeface="宋体" pitchFamily="0" charset="0"/>
                <a:cs typeface="Calibri" pitchFamily="0" charset="0"/>
              </a:rPr>
              <a:t>s	</a:t>
            </a: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08"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6</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93538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13" name="矩形"/>
          <p:cNvSpPr>
            <a:spLocks/>
          </p:cNvSpPr>
          <p:nvPr/>
        </p:nvSpPr>
        <p:spPr>
          <a:xfrm rot="0">
            <a:off x="933132" y="1021651"/>
            <a:ext cx="4253230" cy="8324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5400" b="0" i="0" u="none" strike="noStrike" kern="1200" cap="none" spc="165" baseline="0">
                <a:solidFill>
                  <a:srgbClr val="3333FF"/>
                </a:solidFill>
                <a:latin typeface="Georgia" pitchFamily="0" charset="0"/>
                <a:ea typeface="宋体" pitchFamily="0" charset="0"/>
                <a:cs typeface="Georgia" pitchFamily="0" charset="0"/>
              </a:rPr>
              <a:t>Methodology</a:t>
            </a:r>
            <a:endParaRPr lang="zh-CN" altLang="en-US" sz="5400" b="0" i="0" u="none" strike="noStrike" kern="1200" cap="none" spc="0" baseline="0">
              <a:solidFill>
                <a:schemeClr val="tx1"/>
              </a:solidFill>
              <a:latin typeface="Georgia" pitchFamily="0" charset="0"/>
              <a:ea typeface="宋体" pitchFamily="0" charset="0"/>
              <a:cs typeface="Georgia" pitchFamily="0" charset="0"/>
            </a:endParaRPr>
          </a:p>
        </p:txBody>
      </p:sp>
      <p:sp>
        <p:nvSpPr>
          <p:cNvPr id="114" name="矩形"/>
          <p:cNvSpPr>
            <a:spLocks/>
          </p:cNvSpPr>
          <p:nvPr/>
        </p:nvSpPr>
        <p:spPr>
          <a:xfrm rot="0">
            <a:off x="884174" y="1871282"/>
            <a:ext cx="10417238" cy="4335653"/>
          </a:xfrm>
          <a:prstGeom prst="rect"/>
          <a:noFill/>
          <a:ln w="12700" cmpd="sng" cap="flat">
            <a:noFill/>
            <a:prstDash val="solid"/>
            <a:miter/>
          </a:ln>
        </p:spPr>
        <p:txBody>
          <a:bodyPr vert="horz" wrap="square" lIns="0" tIns="104775" rIns="0" bIns="0" anchor="t" anchorCtr="0">
            <a:prstTxWarp prst="textNoShape"/>
            <a:spAutoFit/>
          </a:bodyPr>
          <a:lstStyle/>
          <a:p>
            <a:pPr marL="355600" indent="0" algn="just">
              <a:lnSpc>
                <a:spcPct val="100000"/>
              </a:lnSpc>
              <a:spcBef>
                <a:spcPts val="825"/>
              </a:spcBef>
              <a:spcAft>
                <a:spcPts val="0"/>
              </a:spcAft>
              <a:buNone/>
            </a:pPr>
            <a:endParaRPr lang="en-US" altLang="zh-CN" sz="2400" b="0" i="0" u="none" strike="noStrike" kern="1200" cap="none" spc="-5" baseline="0">
              <a:solidFill>
                <a:schemeClr val="tx1"/>
              </a:solidFill>
              <a:latin typeface="Calibri" pitchFamily="0" charset="0"/>
              <a:ea typeface="宋体" pitchFamily="0" charset="0"/>
              <a:cs typeface="Calibri" pitchFamily="0" charset="0"/>
            </a:endParaRPr>
          </a:p>
          <a:p>
            <a:pPr marL="355600" indent="-343535" algn="just">
              <a:lnSpc>
                <a:spcPct val="89000"/>
              </a:lnSpc>
              <a:spcBef>
                <a:spcPts val="1025"/>
              </a:spcBef>
              <a:spcAft>
                <a:spcPts val="0"/>
              </a:spcAft>
              <a:buFont typeface="Arial MT" pitchFamily="0" charset="0"/>
              <a:buChar char="•"/>
              <a:tabLst>
                <a:tab pos="356235"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Solar Panel: Select appropriate solar panels based on the power requirement of the system.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55600" indent="-343535" algn="just">
              <a:lnSpc>
                <a:spcPct val="89000"/>
              </a:lnSpc>
              <a:spcBef>
                <a:spcPts val="1025"/>
              </a:spcBef>
              <a:spcAft>
                <a:spcPts val="0"/>
              </a:spcAft>
              <a:buFont typeface="Arial MT" pitchFamily="0" charset="0"/>
              <a:buChar char="•"/>
              <a:tabLst>
                <a:tab pos="356235"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Charge </a:t>
            </a:r>
            <a:r>
              <a:rPr lang="en-US" altLang="zh-CN" sz="2400" b="0" i="0" u="none" strike="noStrike" kern="1200" cap="none" spc="0" baseline="0">
                <a:solidFill>
                  <a:schemeClr val="tx1"/>
                </a:solidFill>
                <a:latin typeface="Calibri" pitchFamily="0" charset="0"/>
                <a:ea typeface="宋体" pitchFamily="0" charset="0"/>
                <a:cs typeface="Calibri" pitchFamily="0" charset="0"/>
              </a:rPr>
              <a:t>Controller:The</a:t>
            </a:r>
            <a:r>
              <a:rPr lang="en-US" altLang="zh-CN" sz="2400" b="0" i="0" u="none" strike="noStrike" kern="1200" cap="none" spc="0" baseline="0">
                <a:solidFill>
                  <a:schemeClr val="tx1"/>
                </a:solidFill>
                <a:latin typeface="Calibri" pitchFamily="0" charset="0"/>
                <a:ea typeface="宋体" pitchFamily="0" charset="0"/>
                <a:cs typeface="Calibri" pitchFamily="0" charset="0"/>
              </a:rPr>
              <a:t> solar panels will charge a battery that powers the motors and Arduino, allowing continuous operation during low sunlight conditions. Design a charging circuit to regulate the energy from the solar panels into the battery.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55600" indent="-343535" algn="just">
              <a:lnSpc>
                <a:spcPts val="2755"/>
              </a:lnSpc>
              <a:spcBef>
                <a:spcPts val="725"/>
              </a:spcBef>
              <a:spcAft>
                <a:spcPts val="0"/>
              </a:spcAft>
              <a:buFont typeface="Arial MT" pitchFamily="0" charset="0"/>
              <a:buChar char="•"/>
              <a:tabLst>
                <a:tab pos="356235"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Switches and Controls: A switch or button to turn the system  on/off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55600" indent="-343535" algn="just">
              <a:lnSpc>
                <a:spcPts val="2755"/>
              </a:lnSpc>
              <a:spcBef>
                <a:spcPts val="725"/>
              </a:spcBef>
              <a:spcAft>
                <a:spcPts val="0"/>
              </a:spcAft>
              <a:buFont typeface="Arial MT" pitchFamily="0" charset="0"/>
              <a:buChar char="•"/>
              <a:tabLst>
                <a:tab pos="356235"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Motor Driver: H-bridge motor driver or an electronic speed controller [ESC] to control the speed and direction.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55600" indent="-343535" algn="just">
              <a:lnSpc>
                <a:spcPts val="2755"/>
              </a:lnSpc>
              <a:spcBef>
                <a:spcPts val="725"/>
              </a:spcBef>
              <a:spcAft>
                <a:spcPts val="0"/>
              </a:spcAft>
              <a:buFont typeface="Arial MT" pitchFamily="0" charset="0"/>
              <a:buChar char="•"/>
              <a:tabLst>
                <a:tab pos="356235" algn="l"/>
              </a:tabLst>
            </a:pPr>
            <a:r>
              <a:rPr lang="en-US" altLang="zh-CN" sz="2400" b="0" i="0" u="none" strike="noStrike" kern="1200" cap="none" spc="0" baseline="0">
                <a:solidFill>
                  <a:schemeClr val="tx1"/>
                </a:solidFill>
                <a:latin typeface="Calibri" pitchFamily="0" charset="0"/>
                <a:ea typeface="宋体" pitchFamily="0" charset="0"/>
                <a:cs typeface="Calibri" pitchFamily="0" charset="0"/>
              </a:rPr>
              <a:t>Arduino Board: It controls the motor and other components.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116" name="矩形"/>
          <p:cNvSpPr>
            <a:spLocks/>
          </p:cNvSpPr>
          <p:nvPr/>
        </p:nvSpPr>
        <p:spPr>
          <a:xfrm rot="0">
            <a:off x="7723251" y="232981"/>
            <a:ext cx="1657349"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Data</a:t>
            </a:r>
            <a:r>
              <a:rPr lang="en-US" altLang="zh-CN" sz="1800" b="0" i="0" u="none" strike="noStrike" kern="1200" cap="none" spc="-35"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and</a:t>
            </a:r>
            <a:r>
              <a:rPr lang="en-US" altLang="zh-CN" sz="1800" b="0" i="0" u="none" strike="noStrike" kern="1200" cap="none" spc="-40"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19" name="组合"/>
          <p:cNvGrpSpPr>
            <a:grpSpLocks/>
          </p:cNvGrpSpPr>
          <p:nvPr/>
        </p:nvGrpSpPr>
        <p:grpSpPr>
          <a:xfrm>
            <a:off x="9758427" y="42926"/>
            <a:ext cx="2428875" cy="638175"/>
            <a:chOff x="9758427" y="42926"/>
            <a:chExt cx="2428875" cy="638175"/>
          </a:xfrm>
        </p:grpSpPr>
        <p:sp>
          <p:nvSpPr>
            <p:cNvPr id="117"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19072" y="0"/>
                  </a:moveTo>
                  <a:lnTo>
                    <a:pt x="2526" y="0"/>
                  </a:lnTo>
                  <a:lnTo>
                    <a:pt x="2116" y="125"/>
                  </a:lnTo>
                  <a:lnTo>
                    <a:pt x="1727" y="489"/>
                  </a:lnTo>
                  <a:lnTo>
                    <a:pt x="1365" y="1072"/>
                  </a:lnTo>
                  <a:lnTo>
                    <a:pt x="1034" y="1854"/>
                  </a:lnTo>
                  <a:lnTo>
                    <a:pt x="739" y="2815"/>
                  </a:lnTo>
                  <a:lnTo>
                    <a:pt x="487" y="3935"/>
                  </a:lnTo>
                  <a:lnTo>
                    <a:pt x="281" y="5195"/>
                  </a:lnTo>
                  <a:lnTo>
                    <a:pt x="128" y="6575"/>
                  </a:lnTo>
                  <a:lnTo>
                    <a:pt x="33" y="8055"/>
                  </a:lnTo>
                  <a:lnTo>
                    <a:pt x="0" y="9615"/>
                  </a:lnTo>
                  <a:lnTo>
                    <a:pt x="0" y="21600"/>
                  </a:lnTo>
                  <a:lnTo>
                    <a:pt x="21600" y="21600"/>
                  </a:lnTo>
                  <a:lnTo>
                    <a:pt x="21600" y="9615"/>
                  </a:lnTo>
                  <a:lnTo>
                    <a:pt x="21566" y="8055"/>
                  </a:lnTo>
                  <a:lnTo>
                    <a:pt x="21471" y="6575"/>
                  </a:lnTo>
                  <a:lnTo>
                    <a:pt x="21317" y="5195"/>
                  </a:lnTo>
                  <a:lnTo>
                    <a:pt x="21112" y="3935"/>
                  </a:lnTo>
                  <a:lnTo>
                    <a:pt x="20859" y="2815"/>
                  </a:lnTo>
                  <a:lnTo>
                    <a:pt x="20565" y="1854"/>
                  </a:lnTo>
                  <a:lnTo>
                    <a:pt x="20233" y="1072"/>
                  </a:lnTo>
                  <a:lnTo>
                    <a:pt x="19871" y="489"/>
                  </a:lnTo>
                  <a:lnTo>
                    <a:pt x="19482" y="125"/>
                  </a:lnTo>
                  <a:lnTo>
                    <a:pt x="19072" y="0"/>
                  </a:lnTo>
                  <a:close/>
                </a:path>
              </a:pathLst>
            </a:custGeom>
            <a:solidFill>
              <a:srgbClr val="FFFFFF"/>
            </a:solidFill>
            <a:ln cmpd="sng" cap="flat">
              <a:noFill/>
              <a:prstDash val="solid"/>
              <a:miter/>
            </a:ln>
          </p:spPr>
        </p:sp>
        <p:sp>
          <p:nvSpPr>
            <p:cNvPr id="118"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grpSp>
      <p:sp>
        <p:nvSpPr>
          <p:cNvPr id="120" name="矩形"/>
          <p:cNvSpPr>
            <a:spLocks/>
          </p:cNvSpPr>
          <p:nvPr/>
        </p:nvSpPr>
        <p:spPr>
          <a:xfrm rot="0">
            <a:off x="10411459" y="232981"/>
            <a:ext cx="113284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1"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6A6A6"/>
            </a:solidFill>
            <a:prstDash val="solid"/>
            <a:round/>
          </a:ln>
        </p:spPr>
      </p:sp>
      <p:sp>
        <p:nvSpPr>
          <p:cNvPr id="122" name="矩形"/>
          <p:cNvSpPr>
            <a:spLocks/>
          </p:cNvSpPr>
          <p:nvPr/>
        </p:nvSpPr>
        <p:spPr>
          <a:xfrm rot="0">
            <a:off x="689609" y="232981"/>
            <a:ext cx="1183640"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0" baseline="0">
                <a:solidFill>
                  <a:srgbClr val="7E7E7E"/>
                </a:solidFill>
                <a:latin typeface="Calibri" pitchFamily="0" charset="0"/>
                <a:ea typeface="宋体" pitchFamily="0" charset="0"/>
                <a:cs typeface="Calibri" pitchFamily="0" charset="0"/>
              </a:rPr>
              <a:t>I</a:t>
            </a:r>
            <a:r>
              <a:rPr lang="en-US" altLang="zh-CN" sz="1800" b="0" i="0" u="none" strike="noStrike" kern="1200" cap="none" spc="-5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35" baseline="0">
                <a:solidFill>
                  <a:srgbClr val="7E7E7E"/>
                </a:solidFill>
                <a:latin typeface="Calibri" pitchFamily="0" charset="0"/>
                <a:ea typeface="宋体" pitchFamily="0" charset="0"/>
                <a:cs typeface="Calibri" pitchFamily="0" charset="0"/>
              </a:rPr>
              <a:t>r</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d</a:t>
            </a:r>
            <a:r>
              <a:rPr lang="en-US" altLang="zh-CN" sz="1800" b="0" i="0" u="none" strike="noStrike" kern="1200" cap="none" spc="-50" baseline="0">
                <a:solidFill>
                  <a:srgbClr val="7E7E7E"/>
                </a:solidFill>
                <a:latin typeface="Calibri" pitchFamily="0" charset="0"/>
                <a:ea typeface="宋体" pitchFamily="0" charset="0"/>
                <a:cs typeface="Calibri" pitchFamily="0" charset="0"/>
              </a:rPr>
              <a:t>u</a:t>
            </a:r>
            <a:r>
              <a:rPr lang="en-US" altLang="zh-CN" sz="1800" b="0" i="0" u="none" strike="noStrike" kern="1200" cap="none" spc="60"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45"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0" baseline="0">
                <a:solidFill>
                  <a:srgbClr val="7E7E7E"/>
                </a:solidFill>
                <a:latin typeface="Calibri" pitchFamily="0" charset="0"/>
                <a:ea typeface="宋体" pitchFamily="0" charset="0"/>
                <a:cs typeface="Calibri" pitchFamily="0" charset="0"/>
              </a:rPr>
              <a:t>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25" name="组合"/>
          <p:cNvGrpSpPr>
            <a:grpSpLocks/>
          </p:cNvGrpSpPr>
          <p:nvPr/>
        </p:nvGrpSpPr>
        <p:grpSpPr>
          <a:xfrm>
            <a:off x="2500376" y="42926"/>
            <a:ext cx="2419349" cy="638175"/>
            <a:chOff x="2500376" y="42926"/>
            <a:chExt cx="2419349" cy="638175"/>
          </a:xfrm>
        </p:grpSpPr>
        <p:sp>
          <p:nvSpPr>
            <p:cNvPr id="123"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124"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6A6A6"/>
              </a:solidFill>
              <a:prstDash val="solid"/>
              <a:round/>
            </a:ln>
          </p:spPr>
        </p:sp>
      </p:grpSp>
      <p:sp>
        <p:nvSpPr>
          <p:cNvPr id="126" name="矩形"/>
          <p:cNvSpPr>
            <a:spLocks/>
          </p:cNvSpPr>
          <p:nvPr/>
        </p:nvSpPr>
        <p:spPr>
          <a:xfrm rot="0">
            <a:off x="3141979" y="232981"/>
            <a:ext cx="112649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B</a:t>
            </a:r>
            <a:r>
              <a:rPr lang="en-US" altLang="zh-CN" sz="1800" b="0" i="0" u="none" strike="noStrike" kern="1200" cap="none" spc="30" baseline="0">
                <a:solidFill>
                  <a:srgbClr val="7E7E7E"/>
                </a:solidFill>
                <a:latin typeface="Calibri" pitchFamily="0" charset="0"/>
                <a:ea typeface="宋体" pitchFamily="0" charset="0"/>
                <a:cs typeface="Calibri" pitchFamily="0" charset="0"/>
              </a:rPr>
              <a:t>a</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k</a:t>
            </a:r>
            <a:r>
              <a:rPr lang="en-US" altLang="zh-CN" sz="1800" b="0" i="0" u="none" strike="noStrike" kern="1200" cap="none" spc="-20" baseline="0">
                <a:solidFill>
                  <a:srgbClr val="7E7E7E"/>
                </a:solidFill>
                <a:latin typeface="Calibri" pitchFamily="0" charset="0"/>
                <a:ea typeface="宋体" pitchFamily="0" charset="0"/>
                <a:cs typeface="Calibri" pitchFamily="0" charset="0"/>
              </a:rPr>
              <a:t>g</a:t>
            </a:r>
            <a:r>
              <a:rPr lang="en-US" altLang="zh-CN" sz="1800" b="0" i="0" u="none" strike="noStrike" kern="1200" cap="none" spc="-30" baseline="0">
                <a:solidFill>
                  <a:srgbClr val="7E7E7E"/>
                </a:solidFill>
                <a:latin typeface="Calibri" pitchFamily="0" charset="0"/>
                <a:ea typeface="宋体" pitchFamily="0" charset="0"/>
                <a:cs typeface="Calibri" pitchFamily="0" charset="0"/>
              </a:rPr>
              <a:t>r</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un</a:t>
            </a:r>
            <a:r>
              <a:rPr lang="en-US" altLang="zh-CN" sz="1800" b="0" i="0" u="none" strike="noStrike" kern="1200" cap="none" spc="0" baseline="0">
                <a:solidFill>
                  <a:srgbClr val="7E7E7E"/>
                </a:solidFill>
                <a:latin typeface="Calibri" pitchFamily="0" charset="0"/>
                <a:ea typeface="宋体" pitchFamily="0" charset="0"/>
                <a:cs typeface="Calibri" pitchFamily="0" charset="0"/>
              </a:rPr>
              <a:t>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29" name="组合"/>
          <p:cNvGrpSpPr>
            <a:grpSpLocks/>
          </p:cNvGrpSpPr>
          <p:nvPr/>
        </p:nvGrpSpPr>
        <p:grpSpPr>
          <a:xfrm>
            <a:off x="4914900" y="38100"/>
            <a:ext cx="2419349" cy="638175"/>
            <a:chOff x="4914900" y="38100"/>
            <a:chExt cx="2419349" cy="638175"/>
          </a:xfrm>
        </p:grpSpPr>
        <p:sp>
          <p:nvSpPr>
            <p:cNvPr id="127" name="曲线"/>
            <p:cNvSpPr>
              <a:spLocks/>
            </p:cNvSpPr>
            <p:nvPr/>
          </p:nvSpPr>
          <p:spPr>
            <a:xfrm rot="0">
              <a:off x="4914900" y="38100"/>
              <a:ext cx="2419349" cy="638175"/>
            </a:xfrm>
            <a:custGeom>
              <a:gdLst>
                <a:gd name="T1" fmla="*/ 0 w 21600"/>
                <a:gd name="T2" fmla="*/ 0 h 21600"/>
                <a:gd name="T3" fmla="*/ 21600 w 21600"/>
                <a:gd name="T4" fmla="*/ 21600 h 21600"/>
              </a:gdLst>
              <a:rect l="T1" t="T2" r="T3" b="T4"/>
              <a:pathLst>
                <a:path w="21600" h="21600">
                  <a:moveTo>
                    <a:pt x="19063" y="0"/>
                  </a:moveTo>
                  <a:lnTo>
                    <a:pt x="2536" y="0"/>
                  </a:lnTo>
                  <a:lnTo>
                    <a:pt x="2125" y="125"/>
                  </a:lnTo>
                  <a:lnTo>
                    <a:pt x="1734" y="490"/>
                  </a:lnTo>
                  <a:lnTo>
                    <a:pt x="1371" y="1073"/>
                  </a:lnTo>
                  <a:lnTo>
                    <a:pt x="1038" y="1855"/>
                  </a:lnTo>
                  <a:lnTo>
                    <a:pt x="743" y="2817"/>
                  </a:lnTo>
                  <a:lnTo>
                    <a:pt x="489" y="3937"/>
                  </a:lnTo>
                  <a:lnTo>
                    <a:pt x="283" y="5197"/>
                  </a:lnTo>
                  <a:lnTo>
                    <a:pt x="129" y="6577"/>
                  </a:lnTo>
                  <a:lnTo>
                    <a:pt x="33" y="8056"/>
                  </a:lnTo>
                  <a:lnTo>
                    <a:pt x="0" y="9615"/>
                  </a:lnTo>
                  <a:lnTo>
                    <a:pt x="0" y="21600"/>
                  </a:lnTo>
                  <a:lnTo>
                    <a:pt x="21600" y="21600"/>
                  </a:lnTo>
                  <a:lnTo>
                    <a:pt x="21600" y="9615"/>
                  </a:lnTo>
                  <a:lnTo>
                    <a:pt x="21566" y="8056"/>
                  </a:lnTo>
                  <a:lnTo>
                    <a:pt x="21470" y="6577"/>
                  </a:lnTo>
                  <a:lnTo>
                    <a:pt x="21316" y="5197"/>
                  </a:lnTo>
                  <a:lnTo>
                    <a:pt x="21110" y="3937"/>
                  </a:lnTo>
                  <a:lnTo>
                    <a:pt x="20856" y="2817"/>
                  </a:lnTo>
                  <a:lnTo>
                    <a:pt x="20561" y="1855"/>
                  </a:lnTo>
                  <a:lnTo>
                    <a:pt x="20228" y="1073"/>
                  </a:lnTo>
                  <a:lnTo>
                    <a:pt x="19865" y="490"/>
                  </a:lnTo>
                  <a:lnTo>
                    <a:pt x="19474" y="125"/>
                  </a:lnTo>
                  <a:lnTo>
                    <a:pt x="19063" y="0"/>
                  </a:lnTo>
                  <a:close/>
                </a:path>
              </a:pathLst>
            </a:custGeom>
            <a:solidFill>
              <a:srgbClr val="FFFFFF"/>
            </a:solidFill>
            <a:ln cmpd="sng" cap="flat">
              <a:noFill/>
              <a:prstDash val="solid"/>
              <a:miter/>
            </a:ln>
          </p:spPr>
        </p:sp>
        <p:sp>
          <p:nvSpPr>
            <p:cNvPr id="128" name="曲线"/>
            <p:cNvSpPr>
              <a:spLocks/>
            </p:cNvSpPr>
            <p:nvPr/>
          </p:nvSpPr>
          <p:spPr>
            <a:xfrm rot="0">
              <a:off x="4914900" y="38100"/>
              <a:ext cx="2419349" cy="638175"/>
            </a:xfrm>
            <a:custGeom>
              <a:gdLst>
                <a:gd name="T1" fmla="*/ 0 w 21600"/>
                <a:gd name="T2" fmla="*/ 0 h 21600"/>
                <a:gd name="T3" fmla="*/ 21600 w 21600"/>
                <a:gd name="T4" fmla="*/ 21600 h 21600"/>
              </a:gdLst>
              <a:rect l="T1" t="T2" r="T3" b="T4"/>
              <a:pathLst>
                <a:path w="21600" h="21600">
                  <a:moveTo>
                    <a:pt x="2536" y="0"/>
                  </a:moveTo>
                  <a:lnTo>
                    <a:pt x="19063" y="0"/>
                  </a:lnTo>
                  <a:lnTo>
                    <a:pt x="19474" y="125"/>
                  </a:lnTo>
                  <a:lnTo>
                    <a:pt x="19865" y="490"/>
                  </a:lnTo>
                  <a:lnTo>
                    <a:pt x="20228" y="1073"/>
                  </a:lnTo>
                  <a:lnTo>
                    <a:pt x="20561" y="1855"/>
                  </a:lnTo>
                  <a:lnTo>
                    <a:pt x="20856" y="2817"/>
                  </a:lnTo>
                  <a:lnTo>
                    <a:pt x="21110" y="3937"/>
                  </a:lnTo>
                  <a:lnTo>
                    <a:pt x="21316" y="5197"/>
                  </a:lnTo>
                  <a:lnTo>
                    <a:pt x="21470" y="6577"/>
                  </a:lnTo>
                  <a:lnTo>
                    <a:pt x="21566" y="8056"/>
                  </a:lnTo>
                  <a:lnTo>
                    <a:pt x="21600" y="9615"/>
                  </a:lnTo>
                  <a:lnTo>
                    <a:pt x="21600" y="21600"/>
                  </a:lnTo>
                  <a:lnTo>
                    <a:pt x="0" y="21600"/>
                  </a:lnTo>
                  <a:lnTo>
                    <a:pt x="0" y="9615"/>
                  </a:lnTo>
                  <a:lnTo>
                    <a:pt x="33" y="8056"/>
                  </a:lnTo>
                  <a:lnTo>
                    <a:pt x="129" y="6577"/>
                  </a:lnTo>
                  <a:lnTo>
                    <a:pt x="283" y="5197"/>
                  </a:lnTo>
                  <a:lnTo>
                    <a:pt x="489" y="3937"/>
                  </a:lnTo>
                  <a:lnTo>
                    <a:pt x="743" y="2817"/>
                  </a:lnTo>
                  <a:lnTo>
                    <a:pt x="1038" y="1855"/>
                  </a:lnTo>
                  <a:lnTo>
                    <a:pt x="1371" y="1073"/>
                  </a:lnTo>
                  <a:lnTo>
                    <a:pt x="1734" y="490"/>
                  </a:lnTo>
                  <a:lnTo>
                    <a:pt x="2125" y="125"/>
                  </a:lnTo>
                  <a:lnTo>
                    <a:pt x="2536" y="0"/>
                  </a:lnTo>
                  <a:close/>
                </a:path>
              </a:pathLst>
            </a:custGeom>
            <a:noFill/>
            <a:ln w="76200" cmpd="sng" cap="flat">
              <a:solidFill>
                <a:srgbClr val="000000"/>
              </a:solidFill>
              <a:prstDash val="solid"/>
              <a:round/>
            </a:ln>
          </p:spPr>
        </p:sp>
      </p:grpSp>
      <p:sp>
        <p:nvSpPr>
          <p:cNvPr id="130" name="矩形"/>
          <p:cNvSpPr>
            <a:spLocks/>
          </p:cNvSpPr>
          <p:nvPr/>
        </p:nvSpPr>
        <p:spPr>
          <a:xfrm rot="0">
            <a:off x="5478526" y="232981"/>
            <a:ext cx="1305560"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1" i="0" u="none" strike="noStrike" kern="1200" cap="none" spc="-5" baseline="0">
                <a:solidFill>
                  <a:srgbClr val="FF0000"/>
                </a:solidFill>
                <a:latin typeface="Calibri" pitchFamily="0" charset="0"/>
                <a:ea typeface="宋体" pitchFamily="0" charset="0"/>
                <a:cs typeface="Calibri" pitchFamily="0" charset="0"/>
              </a:rPr>
              <a:t>Methodology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1"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7</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16858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7339076" y="42926"/>
            <a:ext cx="2419350"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4A4A4"/>
            </a:solidFill>
            <a:prstDash val="solid"/>
            <a:round/>
          </a:ln>
        </p:spPr>
      </p:sp>
      <p:sp>
        <p:nvSpPr>
          <p:cNvPr id="133" name="矩形"/>
          <p:cNvSpPr>
            <a:spLocks/>
          </p:cNvSpPr>
          <p:nvPr/>
        </p:nvSpPr>
        <p:spPr>
          <a:xfrm rot="0">
            <a:off x="7723251" y="232981"/>
            <a:ext cx="1657349"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Data</a:t>
            </a:r>
            <a:r>
              <a:rPr lang="en-US" altLang="zh-CN" sz="1800" b="0" i="0" u="none" strike="noStrike" kern="1200" cap="none" spc="-35"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and</a:t>
            </a:r>
            <a:r>
              <a:rPr lang="en-US" altLang="zh-CN" sz="1800" b="0" i="0" u="none" strike="noStrike" kern="1200" cap="none" spc="-40" baseline="0">
                <a:solidFill>
                  <a:srgbClr val="7E7E7E"/>
                </a:solidFill>
                <a:latin typeface="Calibri" pitchFamily="0" charset="0"/>
                <a:ea typeface="宋体" pitchFamily="0" charset="0"/>
                <a:cs typeface="Calibri" pitchFamily="0" charset="0"/>
              </a:rPr>
              <a:t> </a:t>
            </a:r>
            <a:r>
              <a:rPr lang="en-US" altLang="zh-CN" sz="1800" b="0" i="0" u="none" strike="noStrike" kern="1200" cap="none" spc="-5" baseline="0">
                <a:solidFill>
                  <a:srgbClr val="7E7E7E"/>
                </a:solidFill>
                <a:latin typeface="Calibri" pitchFamily="0" charset="0"/>
                <a:ea typeface="宋体" pitchFamily="0" charset="0"/>
                <a:cs typeface="Calibri" pitchFamily="0" charset="0"/>
              </a:rPr>
              <a:t>Analysis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36" name="组合"/>
          <p:cNvGrpSpPr>
            <a:grpSpLocks/>
          </p:cNvGrpSpPr>
          <p:nvPr/>
        </p:nvGrpSpPr>
        <p:grpSpPr>
          <a:xfrm>
            <a:off x="9758427" y="42926"/>
            <a:ext cx="2428875" cy="638175"/>
            <a:chOff x="9758427" y="42926"/>
            <a:chExt cx="2428875" cy="638175"/>
          </a:xfrm>
        </p:grpSpPr>
        <p:sp>
          <p:nvSpPr>
            <p:cNvPr id="134"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19072" y="0"/>
                  </a:moveTo>
                  <a:lnTo>
                    <a:pt x="2526" y="0"/>
                  </a:lnTo>
                  <a:lnTo>
                    <a:pt x="2116" y="125"/>
                  </a:lnTo>
                  <a:lnTo>
                    <a:pt x="1727" y="489"/>
                  </a:lnTo>
                  <a:lnTo>
                    <a:pt x="1365" y="1072"/>
                  </a:lnTo>
                  <a:lnTo>
                    <a:pt x="1034" y="1854"/>
                  </a:lnTo>
                  <a:lnTo>
                    <a:pt x="739" y="2815"/>
                  </a:lnTo>
                  <a:lnTo>
                    <a:pt x="487" y="3935"/>
                  </a:lnTo>
                  <a:lnTo>
                    <a:pt x="281" y="5195"/>
                  </a:lnTo>
                  <a:lnTo>
                    <a:pt x="128" y="6575"/>
                  </a:lnTo>
                  <a:lnTo>
                    <a:pt x="33" y="8055"/>
                  </a:lnTo>
                  <a:lnTo>
                    <a:pt x="0" y="9615"/>
                  </a:lnTo>
                  <a:lnTo>
                    <a:pt x="0" y="21600"/>
                  </a:lnTo>
                  <a:lnTo>
                    <a:pt x="21600" y="21600"/>
                  </a:lnTo>
                  <a:lnTo>
                    <a:pt x="21600" y="9615"/>
                  </a:lnTo>
                  <a:lnTo>
                    <a:pt x="21566" y="8055"/>
                  </a:lnTo>
                  <a:lnTo>
                    <a:pt x="21471" y="6575"/>
                  </a:lnTo>
                  <a:lnTo>
                    <a:pt x="21317" y="5195"/>
                  </a:lnTo>
                  <a:lnTo>
                    <a:pt x="21112" y="3935"/>
                  </a:lnTo>
                  <a:lnTo>
                    <a:pt x="20859" y="2815"/>
                  </a:lnTo>
                  <a:lnTo>
                    <a:pt x="20565" y="1854"/>
                  </a:lnTo>
                  <a:lnTo>
                    <a:pt x="20233" y="1072"/>
                  </a:lnTo>
                  <a:lnTo>
                    <a:pt x="19871" y="489"/>
                  </a:lnTo>
                  <a:lnTo>
                    <a:pt x="19482" y="125"/>
                  </a:lnTo>
                  <a:lnTo>
                    <a:pt x="19072" y="0"/>
                  </a:lnTo>
                  <a:close/>
                </a:path>
              </a:pathLst>
            </a:custGeom>
            <a:solidFill>
              <a:srgbClr val="FFFFFF"/>
            </a:solidFill>
            <a:ln cmpd="sng" cap="flat">
              <a:noFill/>
              <a:prstDash val="solid"/>
              <a:miter/>
            </a:ln>
          </p:spPr>
        </p:sp>
        <p:sp>
          <p:nvSpPr>
            <p:cNvPr id="135" name="曲线"/>
            <p:cNvSpPr>
              <a:spLocks/>
            </p:cNvSpPr>
            <p:nvPr/>
          </p:nvSpPr>
          <p:spPr>
            <a:xfrm rot="0">
              <a:off x="9758427" y="42926"/>
              <a:ext cx="2428875" cy="638175"/>
            </a:xfrm>
            <a:custGeom>
              <a:gdLst>
                <a:gd name="T1" fmla="*/ 0 w 21600"/>
                <a:gd name="T2" fmla="*/ 0 h 21600"/>
                <a:gd name="T3" fmla="*/ 21600 w 21600"/>
                <a:gd name="T4" fmla="*/ 21600 h 21600"/>
              </a:gdLst>
              <a:rect l="T1" t="T2" r="T3" b="T4"/>
              <a:pathLst>
                <a:path w="21600" h="21600">
                  <a:moveTo>
                    <a:pt x="2526" y="0"/>
                  </a:moveTo>
                  <a:lnTo>
                    <a:pt x="19072" y="0"/>
                  </a:lnTo>
                  <a:lnTo>
                    <a:pt x="19482" y="125"/>
                  </a:lnTo>
                  <a:lnTo>
                    <a:pt x="19871" y="489"/>
                  </a:lnTo>
                  <a:lnTo>
                    <a:pt x="20233" y="1072"/>
                  </a:lnTo>
                  <a:lnTo>
                    <a:pt x="20565" y="1854"/>
                  </a:lnTo>
                  <a:lnTo>
                    <a:pt x="20859" y="2815"/>
                  </a:lnTo>
                  <a:lnTo>
                    <a:pt x="21112" y="3935"/>
                  </a:lnTo>
                  <a:lnTo>
                    <a:pt x="21317" y="5195"/>
                  </a:lnTo>
                  <a:lnTo>
                    <a:pt x="21471" y="6575"/>
                  </a:lnTo>
                  <a:lnTo>
                    <a:pt x="21566" y="8055"/>
                  </a:lnTo>
                  <a:lnTo>
                    <a:pt x="21600" y="9615"/>
                  </a:lnTo>
                  <a:lnTo>
                    <a:pt x="21600"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4A4A4"/>
              </a:solidFill>
              <a:prstDash val="solid"/>
              <a:round/>
            </a:ln>
          </p:spPr>
        </p:sp>
      </p:grpSp>
      <p:sp>
        <p:nvSpPr>
          <p:cNvPr id="137" name="矩形"/>
          <p:cNvSpPr>
            <a:spLocks/>
          </p:cNvSpPr>
          <p:nvPr/>
        </p:nvSpPr>
        <p:spPr>
          <a:xfrm rot="0">
            <a:off x="10411459" y="232981"/>
            <a:ext cx="113284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C</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50" baseline="0">
                <a:solidFill>
                  <a:srgbClr val="7E7E7E"/>
                </a:solidFill>
                <a:latin typeface="Calibri" pitchFamily="0" charset="0"/>
                <a:ea typeface="宋体" pitchFamily="0" charset="0"/>
                <a:cs typeface="Calibri" pitchFamily="0" charset="0"/>
              </a:rPr>
              <a:t>n</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35" baseline="0">
                <a:solidFill>
                  <a:srgbClr val="7E7E7E"/>
                </a:solidFill>
                <a:latin typeface="Calibri" pitchFamily="0" charset="0"/>
                <a:ea typeface="宋体" pitchFamily="0" charset="0"/>
                <a:cs typeface="Calibri" pitchFamily="0" charset="0"/>
              </a:rPr>
              <a:t>l</a:t>
            </a:r>
            <a:r>
              <a:rPr lang="en-US" altLang="zh-CN" sz="1800" b="0" i="0" u="none" strike="noStrike" kern="1200" cap="none" spc="25" baseline="0">
                <a:solidFill>
                  <a:srgbClr val="7E7E7E"/>
                </a:solidFill>
                <a:latin typeface="Calibri" pitchFamily="0" charset="0"/>
                <a:ea typeface="宋体" pitchFamily="0" charset="0"/>
                <a:cs typeface="Calibri" pitchFamily="0" charset="0"/>
              </a:rPr>
              <a:t>u</a:t>
            </a:r>
            <a:r>
              <a:rPr lang="en-US" altLang="zh-CN" sz="1800" b="0" i="0" u="none" strike="noStrike" kern="1200" cap="none" spc="-35" baseline="0">
                <a:solidFill>
                  <a:srgbClr val="7E7E7E"/>
                </a:solidFill>
                <a:latin typeface="Calibri" pitchFamily="0" charset="0"/>
                <a:ea typeface="宋体" pitchFamily="0" charset="0"/>
                <a:cs typeface="Calibri" pitchFamily="0" charset="0"/>
              </a:rPr>
              <a:t>s</a:t>
            </a:r>
            <a:r>
              <a:rPr lang="en-US" altLang="zh-CN" sz="1800" b="0" i="0" u="none" strike="noStrike" kern="1200" cap="none" spc="-40"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8" name="曲线"/>
          <p:cNvSpPr>
            <a:spLocks/>
          </p:cNvSpPr>
          <p:nvPr/>
        </p:nvSpPr>
        <p:spPr>
          <a:xfrm rot="0">
            <a:off x="71437" y="42926"/>
            <a:ext cx="2429510" cy="638175"/>
          </a:xfrm>
          <a:custGeom>
            <a:gdLst>
              <a:gd name="T1" fmla="*/ 0 w 21600"/>
              <a:gd name="T2" fmla="*/ 0 h 21600"/>
              <a:gd name="T3" fmla="*/ 21600 w 21600"/>
              <a:gd name="T4" fmla="*/ 21600 h 21600"/>
            </a:gdLst>
            <a:rect l="T1" t="T2" r="T3" b="T4"/>
            <a:pathLst>
              <a:path w="21600" h="21600">
                <a:moveTo>
                  <a:pt x="2526" y="0"/>
                </a:moveTo>
                <a:lnTo>
                  <a:pt x="19067" y="0"/>
                </a:lnTo>
                <a:lnTo>
                  <a:pt x="19477" y="125"/>
                </a:lnTo>
                <a:lnTo>
                  <a:pt x="19866" y="489"/>
                </a:lnTo>
                <a:lnTo>
                  <a:pt x="20229" y="1072"/>
                </a:lnTo>
                <a:lnTo>
                  <a:pt x="20560" y="1854"/>
                </a:lnTo>
                <a:lnTo>
                  <a:pt x="20854" y="2815"/>
                </a:lnTo>
                <a:lnTo>
                  <a:pt x="21107" y="3935"/>
                </a:lnTo>
                <a:lnTo>
                  <a:pt x="21312" y="5195"/>
                </a:lnTo>
                <a:lnTo>
                  <a:pt x="21466" y="6575"/>
                </a:lnTo>
                <a:lnTo>
                  <a:pt x="21561" y="8055"/>
                </a:lnTo>
                <a:lnTo>
                  <a:pt x="21594" y="9615"/>
                </a:lnTo>
                <a:lnTo>
                  <a:pt x="21594" y="21600"/>
                </a:lnTo>
                <a:lnTo>
                  <a:pt x="0" y="21600"/>
                </a:lnTo>
                <a:lnTo>
                  <a:pt x="0" y="9615"/>
                </a:lnTo>
                <a:lnTo>
                  <a:pt x="33" y="8055"/>
                </a:lnTo>
                <a:lnTo>
                  <a:pt x="128" y="6575"/>
                </a:lnTo>
                <a:lnTo>
                  <a:pt x="281" y="5195"/>
                </a:lnTo>
                <a:lnTo>
                  <a:pt x="487" y="3935"/>
                </a:lnTo>
                <a:lnTo>
                  <a:pt x="739" y="2815"/>
                </a:lnTo>
                <a:lnTo>
                  <a:pt x="1034" y="1854"/>
                </a:lnTo>
                <a:lnTo>
                  <a:pt x="1365" y="1072"/>
                </a:lnTo>
                <a:lnTo>
                  <a:pt x="1727" y="489"/>
                </a:lnTo>
                <a:lnTo>
                  <a:pt x="2116" y="125"/>
                </a:lnTo>
                <a:lnTo>
                  <a:pt x="2526" y="0"/>
                </a:lnTo>
                <a:close/>
              </a:path>
            </a:pathLst>
          </a:custGeom>
          <a:noFill/>
          <a:ln w="28575" cmpd="sng" cap="flat">
            <a:solidFill>
              <a:srgbClr val="A6A6A6"/>
            </a:solidFill>
            <a:prstDash val="solid"/>
            <a:round/>
          </a:ln>
        </p:spPr>
      </p:sp>
      <p:sp>
        <p:nvSpPr>
          <p:cNvPr id="139" name="矩形"/>
          <p:cNvSpPr>
            <a:spLocks/>
          </p:cNvSpPr>
          <p:nvPr/>
        </p:nvSpPr>
        <p:spPr>
          <a:xfrm rot="0">
            <a:off x="689609" y="232981"/>
            <a:ext cx="1183640"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0" baseline="0">
                <a:solidFill>
                  <a:srgbClr val="7E7E7E"/>
                </a:solidFill>
                <a:latin typeface="Calibri" pitchFamily="0" charset="0"/>
                <a:ea typeface="宋体" pitchFamily="0" charset="0"/>
                <a:cs typeface="Calibri" pitchFamily="0" charset="0"/>
              </a:rPr>
              <a:t>I</a:t>
            </a:r>
            <a:r>
              <a:rPr lang="en-US" altLang="zh-CN" sz="1800" b="0" i="0" u="none" strike="noStrike" kern="1200" cap="none" spc="-55" baseline="0">
                <a:solidFill>
                  <a:srgbClr val="7E7E7E"/>
                </a:solidFill>
                <a:latin typeface="Calibri" pitchFamily="0" charset="0"/>
                <a:ea typeface="宋体" pitchFamily="0" charset="0"/>
                <a:cs typeface="Calibri" pitchFamily="0" charset="0"/>
              </a:rPr>
              <a:t>n</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35" baseline="0">
                <a:solidFill>
                  <a:srgbClr val="7E7E7E"/>
                </a:solidFill>
                <a:latin typeface="Calibri" pitchFamily="0" charset="0"/>
                <a:ea typeface="宋体" pitchFamily="0" charset="0"/>
                <a:cs typeface="Calibri" pitchFamily="0" charset="0"/>
              </a:rPr>
              <a:t>r</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d</a:t>
            </a:r>
            <a:r>
              <a:rPr lang="en-US" altLang="zh-CN" sz="1800" b="0" i="0" u="none" strike="noStrike" kern="1200" cap="none" spc="-50" baseline="0">
                <a:solidFill>
                  <a:srgbClr val="7E7E7E"/>
                </a:solidFill>
                <a:latin typeface="Calibri" pitchFamily="0" charset="0"/>
                <a:ea typeface="宋体" pitchFamily="0" charset="0"/>
                <a:cs typeface="Calibri" pitchFamily="0" charset="0"/>
              </a:rPr>
              <a:t>u</a:t>
            </a:r>
            <a:r>
              <a:rPr lang="en-US" altLang="zh-CN" sz="1800" b="0" i="0" u="none" strike="noStrike" kern="1200" cap="none" spc="60"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t</a:t>
            </a:r>
            <a:r>
              <a:rPr lang="en-US" altLang="zh-CN" sz="1800" b="0" i="0" u="none" strike="noStrike" kern="1200" cap="none" spc="-45" baseline="0">
                <a:solidFill>
                  <a:srgbClr val="7E7E7E"/>
                </a:solidFill>
                <a:latin typeface="Calibri" pitchFamily="0" charset="0"/>
                <a:ea typeface="宋体" pitchFamily="0" charset="0"/>
                <a:cs typeface="Calibri" pitchFamily="0" charset="0"/>
              </a:rPr>
              <a:t>i</a:t>
            </a:r>
            <a:r>
              <a:rPr lang="en-US" altLang="zh-CN" sz="1800" b="0" i="0" u="none" strike="noStrike" kern="1200" cap="none" spc="20" baseline="0">
                <a:solidFill>
                  <a:srgbClr val="7E7E7E"/>
                </a:solidFill>
                <a:latin typeface="Calibri" pitchFamily="0" charset="0"/>
                <a:ea typeface="宋体" pitchFamily="0" charset="0"/>
                <a:cs typeface="Calibri" pitchFamily="0" charset="0"/>
              </a:rPr>
              <a:t>o</a:t>
            </a:r>
            <a:r>
              <a:rPr lang="en-US" altLang="zh-CN" sz="1800" b="0" i="0" u="none" strike="noStrike" kern="1200" cap="none" spc="0" baseline="0">
                <a:solidFill>
                  <a:srgbClr val="7E7E7E"/>
                </a:solidFill>
                <a:latin typeface="Calibri" pitchFamily="0" charset="0"/>
                <a:ea typeface="宋体" pitchFamily="0" charset="0"/>
                <a:cs typeface="Calibri" pitchFamily="0" charset="0"/>
              </a:rPr>
              <a:t>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42" name="组合"/>
          <p:cNvGrpSpPr>
            <a:grpSpLocks/>
          </p:cNvGrpSpPr>
          <p:nvPr/>
        </p:nvGrpSpPr>
        <p:grpSpPr>
          <a:xfrm>
            <a:off x="2500376" y="42926"/>
            <a:ext cx="2419349" cy="638175"/>
            <a:chOff x="2500376" y="42926"/>
            <a:chExt cx="2419349" cy="638175"/>
          </a:xfrm>
        </p:grpSpPr>
        <p:sp>
          <p:nvSpPr>
            <p:cNvPr id="140"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19062" y="0"/>
                  </a:moveTo>
                  <a:lnTo>
                    <a:pt x="2536" y="0"/>
                  </a:lnTo>
                  <a:lnTo>
                    <a:pt x="2124" y="125"/>
                  </a:lnTo>
                  <a:lnTo>
                    <a:pt x="1734" y="489"/>
                  </a:lnTo>
                  <a:lnTo>
                    <a:pt x="1370" y="1072"/>
                  </a:lnTo>
                  <a:lnTo>
                    <a:pt x="1038" y="1854"/>
                  </a:lnTo>
                  <a:lnTo>
                    <a:pt x="742" y="2815"/>
                  </a:lnTo>
                  <a:lnTo>
                    <a:pt x="489" y="3935"/>
                  </a:lnTo>
                  <a:lnTo>
                    <a:pt x="282" y="5195"/>
                  </a:lnTo>
                  <a:lnTo>
                    <a:pt x="129" y="6575"/>
                  </a:lnTo>
                  <a:lnTo>
                    <a:pt x="33" y="8055"/>
                  </a:lnTo>
                  <a:lnTo>
                    <a:pt x="0" y="9615"/>
                  </a:lnTo>
                  <a:lnTo>
                    <a:pt x="0" y="21600"/>
                  </a:lnTo>
                  <a:lnTo>
                    <a:pt x="21600" y="21600"/>
                  </a:lnTo>
                  <a:lnTo>
                    <a:pt x="21600" y="9615"/>
                  </a:lnTo>
                  <a:lnTo>
                    <a:pt x="21566" y="8055"/>
                  </a:lnTo>
                  <a:lnTo>
                    <a:pt x="21470" y="6575"/>
                  </a:lnTo>
                  <a:lnTo>
                    <a:pt x="21316" y="5195"/>
                  </a:lnTo>
                  <a:lnTo>
                    <a:pt x="21110" y="3935"/>
                  </a:lnTo>
                  <a:lnTo>
                    <a:pt x="20856" y="2815"/>
                  </a:lnTo>
                  <a:lnTo>
                    <a:pt x="20561" y="1854"/>
                  </a:lnTo>
                  <a:lnTo>
                    <a:pt x="20228" y="1072"/>
                  </a:lnTo>
                  <a:lnTo>
                    <a:pt x="19864" y="489"/>
                  </a:lnTo>
                  <a:lnTo>
                    <a:pt x="19474" y="125"/>
                  </a:lnTo>
                  <a:lnTo>
                    <a:pt x="19062" y="0"/>
                  </a:lnTo>
                  <a:close/>
                </a:path>
              </a:pathLst>
            </a:custGeom>
            <a:solidFill>
              <a:srgbClr val="FFFFFF"/>
            </a:solidFill>
            <a:ln cmpd="sng" cap="flat">
              <a:noFill/>
              <a:prstDash val="solid"/>
              <a:miter/>
            </a:ln>
          </p:spPr>
        </p:sp>
        <p:sp>
          <p:nvSpPr>
            <p:cNvPr id="141" name="曲线"/>
            <p:cNvSpPr>
              <a:spLocks/>
            </p:cNvSpPr>
            <p:nvPr/>
          </p:nvSpPr>
          <p:spPr>
            <a:xfrm rot="0">
              <a:off x="2500376" y="42926"/>
              <a:ext cx="2419349" cy="638175"/>
            </a:xfrm>
            <a:custGeom>
              <a:gdLst>
                <a:gd name="T1" fmla="*/ 0 w 21600"/>
                <a:gd name="T2" fmla="*/ 0 h 21600"/>
                <a:gd name="T3" fmla="*/ 21600 w 21600"/>
                <a:gd name="T4" fmla="*/ 21600 h 21600"/>
              </a:gdLst>
              <a:rect l="T1" t="T2" r="T3" b="T4"/>
              <a:pathLst>
                <a:path w="21600" h="21600">
                  <a:moveTo>
                    <a:pt x="2536" y="0"/>
                  </a:moveTo>
                  <a:lnTo>
                    <a:pt x="19062" y="0"/>
                  </a:lnTo>
                  <a:lnTo>
                    <a:pt x="19474" y="125"/>
                  </a:lnTo>
                  <a:lnTo>
                    <a:pt x="19864" y="489"/>
                  </a:lnTo>
                  <a:lnTo>
                    <a:pt x="20228" y="1072"/>
                  </a:lnTo>
                  <a:lnTo>
                    <a:pt x="20561" y="1854"/>
                  </a:lnTo>
                  <a:lnTo>
                    <a:pt x="20856" y="2815"/>
                  </a:lnTo>
                  <a:lnTo>
                    <a:pt x="21110" y="3935"/>
                  </a:lnTo>
                  <a:lnTo>
                    <a:pt x="21316" y="5195"/>
                  </a:lnTo>
                  <a:lnTo>
                    <a:pt x="21470" y="6575"/>
                  </a:lnTo>
                  <a:lnTo>
                    <a:pt x="21566" y="8055"/>
                  </a:lnTo>
                  <a:lnTo>
                    <a:pt x="21600" y="9615"/>
                  </a:lnTo>
                  <a:lnTo>
                    <a:pt x="21600" y="21600"/>
                  </a:lnTo>
                  <a:lnTo>
                    <a:pt x="0" y="21600"/>
                  </a:lnTo>
                  <a:lnTo>
                    <a:pt x="0" y="9615"/>
                  </a:lnTo>
                  <a:lnTo>
                    <a:pt x="33" y="8055"/>
                  </a:lnTo>
                  <a:lnTo>
                    <a:pt x="129" y="6575"/>
                  </a:lnTo>
                  <a:lnTo>
                    <a:pt x="282" y="5195"/>
                  </a:lnTo>
                  <a:lnTo>
                    <a:pt x="489" y="3935"/>
                  </a:lnTo>
                  <a:lnTo>
                    <a:pt x="742" y="2815"/>
                  </a:lnTo>
                  <a:lnTo>
                    <a:pt x="1038" y="1854"/>
                  </a:lnTo>
                  <a:lnTo>
                    <a:pt x="1370" y="1072"/>
                  </a:lnTo>
                  <a:lnTo>
                    <a:pt x="1734" y="489"/>
                  </a:lnTo>
                  <a:lnTo>
                    <a:pt x="2124" y="125"/>
                  </a:lnTo>
                  <a:lnTo>
                    <a:pt x="2536" y="0"/>
                  </a:lnTo>
                  <a:close/>
                </a:path>
              </a:pathLst>
            </a:custGeom>
            <a:noFill/>
            <a:ln w="28575" cmpd="sng" cap="flat">
              <a:solidFill>
                <a:srgbClr val="A6A6A6"/>
              </a:solidFill>
              <a:prstDash val="solid"/>
              <a:round/>
            </a:ln>
          </p:spPr>
        </p:sp>
      </p:grpSp>
      <p:sp>
        <p:nvSpPr>
          <p:cNvPr id="143" name="矩形"/>
          <p:cNvSpPr>
            <a:spLocks/>
          </p:cNvSpPr>
          <p:nvPr/>
        </p:nvSpPr>
        <p:spPr>
          <a:xfrm rot="0">
            <a:off x="3141979" y="232981"/>
            <a:ext cx="1126490" cy="5461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rgbClr val="7E7E7E"/>
                </a:solidFill>
                <a:latin typeface="Calibri" pitchFamily="0" charset="0"/>
                <a:ea typeface="宋体" pitchFamily="0" charset="0"/>
                <a:cs typeface="Calibri" pitchFamily="0" charset="0"/>
              </a:rPr>
              <a:t>B</a:t>
            </a:r>
            <a:r>
              <a:rPr lang="en-US" altLang="zh-CN" sz="1800" b="0" i="0" u="none" strike="noStrike" kern="1200" cap="none" spc="30" baseline="0">
                <a:solidFill>
                  <a:srgbClr val="7E7E7E"/>
                </a:solidFill>
                <a:latin typeface="Calibri" pitchFamily="0" charset="0"/>
                <a:ea typeface="宋体" pitchFamily="0" charset="0"/>
                <a:cs typeface="Calibri" pitchFamily="0" charset="0"/>
              </a:rPr>
              <a:t>a</a:t>
            </a:r>
            <a:r>
              <a:rPr lang="en-US" altLang="zh-CN" sz="1800" b="0" i="0" u="none" strike="noStrike" kern="1200" cap="none" spc="-15" baseline="0">
                <a:solidFill>
                  <a:srgbClr val="7E7E7E"/>
                </a:solidFill>
                <a:latin typeface="Calibri" pitchFamily="0" charset="0"/>
                <a:ea typeface="宋体" pitchFamily="0" charset="0"/>
                <a:cs typeface="Calibri" pitchFamily="0" charset="0"/>
              </a:rPr>
              <a:t>c</a:t>
            </a:r>
            <a:r>
              <a:rPr lang="en-US" altLang="zh-CN" sz="1800" b="0" i="0" u="none" strike="noStrike" kern="1200" cap="none" spc="0" baseline="0">
                <a:solidFill>
                  <a:srgbClr val="7E7E7E"/>
                </a:solidFill>
                <a:latin typeface="Calibri" pitchFamily="0" charset="0"/>
                <a:ea typeface="宋体" pitchFamily="0" charset="0"/>
                <a:cs typeface="Calibri" pitchFamily="0" charset="0"/>
              </a:rPr>
              <a:t>k</a:t>
            </a:r>
            <a:r>
              <a:rPr lang="en-US" altLang="zh-CN" sz="1800" b="0" i="0" u="none" strike="noStrike" kern="1200" cap="none" spc="-20" baseline="0">
                <a:solidFill>
                  <a:srgbClr val="7E7E7E"/>
                </a:solidFill>
                <a:latin typeface="Calibri" pitchFamily="0" charset="0"/>
                <a:ea typeface="宋体" pitchFamily="0" charset="0"/>
                <a:cs typeface="Calibri" pitchFamily="0" charset="0"/>
              </a:rPr>
              <a:t>g</a:t>
            </a:r>
            <a:r>
              <a:rPr lang="en-US" altLang="zh-CN" sz="1800" b="0" i="0" u="none" strike="noStrike" kern="1200" cap="none" spc="-30" baseline="0">
                <a:solidFill>
                  <a:srgbClr val="7E7E7E"/>
                </a:solidFill>
                <a:latin typeface="Calibri" pitchFamily="0" charset="0"/>
                <a:ea typeface="宋体" pitchFamily="0" charset="0"/>
                <a:cs typeface="Calibri" pitchFamily="0" charset="0"/>
              </a:rPr>
              <a:t>r</a:t>
            </a:r>
            <a:r>
              <a:rPr lang="en-US" altLang="zh-CN" sz="1800" b="0" i="0" u="none" strike="noStrike" kern="1200" cap="none" spc="-55" baseline="0">
                <a:solidFill>
                  <a:srgbClr val="7E7E7E"/>
                </a:solidFill>
                <a:latin typeface="Calibri" pitchFamily="0" charset="0"/>
                <a:ea typeface="宋体" pitchFamily="0" charset="0"/>
                <a:cs typeface="Calibri" pitchFamily="0" charset="0"/>
              </a:rPr>
              <a:t>o</a:t>
            </a:r>
            <a:r>
              <a:rPr lang="en-US" altLang="zh-CN" sz="1800" b="0" i="0" u="none" strike="noStrike" kern="1200" cap="none" spc="25" baseline="0">
                <a:solidFill>
                  <a:srgbClr val="7E7E7E"/>
                </a:solidFill>
                <a:latin typeface="Calibri" pitchFamily="0" charset="0"/>
                <a:ea typeface="宋体" pitchFamily="0" charset="0"/>
                <a:cs typeface="Calibri" pitchFamily="0" charset="0"/>
              </a:rPr>
              <a:t>un</a:t>
            </a:r>
            <a:r>
              <a:rPr lang="en-US" altLang="zh-CN" sz="1800" b="0" i="0" u="none" strike="noStrike" kern="1200" cap="none" spc="0" baseline="0">
                <a:solidFill>
                  <a:srgbClr val="7E7E7E"/>
                </a:solidFill>
                <a:latin typeface="Calibri" pitchFamily="0" charset="0"/>
                <a:ea typeface="宋体" pitchFamily="0" charset="0"/>
                <a:cs typeface="Calibri" pitchFamily="0" charset="0"/>
              </a:rPr>
              <a:t>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46" name="组合"/>
          <p:cNvGrpSpPr>
            <a:grpSpLocks/>
          </p:cNvGrpSpPr>
          <p:nvPr/>
        </p:nvGrpSpPr>
        <p:grpSpPr>
          <a:xfrm>
            <a:off x="4914900" y="38100"/>
            <a:ext cx="2419349" cy="638175"/>
            <a:chOff x="4914900" y="38100"/>
            <a:chExt cx="2419349" cy="638175"/>
          </a:xfrm>
        </p:grpSpPr>
        <p:sp>
          <p:nvSpPr>
            <p:cNvPr id="144" name="曲线"/>
            <p:cNvSpPr>
              <a:spLocks/>
            </p:cNvSpPr>
            <p:nvPr/>
          </p:nvSpPr>
          <p:spPr>
            <a:xfrm rot="0">
              <a:off x="4914900" y="38100"/>
              <a:ext cx="2419349" cy="638175"/>
            </a:xfrm>
            <a:custGeom>
              <a:gdLst>
                <a:gd name="T1" fmla="*/ 0 w 21600"/>
                <a:gd name="T2" fmla="*/ 0 h 21600"/>
                <a:gd name="T3" fmla="*/ 21600 w 21600"/>
                <a:gd name="T4" fmla="*/ 21600 h 21600"/>
              </a:gdLst>
              <a:rect l="T1" t="T2" r="T3" b="T4"/>
              <a:pathLst>
                <a:path w="21600" h="21600">
                  <a:moveTo>
                    <a:pt x="19063" y="0"/>
                  </a:moveTo>
                  <a:lnTo>
                    <a:pt x="2536" y="0"/>
                  </a:lnTo>
                  <a:lnTo>
                    <a:pt x="2125" y="125"/>
                  </a:lnTo>
                  <a:lnTo>
                    <a:pt x="1734" y="490"/>
                  </a:lnTo>
                  <a:lnTo>
                    <a:pt x="1371" y="1073"/>
                  </a:lnTo>
                  <a:lnTo>
                    <a:pt x="1038" y="1855"/>
                  </a:lnTo>
                  <a:lnTo>
                    <a:pt x="743" y="2817"/>
                  </a:lnTo>
                  <a:lnTo>
                    <a:pt x="489" y="3937"/>
                  </a:lnTo>
                  <a:lnTo>
                    <a:pt x="283" y="5197"/>
                  </a:lnTo>
                  <a:lnTo>
                    <a:pt x="129" y="6577"/>
                  </a:lnTo>
                  <a:lnTo>
                    <a:pt x="33" y="8056"/>
                  </a:lnTo>
                  <a:lnTo>
                    <a:pt x="0" y="9615"/>
                  </a:lnTo>
                  <a:lnTo>
                    <a:pt x="0" y="21600"/>
                  </a:lnTo>
                  <a:lnTo>
                    <a:pt x="21600" y="21600"/>
                  </a:lnTo>
                  <a:lnTo>
                    <a:pt x="21600" y="9615"/>
                  </a:lnTo>
                  <a:lnTo>
                    <a:pt x="21566" y="8056"/>
                  </a:lnTo>
                  <a:lnTo>
                    <a:pt x="21470" y="6577"/>
                  </a:lnTo>
                  <a:lnTo>
                    <a:pt x="21316" y="5197"/>
                  </a:lnTo>
                  <a:lnTo>
                    <a:pt x="21110" y="3937"/>
                  </a:lnTo>
                  <a:lnTo>
                    <a:pt x="20856" y="2817"/>
                  </a:lnTo>
                  <a:lnTo>
                    <a:pt x="20561" y="1855"/>
                  </a:lnTo>
                  <a:lnTo>
                    <a:pt x="20228" y="1073"/>
                  </a:lnTo>
                  <a:lnTo>
                    <a:pt x="19865" y="490"/>
                  </a:lnTo>
                  <a:lnTo>
                    <a:pt x="19474" y="125"/>
                  </a:lnTo>
                  <a:lnTo>
                    <a:pt x="19063" y="0"/>
                  </a:lnTo>
                  <a:close/>
                </a:path>
              </a:pathLst>
            </a:custGeom>
            <a:solidFill>
              <a:srgbClr val="FFFFFF"/>
            </a:solidFill>
            <a:ln cmpd="sng" cap="flat">
              <a:noFill/>
              <a:prstDash val="solid"/>
              <a:miter/>
            </a:ln>
          </p:spPr>
        </p:sp>
        <p:sp>
          <p:nvSpPr>
            <p:cNvPr id="145" name="曲线"/>
            <p:cNvSpPr>
              <a:spLocks/>
            </p:cNvSpPr>
            <p:nvPr/>
          </p:nvSpPr>
          <p:spPr>
            <a:xfrm rot="0">
              <a:off x="4914900" y="38100"/>
              <a:ext cx="2419349" cy="638175"/>
            </a:xfrm>
            <a:custGeom>
              <a:gdLst>
                <a:gd name="T1" fmla="*/ 0 w 21600"/>
                <a:gd name="T2" fmla="*/ 0 h 21600"/>
                <a:gd name="T3" fmla="*/ 21600 w 21600"/>
                <a:gd name="T4" fmla="*/ 21600 h 21600"/>
              </a:gdLst>
              <a:rect l="T1" t="T2" r="T3" b="T4"/>
              <a:pathLst>
                <a:path w="21600" h="21600">
                  <a:moveTo>
                    <a:pt x="2536" y="0"/>
                  </a:moveTo>
                  <a:lnTo>
                    <a:pt x="19063" y="0"/>
                  </a:lnTo>
                  <a:lnTo>
                    <a:pt x="19474" y="125"/>
                  </a:lnTo>
                  <a:lnTo>
                    <a:pt x="19865" y="490"/>
                  </a:lnTo>
                  <a:lnTo>
                    <a:pt x="20228" y="1073"/>
                  </a:lnTo>
                  <a:lnTo>
                    <a:pt x="20561" y="1855"/>
                  </a:lnTo>
                  <a:lnTo>
                    <a:pt x="20856" y="2817"/>
                  </a:lnTo>
                  <a:lnTo>
                    <a:pt x="21110" y="3937"/>
                  </a:lnTo>
                  <a:lnTo>
                    <a:pt x="21316" y="5197"/>
                  </a:lnTo>
                  <a:lnTo>
                    <a:pt x="21470" y="6577"/>
                  </a:lnTo>
                  <a:lnTo>
                    <a:pt x="21566" y="8056"/>
                  </a:lnTo>
                  <a:lnTo>
                    <a:pt x="21600" y="9615"/>
                  </a:lnTo>
                  <a:lnTo>
                    <a:pt x="21600" y="21600"/>
                  </a:lnTo>
                  <a:lnTo>
                    <a:pt x="0" y="21600"/>
                  </a:lnTo>
                  <a:lnTo>
                    <a:pt x="0" y="9615"/>
                  </a:lnTo>
                  <a:lnTo>
                    <a:pt x="33" y="8056"/>
                  </a:lnTo>
                  <a:lnTo>
                    <a:pt x="129" y="6577"/>
                  </a:lnTo>
                  <a:lnTo>
                    <a:pt x="283" y="5197"/>
                  </a:lnTo>
                  <a:lnTo>
                    <a:pt x="489" y="3937"/>
                  </a:lnTo>
                  <a:lnTo>
                    <a:pt x="743" y="2817"/>
                  </a:lnTo>
                  <a:lnTo>
                    <a:pt x="1038" y="1855"/>
                  </a:lnTo>
                  <a:lnTo>
                    <a:pt x="1371" y="1073"/>
                  </a:lnTo>
                  <a:lnTo>
                    <a:pt x="1734" y="490"/>
                  </a:lnTo>
                  <a:lnTo>
                    <a:pt x="2125" y="125"/>
                  </a:lnTo>
                  <a:lnTo>
                    <a:pt x="2536" y="0"/>
                  </a:lnTo>
                  <a:close/>
                </a:path>
              </a:pathLst>
            </a:custGeom>
            <a:noFill/>
            <a:ln w="76200" cmpd="sng" cap="flat">
              <a:solidFill>
                <a:srgbClr val="000000"/>
              </a:solidFill>
              <a:prstDash val="solid"/>
              <a:round/>
            </a:ln>
          </p:spPr>
        </p:sp>
      </p:grpSp>
      <p:sp>
        <p:nvSpPr>
          <p:cNvPr id="147" name="矩形"/>
          <p:cNvSpPr>
            <a:spLocks/>
          </p:cNvSpPr>
          <p:nvPr/>
        </p:nvSpPr>
        <p:spPr>
          <a:xfrm rot="0">
            <a:off x="5478526" y="232981"/>
            <a:ext cx="1305560" cy="2794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1" i="0" u="none" strike="noStrike" kern="1200" cap="none" spc="-5" baseline="0">
                <a:solidFill>
                  <a:srgbClr val="FF0000"/>
                </a:solidFill>
                <a:latin typeface="Calibri" pitchFamily="0" charset="0"/>
                <a:ea typeface="宋体" pitchFamily="0" charset="0"/>
                <a:cs typeface="Calibri" pitchFamily="0" charset="0"/>
              </a:rPr>
              <a:t>Methodology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48"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8</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sp>
        <p:nvSpPr>
          <p:cNvPr id="149" name="圆角矩形"/>
          <p:cNvSpPr>
            <a:spLocks/>
          </p:cNvSpPr>
          <p:nvPr/>
        </p:nvSpPr>
        <p:spPr>
          <a:xfrm rot="0">
            <a:off x="5440072" y="3296983"/>
            <a:ext cx="1107638" cy="2912794"/>
          </a:xfrm>
          <a:prstGeom prst="roundRect">
            <a:avLst>
              <a:gd name="adj" fmla="val 43296"/>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400" b="1" i="0" u="none" strike="noStrike" kern="1200" cap="none" spc="0" baseline="0">
                <a:solidFill>
                  <a:schemeClr val="tx1"/>
                </a:solidFill>
                <a:latin typeface="Arial" pitchFamily="34" charset="0"/>
                <a:ea typeface="Times New Roman" pitchFamily="0" charset="0"/>
                <a:cs typeface="Calibri" pitchFamily="0" charset="0"/>
              </a:rPr>
              <a:t>SKATE</a:t>
            </a:r>
            <a:endParaRPr lang="en-US" altLang="zh-CN" sz="800" b="0" i="0" u="none" strike="noStrike" kern="1200" cap="none" spc="0" baseline="0">
              <a:solidFill>
                <a:schemeClr val="tx1"/>
              </a:solidFill>
              <a:latin typeface="Arial" pitchFamily="34" charset="0"/>
              <a:ea typeface="宋体" pitchFamily="0" charset="0"/>
              <a:cs typeface="Calibri" pitchFamily="0" charset="0"/>
            </a:endParaRPr>
          </a:p>
          <a:p>
            <a:pPr marL="0" indent="0" algn="ctr" eaLnBrk="0" fontAlgn="base" latinLnBrk="0" hangingPunct="0">
              <a:lnSpc>
                <a:spcPct val="100000"/>
              </a:lnSpc>
              <a:spcBef>
                <a:spcPts val="0"/>
              </a:spcBef>
              <a:spcAft>
                <a:spcPts val="0"/>
              </a:spcAft>
              <a:buNone/>
            </a:pPr>
            <a:r>
              <a:rPr lang="en-US" altLang="zh-CN" sz="1400" b="1" i="0" u="none" strike="noStrike" kern="1200" cap="none" spc="0" baseline="0">
                <a:solidFill>
                  <a:schemeClr val="tx1"/>
                </a:solidFill>
                <a:latin typeface="Arial" pitchFamily="34" charset="0"/>
                <a:ea typeface="Times New Roman" pitchFamily="0" charset="0"/>
                <a:cs typeface="Calibri" pitchFamily="0" charset="0"/>
              </a:rPr>
              <a:t>CYCLE</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50" name="圆角矩形"/>
          <p:cNvSpPr>
            <a:spLocks/>
          </p:cNvSpPr>
          <p:nvPr/>
        </p:nvSpPr>
        <p:spPr>
          <a:xfrm rot="0">
            <a:off x="4914900" y="863078"/>
            <a:ext cx="2217737" cy="280341"/>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Solar panel</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51" name="圆角矩形"/>
          <p:cNvSpPr>
            <a:spLocks/>
          </p:cNvSpPr>
          <p:nvPr/>
        </p:nvSpPr>
        <p:spPr>
          <a:xfrm rot="0">
            <a:off x="4914900" y="1422819"/>
            <a:ext cx="2205990" cy="248647"/>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Charge Controller</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52" name="圆角矩形"/>
          <p:cNvSpPr>
            <a:spLocks/>
          </p:cNvSpPr>
          <p:nvPr/>
        </p:nvSpPr>
        <p:spPr>
          <a:xfrm rot="0">
            <a:off x="4995546" y="1990725"/>
            <a:ext cx="2125344" cy="289878"/>
          </a:xfrm>
          <a:prstGeom prst="roundRect">
            <a:avLst>
              <a:gd name="adj" fmla="val 47194"/>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Rechargeable battery</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53" name="圆角矩形"/>
          <p:cNvSpPr>
            <a:spLocks/>
          </p:cNvSpPr>
          <p:nvPr/>
        </p:nvSpPr>
        <p:spPr>
          <a:xfrm rot="0">
            <a:off x="4815840" y="2561243"/>
            <a:ext cx="2429510" cy="335279"/>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Current and Voltage Sensors</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54" name="下箭头"/>
          <p:cNvSpPr>
            <a:spLocks/>
          </p:cNvSpPr>
          <p:nvPr/>
        </p:nvSpPr>
        <p:spPr>
          <a:xfrm rot="0">
            <a:off x="5896405" y="1161472"/>
            <a:ext cx="162764" cy="248646"/>
          </a:xfrm>
          <a:prstGeom prst="downArrow">
            <a:avLst>
              <a:gd name="adj1" fmla="val 50000"/>
              <a:gd name="adj2" fmla="val 38191"/>
            </a:avLst>
          </a:prstGeom>
          <a:solidFill>
            <a:srgbClr val="95B3D7"/>
          </a:solidFill>
          <a:ln w="25400" cmpd="sng" cap="flat">
            <a:solidFill>
              <a:srgbClr val="000000"/>
            </a:solidFill>
            <a:prstDash val="solid"/>
            <a:round/>
          </a:ln>
        </p:spPr>
      </p:sp>
      <p:sp>
        <p:nvSpPr>
          <p:cNvPr id="155" name="下箭头"/>
          <p:cNvSpPr>
            <a:spLocks/>
          </p:cNvSpPr>
          <p:nvPr/>
        </p:nvSpPr>
        <p:spPr>
          <a:xfrm rot="0">
            <a:off x="5924745" y="1714500"/>
            <a:ext cx="148589" cy="269557"/>
          </a:xfrm>
          <a:prstGeom prst="downArrow">
            <a:avLst>
              <a:gd name="adj1" fmla="val 50000"/>
              <a:gd name="adj2" fmla="val 45352"/>
            </a:avLst>
          </a:prstGeom>
          <a:solidFill>
            <a:srgbClr val="95B3D7"/>
          </a:solidFill>
          <a:ln w="25400" cmpd="sng" cap="flat">
            <a:solidFill>
              <a:srgbClr val="000000"/>
            </a:solidFill>
            <a:prstDash val="solid"/>
            <a:round/>
          </a:ln>
        </p:spPr>
      </p:sp>
      <p:sp>
        <p:nvSpPr>
          <p:cNvPr id="156" name="下箭头"/>
          <p:cNvSpPr>
            <a:spLocks/>
          </p:cNvSpPr>
          <p:nvPr/>
        </p:nvSpPr>
        <p:spPr>
          <a:xfrm rot="0">
            <a:off x="5910580" y="2286952"/>
            <a:ext cx="166625" cy="289663"/>
          </a:xfrm>
          <a:prstGeom prst="downArrow">
            <a:avLst>
              <a:gd name="adj1" fmla="val 50000"/>
              <a:gd name="adj2" fmla="val 43460"/>
            </a:avLst>
          </a:prstGeom>
          <a:solidFill>
            <a:srgbClr val="95B3D7"/>
          </a:solidFill>
          <a:ln w="25400" cmpd="sng" cap="flat">
            <a:solidFill>
              <a:srgbClr val="000000"/>
            </a:solidFill>
            <a:prstDash val="solid"/>
            <a:round/>
          </a:ln>
        </p:spPr>
      </p:sp>
      <p:sp>
        <p:nvSpPr>
          <p:cNvPr id="157" name="圆角右箭头"/>
          <p:cNvSpPr>
            <a:spLocks/>
          </p:cNvSpPr>
          <p:nvPr/>
        </p:nvSpPr>
        <p:spPr>
          <a:xfrm flipH="1" rot="16200000">
            <a:off x="4014670" y="2746035"/>
            <a:ext cx="894030" cy="708316"/>
          </a:xfrm>
          <a:custGeom>
            <a:gdLst>
              <a:gd name="T1" fmla="*/ 0 w 21600"/>
              <a:gd name="T2" fmla="*/ 5302 h 21600"/>
              <a:gd name="T3" fmla="*/ 8399 w 21600"/>
              <a:gd name="T4" fmla="*/ 6856 h 21600"/>
            </a:gdLst>
            <a:rect l="T1" t="T2" r="T3" b="T4"/>
            <a:pathLst>
              <a:path w="21600" h="21600">
                <a:moveTo>
                  <a:pt x="21599" y="6079"/>
                </a:moveTo>
                <a:lnTo>
                  <a:pt x="15547" y="0"/>
                </a:lnTo>
                <a:lnTo>
                  <a:pt x="15547" y="5300"/>
                </a:lnTo>
                <a:lnTo>
                  <a:pt x="12426" y="5300"/>
                </a:lnTo>
                <a:cubicBezTo>
                  <a:pt x="5563" y="5300"/>
                  <a:pt x="0" y="8371"/>
                  <a:pt x="0" y="12158"/>
                </a:cubicBezTo>
                <a:lnTo>
                  <a:pt x="0" y="21601"/>
                </a:lnTo>
                <a:lnTo>
                  <a:pt x="1587" y="21601"/>
                </a:lnTo>
                <a:lnTo>
                  <a:pt x="1587" y="12158"/>
                </a:lnTo>
                <a:cubicBezTo>
                  <a:pt x="1587" y="9229"/>
                  <a:pt x="6440" y="6854"/>
                  <a:pt x="12426" y="6854"/>
                </a:cubicBezTo>
                <a:lnTo>
                  <a:pt x="15547" y="6854"/>
                </a:lnTo>
                <a:lnTo>
                  <a:pt x="15547" y="12158"/>
                </a:lnTo>
                <a:close/>
              </a:path>
            </a:pathLst>
          </a:custGeom>
          <a:solidFill>
            <a:srgbClr val="95B3D7"/>
          </a:solidFill>
          <a:ln w="25400" cmpd="sng" cap="flat">
            <a:solidFill>
              <a:srgbClr val="000000"/>
            </a:solidFill>
            <a:prstDash val="solid"/>
            <a:round/>
          </a:ln>
        </p:spPr>
      </p:sp>
      <p:sp>
        <p:nvSpPr>
          <p:cNvPr id="158" name="圆角矩形"/>
          <p:cNvSpPr>
            <a:spLocks/>
          </p:cNvSpPr>
          <p:nvPr/>
        </p:nvSpPr>
        <p:spPr>
          <a:xfrm rot="0">
            <a:off x="3663912" y="3569324"/>
            <a:ext cx="1193954" cy="352233"/>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Arduino Board</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59" name="圆角矩形"/>
          <p:cNvSpPr>
            <a:spLocks/>
          </p:cNvSpPr>
          <p:nvPr/>
        </p:nvSpPr>
        <p:spPr>
          <a:xfrm rot="0">
            <a:off x="3617592" y="4204825"/>
            <a:ext cx="1251759" cy="303641"/>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Buzzer</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60" name="圆角矩形"/>
          <p:cNvSpPr>
            <a:spLocks/>
          </p:cNvSpPr>
          <p:nvPr/>
        </p:nvSpPr>
        <p:spPr>
          <a:xfrm rot="0">
            <a:off x="3683642" y="4818595"/>
            <a:ext cx="1191894" cy="252596"/>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PCB</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61" name="圆角矩形"/>
          <p:cNvSpPr>
            <a:spLocks/>
          </p:cNvSpPr>
          <p:nvPr/>
        </p:nvSpPr>
        <p:spPr>
          <a:xfrm rot="0">
            <a:off x="-144463" y="7062788"/>
            <a:ext cx="1616076" cy="511174"/>
          </a:xfrm>
          <a:prstGeom prst="roundRect">
            <a:avLst>
              <a:gd name="adj" fmla="val 16666"/>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Mounting</a:t>
            </a:r>
            <a:r>
              <a:rPr lang="en-US" altLang="zh-CN" sz="1100" b="0" i="0" u="none" strike="noStrike" kern="1200" cap="none" spc="0" baseline="0">
                <a:solidFill>
                  <a:schemeClr val="tx1"/>
                </a:solidFill>
                <a:latin typeface="Arial" pitchFamily="34" charset="0"/>
                <a:ea typeface="Times New Roman" pitchFamily="0" charset="0"/>
                <a:cs typeface="Calibri" pitchFamily="0" charset="0"/>
              </a:rPr>
              <a:t> </a:t>
            </a: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Hardware</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62" name="圆角矩形"/>
          <p:cNvSpPr>
            <a:spLocks/>
          </p:cNvSpPr>
          <p:nvPr/>
        </p:nvSpPr>
        <p:spPr>
          <a:xfrm rot="0">
            <a:off x="7129158" y="3569324"/>
            <a:ext cx="1736825" cy="274382"/>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Motor  Driver</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63" name="圆角矩形"/>
          <p:cNvSpPr>
            <a:spLocks/>
          </p:cNvSpPr>
          <p:nvPr/>
        </p:nvSpPr>
        <p:spPr>
          <a:xfrm rot="0">
            <a:off x="7129539" y="4174377"/>
            <a:ext cx="1950623" cy="335281"/>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DC Brushless Motor</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64" name="圆角矩形"/>
          <p:cNvSpPr>
            <a:spLocks/>
          </p:cNvSpPr>
          <p:nvPr/>
        </p:nvSpPr>
        <p:spPr>
          <a:xfrm rot="0">
            <a:off x="7120890" y="4829488"/>
            <a:ext cx="1624820" cy="274383"/>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PC / OLED Display</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65" name="圆角矩形"/>
          <p:cNvSpPr>
            <a:spLocks/>
          </p:cNvSpPr>
          <p:nvPr/>
        </p:nvSpPr>
        <p:spPr>
          <a:xfrm rot="0">
            <a:off x="4360863" y="7080250"/>
            <a:ext cx="1616075" cy="593725"/>
          </a:xfrm>
          <a:prstGeom prst="roundRect">
            <a:avLst>
              <a:gd name="adj" fmla="val 16666"/>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Times New Roman" pitchFamily="0" charset="0"/>
                <a:cs typeface="Calibri" pitchFamily="0" charset="0"/>
              </a:rPr>
              <a:t>Switches and Controls</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66" name="圆角右箭头"/>
          <p:cNvSpPr>
            <a:spLocks/>
          </p:cNvSpPr>
          <p:nvPr/>
        </p:nvSpPr>
        <p:spPr>
          <a:xfrm rot="5400000">
            <a:off x="7171925" y="2765209"/>
            <a:ext cx="876141" cy="708320"/>
          </a:xfrm>
          <a:custGeom>
            <a:gdLst>
              <a:gd name="T1" fmla="*/ 12427 w 21600"/>
              <a:gd name="T2" fmla="*/ 5287 h 21600"/>
              <a:gd name="T3" fmla="*/ 20709 w 21600"/>
              <a:gd name="T4" fmla="*/ 6871 h 21600"/>
            </a:gdLst>
            <a:rect l="T1" t="T2" r="T3" b="T4"/>
            <a:pathLst>
              <a:path w="21600" h="21600">
                <a:moveTo>
                  <a:pt x="21598" y="6079"/>
                </a:moveTo>
                <a:lnTo>
                  <a:pt x="14760" y="0"/>
                </a:lnTo>
                <a:lnTo>
                  <a:pt x="14760" y="5286"/>
                </a:lnTo>
                <a:lnTo>
                  <a:pt x="12426" y="5286"/>
                </a:lnTo>
                <a:cubicBezTo>
                  <a:pt x="5563" y="5286"/>
                  <a:pt x="0" y="8363"/>
                  <a:pt x="0" y="12158"/>
                </a:cubicBezTo>
                <a:lnTo>
                  <a:pt x="0" y="21601"/>
                </a:lnTo>
                <a:lnTo>
                  <a:pt x="1617" y="21601"/>
                </a:lnTo>
                <a:lnTo>
                  <a:pt x="1617" y="12158"/>
                </a:lnTo>
                <a:cubicBezTo>
                  <a:pt x="1617" y="9238"/>
                  <a:pt x="6457" y="6872"/>
                  <a:pt x="12426" y="6872"/>
                </a:cubicBezTo>
                <a:lnTo>
                  <a:pt x="14760" y="6872"/>
                </a:lnTo>
                <a:lnTo>
                  <a:pt x="14760" y="12158"/>
                </a:lnTo>
                <a:close/>
              </a:path>
            </a:pathLst>
          </a:custGeom>
          <a:solidFill>
            <a:srgbClr val="95B3D7"/>
          </a:solidFill>
          <a:ln w="25400" cmpd="sng" cap="flat">
            <a:solidFill>
              <a:srgbClr val="000000"/>
            </a:solidFill>
            <a:prstDash val="solid"/>
            <a:round/>
          </a:ln>
        </p:spPr>
      </p:sp>
      <p:sp>
        <p:nvSpPr>
          <p:cNvPr id="167" name="下箭头"/>
          <p:cNvSpPr>
            <a:spLocks/>
          </p:cNvSpPr>
          <p:nvPr/>
        </p:nvSpPr>
        <p:spPr>
          <a:xfrm rot="0">
            <a:off x="4141334" y="3952809"/>
            <a:ext cx="127135" cy="263338"/>
          </a:xfrm>
          <a:prstGeom prst="downArrow">
            <a:avLst>
              <a:gd name="adj1" fmla="val 50000"/>
              <a:gd name="adj2" fmla="val 51783"/>
            </a:avLst>
          </a:prstGeom>
          <a:solidFill>
            <a:srgbClr val="95B3D7"/>
          </a:solidFill>
          <a:ln w="25400" cmpd="sng" cap="flat">
            <a:solidFill>
              <a:srgbClr val="000000"/>
            </a:solidFill>
            <a:prstDash val="solid"/>
            <a:round/>
          </a:ln>
        </p:spPr>
      </p:sp>
      <p:sp>
        <p:nvSpPr>
          <p:cNvPr id="168" name="下箭头"/>
          <p:cNvSpPr>
            <a:spLocks/>
          </p:cNvSpPr>
          <p:nvPr/>
        </p:nvSpPr>
        <p:spPr>
          <a:xfrm rot="0">
            <a:off x="4141334" y="5071192"/>
            <a:ext cx="127135" cy="310128"/>
          </a:xfrm>
          <a:prstGeom prst="downArrow">
            <a:avLst>
              <a:gd name="adj1" fmla="val 50000"/>
              <a:gd name="adj2" fmla="val 60983"/>
            </a:avLst>
          </a:prstGeom>
          <a:solidFill>
            <a:srgbClr val="95B3D7"/>
          </a:solidFill>
          <a:ln w="25400" cmpd="sng" cap="flat">
            <a:solidFill>
              <a:srgbClr val="000000"/>
            </a:solidFill>
            <a:prstDash val="solid"/>
            <a:round/>
          </a:ln>
        </p:spPr>
      </p:sp>
      <p:sp>
        <p:nvSpPr>
          <p:cNvPr id="169" name="下箭头"/>
          <p:cNvSpPr>
            <a:spLocks/>
          </p:cNvSpPr>
          <p:nvPr/>
        </p:nvSpPr>
        <p:spPr>
          <a:xfrm rot="0">
            <a:off x="1430020" y="7558405"/>
            <a:ext cx="148589" cy="335280"/>
          </a:xfrm>
          <a:prstGeom prst="downArrow">
            <a:avLst>
              <a:gd name="adj1" fmla="val 50000"/>
              <a:gd name="adj2" fmla="val 56410"/>
            </a:avLst>
          </a:prstGeom>
          <a:solidFill>
            <a:srgbClr val="95B3D7"/>
          </a:solidFill>
          <a:ln w="25400" cmpd="sng" cap="flat">
            <a:solidFill>
              <a:srgbClr val="000000"/>
            </a:solidFill>
            <a:prstDash val="solid"/>
            <a:round/>
          </a:ln>
        </p:spPr>
      </p:sp>
      <p:sp>
        <p:nvSpPr>
          <p:cNvPr id="170" name="下箭头"/>
          <p:cNvSpPr>
            <a:spLocks/>
          </p:cNvSpPr>
          <p:nvPr/>
        </p:nvSpPr>
        <p:spPr>
          <a:xfrm rot="0">
            <a:off x="7815565" y="3877270"/>
            <a:ext cx="148589" cy="274384"/>
          </a:xfrm>
          <a:prstGeom prst="downArrow">
            <a:avLst>
              <a:gd name="adj1" fmla="val 50000"/>
              <a:gd name="adj2" fmla="val 46164"/>
            </a:avLst>
          </a:prstGeom>
          <a:solidFill>
            <a:srgbClr val="95B3D7"/>
          </a:solidFill>
          <a:ln w="25400" cmpd="sng" cap="flat">
            <a:solidFill>
              <a:srgbClr val="000000"/>
            </a:solidFill>
            <a:prstDash val="solid"/>
            <a:round/>
          </a:ln>
        </p:spPr>
      </p:sp>
      <p:sp>
        <p:nvSpPr>
          <p:cNvPr id="171" name="下箭头"/>
          <p:cNvSpPr>
            <a:spLocks/>
          </p:cNvSpPr>
          <p:nvPr/>
        </p:nvSpPr>
        <p:spPr>
          <a:xfrm rot="0">
            <a:off x="5919597" y="2935688"/>
            <a:ext cx="148589" cy="335279"/>
          </a:xfrm>
          <a:prstGeom prst="downArrow">
            <a:avLst>
              <a:gd name="adj1" fmla="val 50000"/>
              <a:gd name="adj2" fmla="val 56410"/>
            </a:avLst>
          </a:prstGeom>
          <a:solidFill>
            <a:srgbClr val="95B3D7"/>
          </a:solidFill>
          <a:ln w="25400" cmpd="sng" cap="flat">
            <a:solidFill>
              <a:srgbClr val="000000"/>
            </a:solidFill>
            <a:prstDash val="solid"/>
            <a:round/>
          </a:ln>
        </p:spPr>
      </p:sp>
      <p:sp>
        <p:nvSpPr>
          <p:cNvPr id="172" name="下箭头"/>
          <p:cNvSpPr>
            <a:spLocks/>
          </p:cNvSpPr>
          <p:nvPr/>
        </p:nvSpPr>
        <p:spPr>
          <a:xfrm rot="0">
            <a:off x="5956300" y="7585074"/>
            <a:ext cx="148589" cy="335280"/>
          </a:xfrm>
          <a:prstGeom prst="downArrow">
            <a:avLst>
              <a:gd name="adj1" fmla="val 50000"/>
              <a:gd name="adj2" fmla="val 56410"/>
            </a:avLst>
          </a:prstGeom>
          <a:solidFill>
            <a:srgbClr val="95B3D7"/>
          </a:solidFill>
          <a:ln w="25400" cmpd="sng" cap="flat">
            <a:solidFill>
              <a:srgbClr val="000000"/>
            </a:solidFill>
            <a:prstDash val="solid"/>
            <a:round/>
          </a:ln>
        </p:spPr>
      </p:sp>
      <p:sp>
        <p:nvSpPr>
          <p:cNvPr id="173" name="右箭头"/>
          <p:cNvSpPr>
            <a:spLocks/>
          </p:cNvSpPr>
          <p:nvPr/>
        </p:nvSpPr>
        <p:spPr>
          <a:xfrm rot="0">
            <a:off x="4871752" y="3596734"/>
            <a:ext cx="540548" cy="335281"/>
          </a:xfrm>
          <a:prstGeom prst="rightArrow">
            <a:avLst>
              <a:gd name="adj1" fmla="val 22166"/>
              <a:gd name="adj2" fmla="val 30400"/>
            </a:avLst>
          </a:prstGeom>
          <a:solidFill>
            <a:srgbClr val="95B3D7"/>
          </a:solidFill>
          <a:ln w="25400" cmpd="sng" cap="flat">
            <a:solidFill>
              <a:srgbClr val="000000"/>
            </a:solidFill>
            <a:prstDash val="solid"/>
            <a:round/>
          </a:ln>
        </p:spPr>
      </p:sp>
      <p:sp>
        <p:nvSpPr>
          <p:cNvPr id="174" name="右箭头"/>
          <p:cNvSpPr>
            <a:spLocks/>
          </p:cNvSpPr>
          <p:nvPr/>
        </p:nvSpPr>
        <p:spPr>
          <a:xfrm rot="0">
            <a:off x="2359660" y="7149465"/>
            <a:ext cx="548640" cy="384810"/>
          </a:xfrm>
          <a:prstGeom prst="rightArrow">
            <a:avLst>
              <a:gd name="adj1" fmla="val 27277"/>
              <a:gd name="adj2" fmla="val 43181"/>
            </a:avLst>
          </a:prstGeom>
          <a:solidFill>
            <a:srgbClr val="95B3D7"/>
          </a:solidFill>
          <a:ln w="25400" cmpd="sng" cap="flat">
            <a:solidFill>
              <a:srgbClr val="000000"/>
            </a:solidFill>
            <a:prstDash val="solid"/>
            <a:round/>
          </a:ln>
        </p:spPr>
      </p:sp>
      <p:sp>
        <p:nvSpPr>
          <p:cNvPr id="175" name="右箭头"/>
          <p:cNvSpPr>
            <a:spLocks/>
          </p:cNvSpPr>
          <p:nvPr/>
        </p:nvSpPr>
        <p:spPr>
          <a:xfrm rot="0">
            <a:off x="2344420" y="7920990"/>
            <a:ext cx="548640" cy="384810"/>
          </a:xfrm>
          <a:prstGeom prst="rightArrow">
            <a:avLst>
              <a:gd name="adj1" fmla="val 27277"/>
              <a:gd name="adj2" fmla="val 43181"/>
            </a:avLst>
          </a:prstGeom>
          <a:solidFill>
            <a:srgbClr val="95B3D7"/>
          </a:solidFill>
          <a:ln w="25400" cmpd="sng" cap="flat">
            <a:solidFill>
              <a:srgbClr val="000000"/>
            </a:solidFill>
            <a:prstDash val="solid"/>
            <a:round/>
          </a:ln>
        </p:spPr>
      </p:sp>
      <p:sp>
        <p:nvSpPr>
          <p:cNvPr id="176" name="右箭头"/>
          <p:cNvSpPr>
            <a:spLocks/>
          </p:cNvSpPr>
          <p:nvPr/>
        </p:nvSpPr>
        <p:spPr>
          <a:xfrm flipH="1" rot="0">
            <a:off x="6563573" y="3575777"/>
            <a:ext cx="537814" cy="274383"/>
          </a:xfrm>
          <a:prstGeom prst="rightArrow">
            <a:avLst>
              <a:gd name="adj1" fmla="val 27277"/>
              <a:gd name="adj2" fmla="val 43176"/>
            </a:avLst>
          </a:prstGeom>
          <a:solidFill>
            <a:srgbClr val="95B3D7"/>
          </a:solidFill>
          <a:ln w="25400" cmpd="sng" cap="flat">
            <a:solidFill>
              <a:srgbClr val="000000"/>
            </a:solidFill>
            <a:prstDash val="solid"/>
            <a:round/>
          </a:ln>
        </p:spPr>
      </p:sp>
      <p:sp>
        <p:nvSpPr>
          <p:cNvPr id="177" name="右箭头"/>
          <p:cNvSpPr>
            <a:spLocks/>
          </p:cNvSpPr>
          <p:nvPr/>
        </p:nvSpPr>
        <p:spPr>
          <a:xfrm flipH="1" rot="0">
            <a:off x="4649470" y="7970520"/>
            <a:ext cx="548640" cy="384810"/>
          </a:xfrm>
          <a:prstGeom prst="rightArrow">
            <a:avLst>
              <a:gd name="adj1" fmla="val 27277"/>
              <a:gd name="adj2" fmla="val 43181"/>
            </a:avLst>
          </a:prstGeom>
          <a:solidFill>
            <a:srgbClr val="95B3D7"/>
          </a:solidFill>
          <a:ln w="25400" cmpd="sng" cap="flat">
            <a:solidFill>
              <a:srgbClr val="000000"/>
            </a:solidFill>
            <a:prstDash val="solid"/>
            <a:round/>
          </a:ln>
        </p:spPr>
      </p:sp>
      <p:sp>
        <p:nvSpPr>
          <p:cNvPr id="178" name="右箭头"/>
          <p:cNvSpPr>
            <a:spLocks/>
          </p:cNvSpPr>
          <p:nvPr/>
        </p:nvSpPr>
        <p:spPr>
          <a:xfrm flipH="1" rot="0">
            <a:off x="4672330" y="7111364"/>
            <a:ext cx="548639" cy="384810"/>
          </a:xfrm>
          <a:prstGeom prst="rightArrow">
            <a:avLst>
              <a:gd name="adj1" fmla="val 27277"/>
              <a:gd name="adj2" fmla="val 43181"/>
            </a:avLst>
          </a:prstGeom>
          <a:solidFill>
            <a:srgbClr val="95B3D7"/>
          </a:solidFill>
          <a:ln w="25400" cmpd="sng" cap="flat">
            <a:solidFill>
              <a:srgbClr val="000000"/>
            </a:solidFill>
            <a:prstDash val="solid"/>
            <a:round/>
          </a:ln>
        </p:spPr>
      </p:sp>
      <p:sp>
        <p:nvSpPr>
          <p:cNvPr id="179" name="下箭头"/>
          <p:cNvSpPr>
            <a:spLocks/>
          </p:cNvSpPr>
          <p:nvPr/>
        </p:nvSpPr>
        <p:spPr>
          <a:xfrm rot="0">
            <a:off x="4141334" y="4510526"/>
            <a:ext cx="148590" cy="281207"/>
          </a:xfrm>
          <a:prstGeom prst="downArrow">
            <a:avLst>
              <a:gd name="adj1" fmla="val 50000"/>
              <a:gd name="adj2" fmla="val 47312"/>
            </a:avLst>
          </a:prstGeom>
          <a:solidFill>
            <a:srgbClr val="95B3D7"/>
          </a:solidFill>
          <a:ln w="25400" cmpd="sng" cap="flat">
            <a:solidFill>
              <a:srgbClr val="000000"/>
            </a:solidFill>
            <a:prstDash val="solid"/>
            <a:round/>
          </a:ln>
        </p:spPr>
      </p:sp>
      <p:sp>
        <p:nvSpPr>
          <p:cNvPr id="180" name="矩形"/>
          <p:cNvSpPr>
            <a:spLocks/>
          </p:cNvSpPr>
          <p:nvPr/>
        </p:nvSpPr>
        <p:spPr>
          <a:xfrm rot="0">
            <a:off x="0" y="0"/>
            <a:ext cx="12192000" cy="457200"/>
          </a:xfrm>
          <a:prstGeom prst="rect"/>
          <a:noFill/>
          <a:ln w="12700" cmpd="sng" cap="flat">
            <a:noFill/>
            <a:prstDash val="solid"/>
            <a:round/>
          </a:ln>
        </p:spPr>
      </p:sp>
      <p:sp>
        <p:nvSpPr>
          <p:cNvPr id="181" name="矩形"/>
          <p:cNvSpPr>
            <a:spLocks/>
          </p:cNvSpPr>
          <p:nvPr/>
        </p:nvSpPr>
        <p:spPr>
          <a:xfrm rot="0">
            <a:off x="0" y="209867"/>
            <a:ext cx="105725" cy="567690"/>
          </a:xfrm>
          <a:prstGeom prst="rect"/>
          <a:noFill/>
          <a:ln w="12700" cmpd="sng" cap="flat">
            <a:noFill/>
            <a:prstDash val="solid"/>
            <a:round/>
          </a:ln>
        </p:spPr>
        <p:txBody>
          <a:bodyPr vert="horz" wrap="none" lIns="91440" tIns="45720" rIns="4761"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400" b="1" i="0" u="none" strike="noStrike" kern="1200" cap="none" spc="0" baseline="0">
              <a:solidFill>
                <a:schemeClr val="tx1"/>
              </a:solidFill>
              <a:latin typeface="Arial" pitchFamily="34" charset="0"/>
              <a:ea typeface="Times New Roman"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
        <p:nvSpPr>
          <p:cNvPr id="182" name="右箭头"/>
          <p:cNvSpPr>
            <a:spLocks/>
          </p:cNvSpPr>
          <p:nvPr/>
        </p:nvSpPr>
        <p:spPr>
          <a:xfrm flipH="1" rot="0">
            <a:off x="6563573" y="4235275"/>
            <a:ext cx="537814" cy="274383"/>
          </a:xfrm>
          <a:prstGeom prst="rightArrow">
            <a:avLst>
              <a:gd name="adj1" fmla="val 27277"/>
              <a:gd name="adj2" fmla="val 43176"/>
            </a:avLst>
          </a:prstGeom>
          <a:solidFill>
            <a:srgbClr val="95B3D7"/>
          </a:solidFill>
          <a:ln w="25400" cmpd="sng" cap="flat">
            <a:solidFill>
              <a:srgbClr val="000000"/>
            </a:solidFill>
            <a:prstDash val="solid"/>
            <a:round/>
          </a:ln>
        </p:spPr>
      </p:sp>
      <p:sp>
        <p:nvSpPr>
          <p:cNvPr id="183" name="右箭头"/>
          <p:cNvSpPr>
            <a:spLocks/>
          </p:cNvSpPr>
          <p:nvPr/>
        </p:nvSpPr>
        <p:spPr>
          <a:xfrm flipH="1" rot="0">
            <a:off x="6547711" y="4807703"/>
            <a:ext cx="537814" cy="274383"/>
          </a:xfrm>
          <a:prstGeom prst="rightArrow">
            <a:avLst>
              <a:gd name="adj1" fmla="val 27277"/>
              <a:gd name="adj2" fmla="val 43176"/>
            </a:avLst>
          </a:prstGeom>
          <a:solidFill>
            <a:srgbClr val="95B3D7"/>
          </a:solidFill>
          <a:ln w="25400" cmpd="sng" cap="flat">
            <a:solidFill>
              <a:srgbClr val="000000"/>
            </a:solidFill>
            <a:prstDash val="solid"/>
            <a:round/>
          </a:ln>
        </p:spPr>
      </p:sp>
      <p:sp>
        <p:nvSpPr>
          <p:cNvPr id="184" name="下箭头"/>
          <p:cNvSpPr>
            <a:spLocks/>
          </p:cNvSpPr>
          <p:nvPr/>
        </p:nvSpPr>
        <p:spPr>
          <a:xfrm rot="0">
            <a:off x="7815565" y="4532381"/>
            <a:ext cx="148589" cy="274384"/>
          </a:xfrm>
          <a:prstGeom prst="downArrow">
            <a:avLst>
              <a:gd name="adj1" fmla="val 50000"/>
              <a:gd name="adj2" fmla="val 46164"/>
            </a:avLst>
          </a:prstGeom>
          <a:solidFill>
            <a:srgbClr val="95B3D7"/>
          </a:solidFill>
          <a:ln w="25400" cmpd="sng" cap="flat">
            <a:solidFill>
              <a:srgbClr val="000000"/>
            </a:solidFill>
            <a:prstDash val="solid"/>
            <a:round/>
          </a:ln>
        </p:spPr>
      </p:sp>
      <p:sp>
        <p:nvSpPr>
          <p:cNvPr id="185" name="右箭头"/>
          <p:cNvSpPr>
            <a:spLocks/>
          </p:cNvSpPr>
          <p:nvPr/>
        </p:nvSpPr>
        <p:spPr>
          <a:xfrm rot="0">
            <a:off x="4885447" y="4204825"/>
            <a:ext cx="540548" cy="335281"/>
          </a:xfrm>
          <a:prstGeom prst="rightArrow">
            <a:avLst>
              <a:gd name="adj1" fmla="val 22166"/>
              <a:gd name="adj2" fmla="val 30400"/>
            </a:avLst>
          </a:prstGeom>
          <a:solidFill>
            <a:srgbClr val="95B3D7"/>
          </a:solidFill>
          <a:ln w="25400" cmpd="sng" cap="flat">
            <a:solidFill>
              <a:srgbClr val="000000"/>
            </a:solidFill>
            <a:prstDash val="solid"/>
            <a:round/>
          </a:ln>
        </p:spPr>
      </p:sp>
      <p:sp>
        <p:nvSpPr>
          <p:cNvPr id="186" name="右箭头"/>
          <p:cNvSpPr>
            <a:spLocks/>
          </p:cNvSpPr>
          <p:nvPr/>
        </p:nvSpPr>
        <p:spPr>
          <a:xfrm rot="0">
            <a:off x="4877865" y="4781783"/>
            <a:ext cx="540548" cy="335281"/>
          </a:xfrm>
          <a:prstGeom prst="rightArrow">
            <a:avLst>
              <a:gd name="adj1" fmla="val 22166"/>
              <a:gd name="adj2" fmla="val 30400"/>
            </a:avLst>
          </a:prstGeom>
          <a:solidFill>
            <a:srgbClr val="95B3D7"/>
          </a:solidFill>
          <a:ln w="25400" cmpd="sng" cap="flat">
            <a:solidFill>
              <a:srgbClr val="000000"/>
            </a:solidFill>
            <a:prstDash val="solid"/>
            <a:round/>
          </a:ln>
        </p:spPr>
      </p:sp>
      <p:sp>
        <p:nvSpPr>
          <p:cNvPr id="187" name="圆角矩形"/>
          <p:cNvSpPr>
            <a:spLocks/>
          </p:cNvSpPr>
          <p:nvPr/>
        </p:nvSpPr>
        <p:spPr>
          <a:xfrm rot="0">
            <a:off x="7084418" y="5376530"/>
            <a:ext cx="1759475" cy="384810"/>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a:lnSpc>
                <a:spcPct val="150000"/>
              </a:lnSpc>
              <a:spcBef>
                <a:spcPts val="0"/>
              </a:spcBef>
              <a:spcAft>
                <a:spcPts val="0"/>
              </a:spcAft>
              <a:buNone/>
            </a:pPr>
            <a:r>
              <a:rPr lang="en-US" altLang="zh-CN" sz="1200" b="1" i="0" u="none" strike="noStrike" kern="1200" cap="none" spc="0" baseline="0">
                <a:solidFill>
                  <a:srgbClr val="000000"/>
                </a:solidFill>
                <a:latin typeface="Times New Roman" pitchFamily="0" charset="0"/>
                <a:ea typeface="Times New Roman" pitchFamily="0" charset="0"/>
                <a:cs typeface="Calibri" pitchFamily="0" charset="0"/>
              </a:rPr>
              <a:t>Switches and Controls</a:t>
            </a:r>
            <a:endParaRPr lang="zh-CN" altLang="en-US" sz="1100" b="1" i="0" u="none" strike="noStrike" kern="1200" cap="none" spc="0" baseline="0">
              <a:solidFill>
                <a:srgbClr val="000000"/>
              </a:solidFill>
              <a:latin typeface="Times New Roman" pitchFamily="0" charset="0"/>
              <a:ea typeface="Times New Roman" pitchFamily="0" charset="0"/>
              <a:cs typeface="Calibri" pitchFamily="0" charset="0"/>
            </a:endParaRPr>
          </a:p>
        </p:txBody>
      </p:sp>
      <p:sp>
        <p:nvSpPr>
          <p:cNvPr id="188" name="右箭头"/>
          <p:cNvSpPr>
            <a:spLocks/>
          </p:cNvSpPr>
          <p:nvPr/>
        </p:nvSpPr>
        <p:spPr>
          <a:xfrm flipH="1" rot="0">
            <a:off x="6547711" y="5431743"/>
            <a:ext cx="537814" cy="274383"/>
          </a:xfrm>
          <a:prstGeom prst="rightArrow">
            <a:avLst>
              <a:gd name="adj1" fmla="val 27277"/>
              <a:gd name="adj2" fmla="val 43176"/>
            </a:avLst>
          </a:prstGeom>
          <a:solidFill>
            <a:srgbClr val="95B3D7"/>
          </a:solidFill>
          <a:ln w="25400" cmpd="sng" cap="flat">
            <a:solidFill>
              <a:srgbClr val="000000"/>
            </a:solidFill>
            <a:prstDash val="solid"/>
            <a:round/>
          </a:ln>
        </p:spPr>
      </p:sp>
      <p:sp>
        <p:nvSpPr>
          <p:cNvPr id="189" name="右箭头"/>
          <p:cNvSpPr>
            <a:spLocks/>
          </p:cNvSpPr>
          <p:nvPr/>
        </p:nvSpPr>
        <p:spPr>
          <a:xfrm rot="0">
            <a:off x="4871752" y="5408326"/>
            <a:ext cx="540548" cy="335280"/>
          </a:xfrm>
          <a:prstGeom prst="rightArrow">
            <a:avLst>
              <a:gd name="adj1" fmla="val 22166"/>
              <a:gd name="adj2" fmla="val 30400"/>
            </a:avLst>
          </a:prstGeom>
          <a:solidFill>
            <a:srgbClr val="95B3D7"/>
          </a:solidFill>
          <a:ln w="25400" cmpd="sng" cap="flat">
            <a:solidFill>
              <a:srgbClr val="000000"/>
            </a:solidFill>
            <a:prstDash val="solid"/>
            <a:round/>
          </a:ln>
        </p:spPr>
      </p:sp>
      <p:sp>
        <p:nvSpPr>
          <p:cNvPr id="190" name="圆角矩形"/>
          <p:cNvSpPr>
            <a:spLocks/>
          </p:cNvSpPr>
          <p:nvPr/>
        </p:nvSpPr>
        <p:spPr>
          <a:xfrm rot="0">
            <a:off x="3113384" y="5409549"/>
            <a:ext cx="1758607" cy="334058"/>
          </a:xfrm>
          <a:prstGeom prst="roundRect">
            <a:avLst>
              <a:gd name="adj" fmla="val 50000"/>
            </a:avLst>
          </a:prstGeom>
          <a:solidFill>
            <a:srgbClr val="FFFFFF"/>
          </a:solidFill>
          <a:ln w="25400" cmpd="sng" cap="flat">
            <a:solidFill>
              <a:srgbClr val="000000"/>
            </a:solidFill>
            <a:prstDash val="solid"/>
            <a:round/>
          </a:ln>
        </p:spPr>
        <p:txBody>
          <a:bodyPr vert="horz" wrap="square" lIns="91440" tIns="45720" rIns="91440" bIns="45720" anchor="ctr" anchorCtr="0">
            <a:prstTxWarp prst="textNoShape"/>
          </a:bodyPr>
          <a:lstStyle/>
          <a:p>
            <a:pPr marL="0" indent="0" algn="ctr">
              <a:lnSpc>
                <a:spcPct val="150000"/>
              </a:lnSpc>
              <a:spcBef>
                <a:spcPts val="0"/>
              </a:spcBef>
              <a:spcAft>
                <a:spcPts val="0"/>
              </a:spcAft>
              <a:buNone/>
            </a:pPr>
            <a:r>
              <a:rPr lang="en-US" altLang="zh-CN" sz="1200" b="1" i="0" u="none" strike="noStrike" kern="1200" cap="none" spc="0" baseline="0">
                <a:solidFill>
                  <a:srgbClr val="000000"/>
                </a:solidFill>
                <a:latin typeface="Times New Roman" pitchFamily="0" charset="0"/>
                <a:ea typeface="Times New Roman" pitchFamily="0" charset="0"/>
                <a:cs typeface="Calibri" pitchFamily="0" charset="0"/>
              </a:rPr>
              <a:t>Mounting</a:t>
            </a:r>
            <a:r>
              <a:rPr lang="en-US" altLang="zh-CN" sz="1100" b="0" i="0" u="none" strike="noStrike" kern="1200" cap="none" spc="0" baseline="0">
                <a:solidFill>
                  <a:srgbClr val="000000"/>
                </a:solidFill>
                <a:latin typeface="Times New Roman" pitchFamily="0" charset="0"/>
                <a:ea typeface="Times New Roman" pitchFamily="0" charset="0"/>
                <a:cs typeface="Calibri" pitchFamily="0" charset="0"/>
              </a:rPr>
              <a:t> </a:t>
            </a:r>
            <a:r>
              <a:rPr lang="en-US" altLang="zh-CN" sz="1200" b="1" i="0" u="none" strike="noStrike" kern="1200" cap="none" spc="0" baseline="0">
                <a:solidFill>
                  <a:srgbClr val="000000"/>
                </a:solidFill>
                <a:latin typeface="Times New Roman" pitchFamily="0" charset="0"/>
                <a:ea typeface="Times New Roman" pitchFamily="0" charset="0"/>
                <a:cs typeface="Calibri" pitchFamily="0" charset="0"/>
              </a:rPr>
              <a:t>Hardware</a:t>
            </a:r>
            <a:endParaRPr lang="zh-CN" altLang="en-US" sz="1100" b="0" i="0" u="none" strike="noStrike" kern="1200" cap="none" spc="0" baseline="0">
              <a:solidFill>
                <a:srgbClr val="000000"/>
              </a:solidFill>
              <a:latin typeface="Times New Roman" pitchFamily="0" charset="0"/>
              <a:ea typeface="Times New Roman" pitchFamily="0" charset="0"/>
              <a:cs typeface="Calibri" pitchFamily="0" charset="0"/>
            </a:endParaRPr>
          </a:p>
        </p:txBody>
      </p:sp>
    </p:spTree>
    <p:extLst>
      <p:ext uri="{BB962C8B-B14F-4D97-AF65-F5344CB8AC3E}">
        <p14:creationId xmlns:p14="http://schemas.microsoft.com/office/powerpoint/2010/main" val="189324577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917575" y="505142"/>
            <a:ext cx="937133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0" i="0" u="none" strike="noStrike" kern="0" cap="none" spc="180" baseline="0">
                <a:solidFill>
                  <a:srgbClr val="3333FF"/>
                </a:solidFill>
                <a:latin typeface="Georgia" pitchFamily="0" charset="0"/>
                <a:ea typeface="宋体" pitchFamily="0" charset="0"/>
                <a:cs typeface="Georgia" pitchFamily="0" charset="0"/>
              </a:rPr>
              <a:t>Hardware</a:t>
            </a:r>
            <a:r>
              <a:rPr lang="en-US" altLang="zh-CN" sz="3950" b="0" i="0" u="none" strike="noStrike" kern="0" cap="none" spc="335" baseline="0">
                <a:solidFill>
                  <a:srgbClr val="3333FF"/>
                </a:solidFill>
                <a:latin typeface="Georgia" pitchFamily="0" charset="0"/>
                <a:ea typeface="宋体" pitchFamily="0" charset="0"/>
                <a:cs typeface="Georgia" pitchFamily="0" charset="0"/>
              </a:rPr>
              <a:t> </a:t>
            </a:r>
            <a:r>
              <a:rPr lang="en-US" altLang="zh-CN" sz="3950" b="0" i="0" u="none" strike="noStrike" kern="0" cap="none" spc="245" baseline="0">
                <a:solidFill>
                  <a:srgbClr val="3333FF"/>
                </a:solidFill>
                <a:latin typeface="Georgia" pitchFamily="0" charset="0"/>
                <a:ea typeface="宋体" pitchFamily="0" charset="0"/>
                <a:cs typeface="Georgia" pitchFamily="0" charset="0"/>
              </a:rPr>
              <a:t>Components</a:t>
            </a:r>
            <a:r>
              <a:rPr lang="en-US" altLang="zh-CN" sz="3950" b="0" i="0" u="none" strike="noStrike" kern="0" cap="none" spc="270" baseline="0">
                <a:solidFill>
                  <a:srgbClr val="3333FF"/>
                </a:solidFill>
                <a:latin typeface="Georgia" pitchFamily="0" charset="0"/>
                <a:ea typeface="宋体" pitchFamily="0" charset="0"/>
                <a:cs typeface="Georgia" pitchFamily="0" charset="0"/>
              </a:rPr>
              <a:t> </a:t>
            </a:r>
            <a:r>
              <a:rPr lang="en-US" altLang="zh-CN" sz="3950" b="0" i="0" u="none" strike="noStrike" kern="0" cap="none" spc="250" baseline="0">
                <a:solidFill>
                  <a:srgbClr val="3333FF"/>
                </a:solidFill>
                <a:latin typeface="Georgia" pitchFamily="0" charset="0"/>
                <a:ea typeface="宋体" pitchFamily="0" charset="0"/>
                <a:cs typeface="Georgia" pitchFamily="0" charset="0"/>
              </a:rPr>
              <a:t>that</a:t>
            </a:r>
            <a:r>
              <a:rPr lang="en-US" altLang="zh-CN" sz="3950" b="0" i="0" u="none" strike="noStrike" kern="0" cap="none" spc="315" baseline="0">
                <a:solidFill>
                  <a:srgbClr val="3333FF"/>
                </a:solidFill>
                <a:latin typeface="Georgia" pitchFamily="0" charset="0"/>
                <a:ea typeface="宋体" pitchFamily="0" charset="0"/>
                <a:cs typeface="Georgia" pitchFamily="0" charset="0"/>
              </a:rPr>
              <a:t> </a:t>
            </a:r>
            <a:r>
              <a:rPr lang="en-US" altLang="zh-CN" sz="3950" b="0" i="0" u="none" strike="noStrike" kern="0" cap="none" spc="220" baseline="0">
                <a:solidFill>
                  <a:srgbClr val="3333FF"/>
                </a:solidFill>
                <a:latin typeface="Georgia" pitchFamily="0" charset="0"/>
                <a:ea typeface="宋体" pitchFamily="0" charset="0"/>
                <a:cs typeface="Georgia" pitchFamily="0" charset="0"/>
              </a:rPr>
              <a:t>are</a:t>
            </a:r>
            <a:r>
              <a:rPr lang="en-US" altLang="zh-CN" sz="3950" b="0" i="0" u="none" strike="noStrike" kern="0" cap="none" spc="270" baseline="0">
                <a:solidFill>
                  <a:srgbClr val="3333FF"/>
                </a:solidFill>
                <a:latin typeface="Georgia" pitchFamily="0" charset="0"/>
                <a:ea typeface="宋体" pitchFamily="0" charset="0"/>
                <a:cs typeface="Georgia" pitchFamily="0" charset="0"/>
              </a:rPr>
              <a:t> </a:t>
            </a:r>
            <a:r>
              <a:rPr lang="en-US" altLang="zh-CN" sz="3950" b="0" i="0" u="none" strike="noStrike" kern="0" cap="none" spc="245" baseline="0">
                <a:solidFill>
                  <a:srgbClr val="3333FF"/>
                </a:solidFill>
                <a:latin typeface="Georgia" pitchFamily="0" charset="0"/>
                <a:ea typeface="宋体" pitchFamily="0" charset="0"/>
                <a:cs typeface="Georgia" pitchFamily="0" charset="0"/>
              </a:rPr>
              <a:t>used:</a:t>
            </a:r>
            <a:endParaRPr lang="zh-CN" altLang="en-US" sz="3950" b="0" i="0" u="none" strike="noStrike" kern="0" cap="none" spc="0" baseline="0">
              <a:solidFill>
                <a:srgbClr val="3333FF"/>
              </a:solidFill>
              <a:latin typeface="Georgia" pitchFamily="0" charset="0"/>
              <a:ea typeface="宋体" pitchFamily="0" charset="0"/>
              <a:cs typeface="Georgia" pitchFamily="0" charset="0"/>
            </a:endParaRPr>
          </a:p>
        </p:txBody>
      </p:sp>
      <p:pic>
        <p:nvPicPr>
          <p:cNvPr id="192" name="图片"/>
          <p:cNvPicPr>
            <a:picLocks/>
          </p:cNvPicPr>
          <p:nvPr/>
        </p:nvPicPr>
        <p:blipFill>
          <a:blip r:embed="rId1" cstate="print"/>
          <a:stretch>
            <a:fillRect/>
          </a:stretch>
        </p:blipFill>
        <p:spPr>
          <a:xfrm rot="0">
            <a:off x="806034" y="1466850"/>
            <a:ext cx="1670466" cy="989857"/>
          </a:xfrm>
          <a:prstGeom prst="rect"/>
          <a:noFill/>
          <a:ln w="12700" cmpd="sng" cap="flat">
            <a:noFill/>
            <a:prstDash val="solid"/>
            <a:miter/>
          </a:ln>
        </p:spPr>
      </p:pic>
      <p:sp>
        <p:nvSpPr>
          <p:cNvPr id="193" name="矩形"/>
          <p:cNvSpPr>
            <a:spLocks/>
          </p:cNvSpPr>
          <p:nvPr/>
        </p:nvSpPr>
        <p:spPr>
          <a:xfrm rot="0">
            <a:off x="806035" y="2456709"/>
            <a:ext cx="1479965" cy="27939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chemeClr val="tx1"/>
                </a:solidFill>
                <a:latin typeface="Calibri" pitchFamily="0" charset="0"/>
                <a:ea typeface="宋体" pitchFamily="0" charset="0"/>
                <a:cs typeface="Calibri" pitchFamily="0" charset="0"/>
              </a:rPr>
              <a:t>Arduino</a:t>
            </a:r>
            <a:r>
              <a:rPr lang="en-US" altLang="zh-CN" sz="1800" b="0" i="0" u="none" strike="noStrike" kern="1200" cap="none" spc="15" baseline="0">
                <a:solidFill>
                  <a:schemeClr val="tx1"/>
                </a:solidFill>
                <a:latin typeface="Calibri" pitchFamily="0" charset="0"/>
                <a:ea typeface="宋体" pitchFamily="0" charset="0"/>
                <a:cs typeface="Calibri" pitchFamily="0" charset="0"/>
              </a:rPr>
              <a:t> </a:t>
            </a:r>
            <a:r>
              <a:rPr lang="en-US" altLang="zh-CN" sz="1800" b="0" i="0" u="none" strike="noStrike" kern="1200" cap="none" spc="-15" baseline="0">
                <a:solidFill>
                  <a:schemeClr val="tx1"/>
                </a:solidFill>
                <a:latin typeface="Calibri" pitchFamily="0" charset="0"/>
                <a:ea typeface="宋体" pitchFamily="0" charset="0"/>
                <a:cs typeface="Calibri" pitchFamily="0" charset="0"/>
              </a:rPr>
              <a:t>Nano</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4" name="矩形"/>
          <p:cNvSpPr>
            <a:spLocks/>
          </p:cNvSpPr>
          <p:nvPr/>
        </p:nvSpPr>
        <p:spPr>
          <a:xfrm rot="0">
            <a:off x="2711574" y="2479590"/>
            <a:ext cx="1357630" cy="27939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Skating cycle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5" name="矩形"/>
          <p:cNvSpPr>
            <a:spLocks/>
          </p:cNvSpPr>
          <p:nvPr/>
        </p:nvSpPr>
        <p:spPr>
          <a:xfrm rot="0">
            <a:off x="7340111" y="2483381"/>
            <a:ext cx="2236470" cy="27939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Sol</a:t>
            </a:r>
            <a:r>
              <a:rPr lang="en-US" altLang="zh-CN" sz="1800" b="0" i="0" u="none" strike="noStrike" kern="1200" cap="none" spc="-5" baseline="0">
                <a:solidFill>
                  <a:schemeClr val="tx1"/>
                </a:solidFill>
                <a:latin typeface="Calibri" pitchFamily="0" charset="0"/>
                <a:ea typeface="宋体" pitchFamily="0" charset="0"/>
                <a:cs typeface="Calibri" pitchFamily="0" charset="0"/>
              </a:rPr>
              <a:t>ar Charge Controller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6" name="矩形"/>
          <p:cNvSpPr>
            <a:spLocks/>
          </p:cNvSpPr>
          <p:nvPr/>
        </p:nvSpPr>
        <p:spPr>
          <a:xfrm rot="0">
            <a:off x="499041" y="4320341"/>
            <a:ext cx="1924050" cy="27939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DC Brushless Motor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7" name="矩形"/>
          <p:cNvSpPr>
            <a:spLocks/>
          </p:cNvSpPr>
          <p:nvPr/>
        </p:nvSpPr>
        <p:spPr>
          <a:xfrm rot="0">
            <a:off x="4936775" y="4275932"/>
            <a:ext cx="1472819" cy="54609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chemeClr val="tx1"/>
                </a:solidFill>
                <a:latin typeface="Calibri" pitchFamily="0" charset="0"/>
                <a:ea typeface="宋体" pitchFamily="0" charset="0"/>
                <a:cs typeface="Calibri" pitchFamily="0" charset="0"/>
              </a:rPr>
              <a:t>Current and voltage sensor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8" name="矩形"/>
          <p:cNvSpPr>
            <a:spLocks/>
          </p:cNvSpPr>
          <p:nvPr/>
        </p:nvSpPr>
        <p:spPr>
          <a:xfrm rot="0">
            <a:off x="7501720" y="4723722"/>
            <a:ext cx="965200" cy="27939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10" baseline="0">
                <a:solidFill>
                  <a:schemeClr val="tx1"/>
                </a:solidFill>
                <a:latin typeface="Calibri" pitchFamily="0" charset="0"/>
                <a:ea typeface="宋体" pitchFamily="0" charset="0"/>
                <a:cs typeface="Calibri" pitchFamily="0" charset="0"/>
              </a:rPr>
              <a:t>Buzzer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9" name="文本框"/>
          <p:cNvSpPr>
            <a:spLocks noGrp="1"/>
          </p:cNvSpPr>
          <p:nvPr>
            <p:ph type="sldNum" idx="7"/>
          </p:nvPr>
        </p:nvSpPr>
        <p:spPr>
          <a:xfrm rot="0">
            <a:off x="11076050" y="6561137"/>
            <a:ext cx="231775" cy="157479"/>
          </a:xfrm>
          <a:prstGeom prst="rect"/>
          <a:noFill/>
          <a:ln cmpd="sng" cap="flat">
            <a:noFill/>
            <a:prstDash val="solid"/>
            <a:miter/>
          </a:ln>
        </p:spPr>
        <p:txBody>
          <a:bodyPr vert="horz" wrap="square" lIns="0" tIns="0" rIns="0" bIns="0" anchor="t" anchorCtr="0">
            <a:prstTxWarp prst="textNoShape"/>
            <a:spAutoFit/>
          </a:bodyPr>
          <a:lstStyle/>
          <a:p>
            <a:pPr marL="38100" indent="0" algn="l">
              <a:lnSpc>
                <a:spcPts val="1240"/>
              </a:lnSpc>
              <a:spcBef>
                <a:spcPts val="0"/>
              </a:spcBef>
              <a:spcAft>
                <a:spcPts val="0"/>
              </a:spcAft>
              <a:buNone/>
            </a:pPr>
            <a:fld id="{CAD2D6BD-DE1B-4B5F-8B41-2702339687B9}" type="slidenum">
              <a:rPr lang="en-US" altLang="zh-CN" sz="1200" b="0" i="0" u="none" strike="noStrike" kern="1200" cap="none" spc="0" baseline="0">
                <a:solidFill>
                  <a:srgbClr val="7E7E7E"/>
                </a:solidFill>
                <a:latin typeface="Calibri" pitchFamily="0" charset="0"/>
                <a:ea typeface="宋体" pitchFamily="0" charset="0"/>
                <a:cs typeface="Calibri" pitchFamily="0" charset="0"/>
              </a:rPr>
              <a:t>9</a:t>
            </a:fld>
            <a:endParaRPr lang="zh-CN" altLang="en-US" sz="1200" b="0" i="0" u="none" strike="noStrike" kern="1200" cap="none" spc="0" baseline="0">
              <a:solidFill>
                <a:srgbClr val="7E7E7E"/>
              </a:solidFill>
              <a:latin typeface="Calibri" pitchFamily="0" charset="0"/>
              <a:ea typeface="宋体" pitchFamily="0" charset="0"/>
              <a:cs typeface="Calibri" pitchFamily="0" charset="0"/>
            </a:endParaRPr>
          </a:p>
        </p:txBody>
      </p:sp>
      <p:pic>
        <p:nvPicPr>
          <p:cNvPr id="200" name="图片"/>
          <p:cNvPicPr>
            <a:picLocks noChangeAspect="1"/>
          </p:cNvPicPr>
          <p:nvPr/>
        </p:nvPicPr>
        <p:blipFill>
          <a:blip r:embed="rId2" cstate="print"/>
          <a:stretch>
            <a:fillRect/>
          </a:stretch>
        </p:blipFill>
        <p:spPr>
          <a:xfrm rot="0">
            <a:off x="2647950" y="1158748"/>
            <a:ext cx="1781174" cy="1297960"/>
          </a:xfrm>
          <a:prstGeom prst="rect"/>
          <a:noFill/>
          <a:ln w="12700" cmpd="sng" cap="flat">
            <a:noFill/>
            <a:prstDash val="solid"/>
            <a:miter/>
          </a:ln>
        </p:spPr>
      </p:pic>
      <p:pic>
        <p:nvPicPr>
          <p:cNvPr id="201" name="图片"/>
          <p:cNvPicPr>
            <a:picLocks noChangeAspect="1"/>
          </p:cNvPicPr>
          <p:nvPr/>
        </p:nvPicPr>
        <p:blipFill>
          <a:blip r:embed="rId3" cstate="print"/>
          <a:stretch>
            <a:fillRect/>
          </a:stretch>
        </p:blipFill>
        <p:spPr>
          <a:xfrm rot="0">
            <a:off x="4600575" y="1183117"/>
            <a:ext cx="2409825" cy="1184995"/>
          </a:xfrm>
          <a:prstGeom prst="rect"/>
          <a:noFill/>
          <a:ln w="12700" cmpd="sng" cap="flat">
            <a:noFill/>
            <a:prstDash val="solid"/>
            <a:miter/>
          </a:ln>
        </p:spPr>
      </p:pic>
      <p:sp>
        <p:nvSpPr>
          <p:cNvPr id="202" name="矩形"/>
          <p:cNvSpPr>
            <a:spLocks/>
          </p:cNvSpPr>
          <p:nvPr/>
        </p:nvSpPr>
        <p:spPr>
          <a:xfrm rot="0">
            <a:off x="4963923" y="2479590"/>
            <a:ext cx="1676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Solar Panel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3" name="图片"/>
          <p:cNvPicPr>
            <a:picLocks noChangeAspect="1"/>
          </p:cNvPicPr>
          <p:nvPr/>
        </p:nvPicPr>
        <p:blipFill>
          <a:blip r:embed="rId4" cstate="print"/>
          <a:stretch>
            <a:fillRect/>
          </a:stretch>
        </p:blipFill>
        <p:spPr>
          <a:xfrm rot="0">
            <a:off x="7518925" y="1115378"/>
            <a:ext cx="1878839" cy="1364212"/>
          </a:xfrm>
          <a:prstGeom prst="rect"/>
          <a:noFill/>
          <a:ln w="12700" cmpd="sng" cap="flat">
            <a:noFill/>
            <a:prstDash val="solid"/>
            <a:miter/>
          </a:ln>
        </p:spPr>
      </p:pic>
      <p:pic>
        <p:nvPicPr>
          <p:cNvPr id="204" name="图片"/>
          <p:cNvPicPr>
            <a:picLocks noChangeAspect="1"/>
          </p:cNvPicPr>
          <p:nvPr/>
        </p:nvPicPr>
        <p:blipFill>
          <a:blip r:embed="rId5" cstate="print"/>
          <a:stretch>
            <a:fillRect/>
          </a:stretch>
        </p:blipFill>
        <p:spPr>
          <a:xfrm rot="0">
            <a:off x="9764485" y="1184792"/>
            <a:ext cx="1625600" cy="1364211"/>
          </a:xfrm>
          <a:prstGeom prst="rect"/>
          <a:noFill/>
          <a:ln w="12700" cmpd="sng" cap="flat">
            <a:noFill/>
            <a:prstDash val="solid"/>
            <a:miter/>
          </a:ln>
        </p:spPr>
      </p:pic>
      <p:sp>
        <p:nvSpPr>
          <p:cNvPr id="205" name="矩形"/>
          <p:cNvSpPr>
            <a:spLocks/>
          </p:cNvSpPr>
          <p:nvPr/>
        </p:nvSpPr>
        <p:spPr>
          <a:xfrm rot="0">
            <a:off x="9677400" y="2480857"/>
            <a:ext cx="2108434" cy="27939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Rechargeable Battery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6" name="图片"/>
          <p:cNvPicPr>
            <a:picLocks noChangeAspect="1"/>
          </p:cNvPicPr>
          <p:nvPr/>
        </p:nvPicPr>
        <p:blipFill>
          <a:blip r:embed="rId6" cstate="print"/>
          <a:stretch>
            <a:fillRect/>
          </a:stretch>
        </p:blipFill>
        <p:spPr>
          <a:xfrm rot="0">
            <a:off x="499041" y="3013395"/>
            <a:ext cx="1924050" cy="1184995"/>
          </a:xfrm>
          <a:prstGeom prst="rect"/>
          <a:noFill/>
          <a:ln w="12700" cmpd="sng" cap="flat">
            <a:noFill/>
            <a:prstDash val="solid"/>
            <a:miter/>
          </a:ln>
        </p:spPr>
      </p:pic>
      <p:pic>
        <p:nvPicPr>
          <p:cNvPr id="207" name="图片"/>
          <p:cNvPicPr>
            <a:picLocks noChangeAspect="1"/>
          </p:cNvPicPr>
          <p:nvPr/>
        </p:nvPicPr>
        <p:blipFill>
          <a:blip r:embed="rId7" cstate="print"/>
          <a:stretch>
            <a:fillRect/>
          </a:stretch>
        </p:blipFill>
        <p:spPr>
          <a:xfrm rot="0">
            <a:off x="2584818" y="2811024"/>
            <a:ext cx="1752600" cy="1597642"/>
          </a:xfrm>
          <a:prstGeom prst="rect"/>
          <a:noFill/>
          <a:ln w="12700" cmpd="sng" cap="flat">
            <a:noFill/>
            <a:prstDash val="solid"/>
            <a:miter/>
          </a:ln>
        </p:spPr>
      </p:pic>
      <p:pic>
        <p:nvPicPr>
          <p:cNvPr id="208" name="图片"/>
          <p:cNvPicPr>
            <a:picLocks noChangeAspect="1"/>
          </p:cNvPicPr>
          <p:nvPr/>
        </p:nvPicPr>
        <p:blipFill>
          <a:blip r:embed="rId8" cstate="print"/>
          <a:stretch>
            <a:fillRect/>
          </a:stretch>
        </p:blipFill>
        <p:spPr>
          <a:xfrm rot="0">
            <a:off x="4591460" y="2879741"/>
            <a:ext cx="1985311" cy="1397517"/>
          </a:xfrm>
          <a:prstGeom prst="rect"/>
          <a:noFill/>
          <a:ln w="12700" cmpd="sng" cap="flat">
            <a:noFill/>
            <a:prstDash val="solid"/>
            <a:miter/>
          </a:ln>
        </p:spPr>
      </p:pic>
      <p:pic>
        <p:nvPicPr>
          <p:cNvPr id="209" name="图片"/>
          <p:cNvPicPr>
            <a:picLocks noChangeAspect="1"/>
          </p:cNvPicPr>
          <p:nvPr/>
        </p:nvPicPr>
        <p:blipFill>
          <a:blip r:embed="rId9" cstate="print"/>
          <a:stretch>
            <a:fillRect/>
          </a:stretch>
        </p:blipFill>
        <p:spPr>
          <a:xfrm rot="0">
            <a:off x="6934200" y="3348697"/>
            <a:ext cx="2334484" cy="1451135"/>
          </a:xfrm>
          <a:prstGeom prst="rect"/>
          <a:noFill/>
          <a:ln w="12700" cmpd="sng" cap="flat">
            <a:noFill/>
            <a:prstDash val="solid"/>
            <a:miter/>
          </a:ln>
        </p:spPr>
      </p:pic>
      <p:sp>
        <p:nvSpPr>
          <p:cNvPr id="210" name="矩形"/>
          <p:cNvSpPr>
            <a:spLocks/>
          </p:cNvSpPr>
          <p:nvPr/>
        </p:nvSpPr>
        <p:spPr>
          <a:xfrm rot="0">
            <a:off x="2650676" y="4255080"/>
            <a:ext cx="1479425" cy="358140"/>
          </a:xfrm>
          <a:prstGeom prst="rect"/>
          <a:noFill/>
          <a:ln w="12700" cmpd="sng" cap="flat">
            <a:noFill/>
            <a:prstDash val="solid"/>
            <a:miter/>
          </a:ln>
        </p:spPr>
        <p:txBody>
          <a:bodyPr vert="horz" wrap="square" lIns="91440" tIns="45720" rIns="91440" bIns="4572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Motor Driver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11" name="图片"/>
          <p:cNvPicPr>
            <a:picLocks noChangeAspect="1"/>
          </p:cNvPicPr>
          <p:nvPr/>
        </p:nvPicPr>
        <p:blipFill>
          <a:blip r:embed="rId10" cstate="print"/>
          <a:stretch>
            <a:fillRect/>
          </a:stretch>
        </p:blipFill>
        <p:spPr>
          <a:xfrm rot="0">
            <a:off x="9605386" y="3070380"/>
            <a:ext cx="2035659" cy="1928327"/>
          </a:xfrm>
          <a:prstGeom prst="rect"/>
          <a:noFill/>
          <a:ln w="12700" cmpd="sng" cap="flat">
            <a:noFill/>
            <a:prstDash val="solid"/>
            <a:miter/>
          </a:ln>
        </p:spPr>
      </p:pic>
      <p:sp>
        <p:nvSpPr>
          <p:cNvPr id="212" name="矩形"/>
          <p:cNvSpPr>
            <a:spLocks/>
          </p:cNvSpPr>
          <p:nvPr/>
        </p:nvSpPr>
        <p:spPr>
          <a:xfrm rot="0">
            <a:off x="9586413" y="5015242"/>
            <a:ext cx="2409825" cy="358140"/>
          </a:xfrm>
          <a:prstGeom prst="rect"/>
          <a:noFill/>
          <a:ln w="12700" cmpd="sng" cap="flat">
            <a:noFill/>
            <a:prstDash val="solid"/>
            <a:miter/>
          </a:ln>
        </p:spPr>
        <p:txBody>
          <a:bodyPr vert="horz" wrap="square" lIns="91440" tIns="45720" rIns="91440" bIns="4572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Sw</a:t>
            </a:r>
            <a:r>
              <a:rPr lang="en-US" altLang="zh-CN" sz="1800" b="0" i="0" u="none" strike="noStrike" kern="1200" cap="none" spc="-5" baseline="0">
                <a:solidFill>
                  <a:schemeClr val="tx1"/>
                </a:solidFill>
                <a:latin typeface="Calibri" pitchFamily="0" charset="0"/>
                <a:ea typeface="宋体" pitchFamily="0" charset="0"/>
                <a:cs typeface="Calibri" pitchFamily="0" charset="0"/>
              </a:rPr>
              <a:t>itches and controls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13" name="图片"/>
          <p:cNvPicPr>
            <a:picLocks noChangeAspect="1"/>
          </p:cNvPicPr>
          <p:nvPr/>
        </p:nvPicPr>
        <p:blipFill>
          <a:blip r:embed="rId11" cstate="print"/>
          <a:stretch>
            <a:fillRect/>
          </a:stretch>
        </p:blipFill>
        <p:spPr>
          <a:xfrm rot="0">
            <a:off x="681376" y="4650392"/>
            <a:ext cx="1481514" cy="1481514"/>
          </a:xfrm>
          <a:prstGeom prst="rect"/>
          <a:noFill/>
          <a:ln w="12700" cmpd="sng" cap="flat">
            <a:noFill/>
            <a:prstDash val="solid"/>
            <a:miter/>
          </a:ln>
        </p:spPr>
      </p:pic>
      <p:sp>
        <p:nvSpPr>
          <p:cNvPr id="214" name="矩形"/>
          <p:cNvSpPr>
            <a:spLocks/>
          </p:cNvSpPr>
          <p:nvPr/>
        </p:nvSpPr>
        <p:spPr>
          <a:xfrm rot="0">
            <a:off x="513790" y="5947241"/>
            <a:ext cx="1479425" cy="358140"/>
          </a:xfrm>
          <a:prstGeom prst="rect"/>
          <a:noFill/>
          <a:ln w="12700" cmpd="sng" cap="flat">
            <a:noFill/>
            <a:prstDash val="solid"/>
            <a:miter/>
          </a:ln>
        </p:spPr>
        <p:txBody>
          <a:bodyPr vert="horz" wrap="square" lIns="91440" tIns="45720" rIns="91440" bIns="4572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LCD Display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15" name="图片"/>
          <p:cNvPicPr>
            <a:picLocks noChangeAspect="1"/>
          </p:cNvPicPr>
          <p:nvPr/>
        </p:nvPicPr>
        <p:blipFill>
          <a:blip r:embed="rId12" cstate="print"/>
          <a:stretch>
            <a:fillRect/>
          </a:stretch>
        </p:blipFill>
        <p:spPr>
          <a:xfrm rot="0">
            <a:off x="2265981" y="4920295"/>
            <a:ext cx="3068019" cy="1297960"/>
          </a:xfrm>
          <a:prstGeom prst="rect"/>
          <a:noFill/>
          <a:ln w="12700" cmpd="sng" cap="flat">
            <a:noFill/>
            <a:prstDash val="solid"/>
            <a:miter/>
          </a:ln>
        </p:spPr>
      </p:pic>
      <p:sp>
        <p:nvSpPr>
          <p:cNvPr id="216" name="矩形"/>
          <p:cNvSpPr>
            <a:spLocks/>
          </p:cNvSpPr>
          <p:nvPr/>
        </p:nvSpPr>
        <p:spPr>
          <a:xfrm rot="0">
            <a:off x="2882087" y="6218256"/>
            <a:ext cx="2081835" cy="358140"/>
          </a:xfrm>
          <a:prstGeom prst="rect"/>
          <a:noFill/>
          <a:ln w="12700" cmpd="sng" cap="flat">
            <a:noFill/>
            <a:prstDash val="solid"/>
            <a:miter/>
          </a:ln>
        </p:spPr>
        <p:txBody>
          <a:bodyPr vert="horz" wrap="square" lIns="91440" tIns="45720" rIns="91440" bIns="45720" anchor="t" anchorCtr="0">
            <a:prstTxWarp prst="textNoShape"/>
            <a:spAutoFit/>
          </a:bodyPr>
          <a:lstStyle/>
          <a:p>
            <a:pPr marL="12700" indent="0" algn="l">
              <a:lnSpc>
                <a:spcPct val="100000"/>
              </a:lnSpc>
              <a:spcBef>
                <a:spcPts val="100"/>
              </a:spcBef>
              <a:spcAft>
                <a:spcPts val="0"/>
              </a:spcAft>
              <a:buNone/>
            </a:pPr>
            <a:r>
              <a:rPr lang="en-US" altLang="zh-CN" sz="1800" b="0" i="0" u="none" strike="noStrike" kern="1200" cap="none" spc="-5" baseline="0">
                <a:solidFill>
                  <a:schemeClr val="tx1"/>
                </a:solidFill>
                <a:latin typeface="Calibri" pitchFamily="0" charset="0"/>
                <a:ea typeface="宋体" pitchFamily="0" charset="0"/>
                <a:cs typeface="Calibri" pitchFamily="0" charset="0"/>
              </a:rPr>
              <a:t>Mounting hardware</a:t>
            </a:r>
            <a:endParaRPr lang="zh-CN" altLang="en-US" sz="1800" b="0" i="0" u="none" strike="noStrike" kern="1200" cap="none" spc="-5"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38134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Ambika gowda</dc:creator>
  <cp:lastModifiedBy>root</cp:lastModifiedBy>
  <cp:revision>28</cp:revision>
  <dcterms:created xsi:type="dcterms:W3CDTF">2024-10-17T10:43:30Z</dcterms:created>
  <dcterms:modified xsi:type="dcterms:W3CDTF">2024-12-06T13:32:03Z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2024-10-15T16:00:00Z</vt:filetime>
  </property>
  <property fmtid="{D5CDD505-2E9C-101B-9397-08002B2CF9AE}" pid="3" name="LastSaved">
    <vt:filetime>2024-10-16T16:00:00Z</vt:filetime>
  </property>
</Properties>
</file>