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Default Extension="png" ContentType="image/png"/>
  <Default Extension="jfif" ContentType="image/jfi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693400" cy="756285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64" d="100"/>
          <a:sy n="6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802005" y="2349385"/>
            <a:ext cx="9089390" cy="162111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604010" y="4285615"/>
            <a:ext cx="7485379" cy="193272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49512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48664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9825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802600" y="1479071"/>
            <a:ext cx="4372610" cy="61277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850" b="0" i="0">
              <a:solidFill>
                <a:srgbClr val="3333FF"/>
              </a:solidFill>
              <a:latin typeface="Georgia" pitchFamily="0" charset="0"/>
              <a:cs typeface="Georgia" pitchFamily="0" charset="0"/>
            </a:endParaRPr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770710" y="2476102"/>
            <a:ext cx="9151979" cy="15862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2400" b="0" i="0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3635756" y="7033450"/>
            <a:ext cx="3421888" cy="37814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534670" y="7033450"/>
            <a:ext cx="2459482" cy="37814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9706286" y="6520589"/>
            <a:ext cx="144778" cy="16001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ts val="1100"/>
              </a:lnSpc>
            </a:pPr>
            <a:fld id="{CAD2D6BD-DE1B-4B5F-8B41-2702339687B9}" type="slidenum">
              <a:rPr lang="en-US" altLang="zh-CN" sz="10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050" b="0" i="0">
              <a:solidFill>
                <a:srgbClr val="7E7E7E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7156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3635756" y="7033450"/>
            <a:ext cx="3421888" cy="37814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534670" y="7033450"/>
            <a:ext cx="2459482" cy="37814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9706286" y="6520589"/>
            <a:ext cx="144778" cy="16001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ts val="1100"/>
              </a:lnSpc>
            </a:pPr>
            <a:fld id="{CAD2D6BD-DE1B-4B5F-8B41-2702339687B9}" type="slidenum">
              <a:rPr lang="en-US" altLang="zh-CN" sz="10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050" b="0" i="0">
              <a:solidFill>
                <a:srgbClr val="7E7E7E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365816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4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802600" y="1479071"/>
            <a:ext cx="4372610" cy="61277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850" b="0" i="0">
              <a:solidFill>
                <a:srgbClr val="3333FF"/>
              </a:solidFill>
              <a:latin typeface="Georgia" pitchFamily="0" charset="0"/>
              <a:cs typeface="Georgia" pitchFamily="0" charset="0"/>
            </a:endParaRPr>
          </a:p>
        </p:txBody>
      </p:sp>
      <p:sp>
        <p:nvSpPr>
          <p:cNvPr id="24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3635756" y="7033450"/>
            <a:ext cx="3421888" cy="37814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4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534670" y="7033450"/>
            <a:ext cx="2459482" cy="37814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4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9706286" y="6520589"/>
            <a:ext cx="144778" cy="16001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ts val="1100"/>
              </a:lnSpc>
            </a:pPr>
            <a:fld id="{CAD2D6BD-DE1B-4B5F-8B41-2702339687B9}" type="slidenum">
              <a:rPr lang="en-US" altLang="zh-CN" sz="10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050" b="0" i="0">
              <a:solidFill>
                <a:srgbClr val="7E7E7E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69253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05902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1916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8728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25456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9443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12294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936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07636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802600" y="1479071"/>
            <a:ext cx="4372610" cy="6127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3850" b="0" i="0">
              <a:solidFill>
                <a:srgbClr val="3333FF"/>
              </a:solidFill>
              <a:latin typeface="Georgia" pitchFamily="0" charset="0"/>
              <a:cs typeface="Georgia" pitchFamily="0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770710" y="2476102"/>
            <a:ext cx="9151979" cy="15862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2400" b="0" i="0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ftr" idx="5"/>
          </p:nvPr>
        </p:nvSpPr>
        <p:spPr>
          <a:xfrm rot="0">
            <a:off x="3635756" y="7033450"/>
            <a:ext cx="3421888" cy="3781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6"/>
          </p:nvPr>
        </p:nvSpPr>
        <p:spPr>
          <a:xfrm rot="0">
            <a:off x="534670" y="7033450"/>
            <a:ext cx="2459482" cy="3781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12/6/2024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7"/>
          </p:nvPr>
        </p:nvSpPr>
        <p:spPr>
          <a:xfrm rot="0">
            <a:off x="9706286" y="6520589"/>
            <a:ext cx="144778" cy="1600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ts val="1100"/>
              </a:lnSpc>
            </a:pPr>
            <a:fld id="{CAD2D6BD-DE1B-4B5F-8B41-2702339687B9}" type="slidenum">
              <a:rPr lang="en-US" altLang="zh-CN" sz="10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050" b="0" i="0">
              <a:solidFill>
                <a:srgbClr val="7E7E7E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35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jp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hyperlink" Target="http://www.irjmets.com/uploadedfiles/paper/issue_4_april_2023/35695/final/fin_irjmets1681586511" TargetMode="External"/><Relationship Id="rId2" Type="http://schemas.openxmlformats.org/officeDocument/2006/relationships/hyperlink" Target="http://www.scribd.com/document/515586886/SMART-TROLLEY-PROJECT-IN-INDIA" TargetMode="External"/><Relationship Id="rId3" Type="http://schemas.openxmlformats.org/officeDocument/2006/relationships/hyperlink" Target="https://www.ijraset.com/research-paper/smart-trolley-system" TargetMode="External"/><Relationship Id="rId4" Type="http://schemas.openxmlformats.org/officeDocument/2006/relationships/hyperlink" Target="http://www.ijraset.com/research-paper/smart-trolley-system" TargetMode="External"/><Relationship Id="rId5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9.jfif"/><Relationship Id="rId2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3.jpg"/><Relationship Id="rId2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4.jpg"/><Relationship Id="rId2" Type="http://schemas.openxmlformats.org/officeDocument/2006/relationships/image" Target="../media/5.jpg"/><Relationship Id="rId3" Type="http://schemas.openxmlformats.org/officeDocument/2006/relationships/image" Target="../media/6.jpg"/><Relationship Id="rId4" Type="http://schemas.openxmlformats.org/officeDocument/2006/relationships/image" Target="../media/3.jpg"/><Relationship Id="rId5" Type="http://schemas.openxmlformats.org/officeDocument/2006/relationships/image" Target="../media/7.png"/><Relationship Id="rId6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"/>
          <p:cNvSpPr>
            <a:spLocks/>
          </p:cNvSpPr>
          <p:nvPr/>
        </p:nvSpPr>
        <p:spPr>
          <a:xfrm rot="0">
            <a:off x="4553212" y="5284860"/>
            <a:ext cx="2879956" cy="283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18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1800" b="0" i="0" u="none" strike="noStrike" kern="120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</a:t>
            </a:r>
            <a:r>
              <a:rPr lang="en-US" altLang="zh-CN" sz="1800" b="0" i="0" u="none" strike="noStrike" kern="1200" cap="none" spc="-1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18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.</a:t>
            </a:r>
            <a:r>
              <a:rPr lang="en-US" altLang="zh-CN" sz="1800" b="0" i="0" u="none" strike="noStrike" kern="1200" cap="none" spc="-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18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</a:t>
            </a:r>
            <a:r>
              <a:rPr lang="en-US" altLang="zh-CN" sz="1800" b="0" i="0" u="none" strike="noStrike" kern="120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18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18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18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, DBIT</a:t>
            </a:r>
            <a:endParaRPr lang="zh-CN" altLang="en-US" sz="1800" b="0" i="0" u="none" strike="noStrike" kern="1200" cap="none" spc="5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3" name="矩形"/>
          <p:cNvSpPr>
            <a:spLocks/>
          </p:cNvSpPr>
          <p:nvPr/>
        </p:nvSpPr>
        <p:spPr>
          <a:xfrm rot="0">
            <a:off x="4773735" y="4343283"/>
            <a:ext cx="1569083" cy="283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</a:t>
            </a:r>
            <a:r>
              <a:rPr lang="en-US" altLang="zh-CN" sz="1800" b="0" i="0" u="none" strike="noStrike" kern="120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18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18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18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18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18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1800" b="0" i="0" u="none" strike="noStrike" kern="120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120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</a:t>
            </a:r>
            <a:r>
              <a:rPr lang="en-US" altLang="zh-CN" sz="18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y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 rot="0">
            <a:off x="4839839" y="4780416"/>
            <a:ext cx="2039911" cy="283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401955" algn="l"/>
                <a:tab pos="403225" algn="l"/>
              </a:tabLst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AMBIKA A S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 rot="0">
            <a:off x="8840858" y="5608152"/>
            <a:ext cx="1687441" cy="28397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" rIns="0" bIns="0" anchor="t" anchorCtr="0">
            <a:prstTxWarp prst="textNoShape"/>
            <a:spAutoFit/>
          </a:bodyPr>
          <a:lstStyle/>
          <a:p>
            <a:pPr marL="0" indent="0" algn="just">
              <a:lnSpc>
                <a:spcPct val="105999"/>
              </a:lnSpc>
              <a:spcBef>
                <a:spcPts val="1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 rot="0">
            <a:off x="2138841" y="5618604"/>
            <a:ext cx="4447033" cy="283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1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09956" y="975359"/>
            <a:ext cx="1110995" cy="101955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311907" y="1161288"/>
            <a:ext cx="6237731" cy="102565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" name="文本框"/>
          <p:cNvSpPr>
            <a:spLocks noGrp="1"/>
          </p:cNvSpPr>
          <p:nvPr>
            <p:ph type="title"/>
          </p:nvPr>
        </p:nvSpPr>
        <p:spPr>
          <a:xfrm rot="0">
            <a:off x="1384300" y="2793041"/>
            <a:ext cx="7651115" cy="13289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70485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None/>
              <a:tabLst>
                <a:tab pos="4042409" algn="l"/>
              </a:tabLst>
            </a:pPr>
            <a:r>
              <a:rPr lang="en-US" altLang="zh-CN" sz="3950" b="0" i="0" u="none" strike="noStrike" kern="0" cap="none" spc="1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TITLE</a:t>
            </a:r>
            <a:r>
              <a:rPr lang="en-US" altLang="zh-CN" sz="3950" b="0" i="0" u="none" strike="noStrike" kern="0" cap="none" spc="254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3950" b="0" i="0" u="none" strike="noStrike" kern="0" cap="none" spc="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:</a:t>
            </a:r>
            <a:r>
              <a:rPr lang="en-US" altLang="zh-CN" sz="3950" b="0" i="0" u="none" strike="noStrike" kern="0" cap="none" spc="38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4000" b="0" i="0" u="none" strike="noStrike" kern="0" cap="none" spc="25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SMART E</a:t>
            </a:r>
            <a:r>
              <a:rPr lang="en-US" altLang="zh-CN" sz="3950" b="0" i="0" u="none" strike="noStrike" kern="0" cap="none" spc="28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LECTRONIC</a:t>
            </a:r>
            <a:endParaRPr lang="en-US" altLang="zh-CN" sz="3950" b="0" i="0" u="none" strike="noStrike" kern="0" cap="none" spc="0" baseline="0">
              <a:solidFill>
                <a:srgbClr val="3333FF"/>
              </a:solidFill>
              <a:latin typeface="Georgia" pitchFamily="0" charset="0"/>
              <a:ea typeface="宋体" pitchFamily="0" charset="0"/>
              <a:cs typeface="Georgia" pitchFamily="0" charset="0"/>
            </a:endParaRPr>
          </a:p>
          <a:p>
            <a:pPr marL="703580" indent="0" algn="ctr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None/>
            </a:pPr>
            <a:r>
              <a:rPr lang="en-US" altLang="zh-CN" sz="3950" b="0" i="0" u="none" strike="noStrike" kern="0" cap="none" spc="27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TROLLEY</a:t>
            </a:r>
            <a:endParaRPr lang="zh-CN" altLang="en-US" sz="3950" b="0" i="0" u="none" strike="noStrike" kern="0" cap="none" spc="0" baseline="0">
              <a:solidFill>
                <a:srgbClr val="3333FF"/>
              </a:solidFill>
              <a:latin typeface="Georgia" pitchFamily="0" charset="0"/>
              <a:ea typeface="宋体" pitchFamily="0" charset="0"/>
              <a:cs typeface="Georg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88804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矩形"/>
          <p:cNvSpPr>
            <a:spLocks/>
          </p:cNvSpPr>
          <p:nvPr/>
        </p:nvSpPr>
        <p:spPr>
          <a:xfrm rot="0">
            <a:off x="802597" y="2337353"/>
            <a:ext cx="132715" cy="393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97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•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Arial MT" pitchFamily="0" charset="0"/>
              <a:ea typeface="宋体" pitchFamily="0" charset="0"/>
              <a:cs typeface="Arial MT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4687291" y="2028825"/>
            <a:ext cx="5609512" cy="521617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just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85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0" i="0" u="none" strike="noStrike" kern="120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 and </a:t>
            </a:r>
            <a:r>
              <a:rPr lang="en-US" altLang="zh-CN" sz="2400" b="0" i="0" u="none" strike="noStrike" kern="120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anaylsis</a:t>
            </a:r>
            <a:r>
              <a:rPr lang="en-US" altLang="zh-CN" sz="2400" b="0" i="0" u="none" strike="noStrike" kern="120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shows the usage of smart electronic trolley in all over world.</a:t>
            </a:r>
            <a:endParaRPr lang="en-US" altLang="zh-CN" sz="2400" b="0" i="0" u="none" strike="noStrike" kern="1200" cap="none" spc="85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0" i="0" u="none" strike="noStrike" kern="120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As we can see </a:t>
            </a:r>
            <a:r>
              <a:rPr lang="en-US" altLang="zh-CN" sz="2400" b="0" i="0" u="none" strike="noStrike" kern="120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china</a:t>
            </a:r>
            <a:r>
              <a:rPr lang="en-US" altLang="zh-CN" sz="2400" b="0" i="0" u="none" strike="noStrike" kern="120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is leading the first </a:t>
            </a:r>
            <a:r>
              <a:rPr lang="en-US" altLang="zh-CN" sz="2400" b="0" i="0" u="none" strike="noStrike" kern="120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postion</a:t>
            </a:r>
            <a:r>
              <a:rPr lang="en-US" altLang="zh-CN" sz="2400" b="0" i="0" u="none" strike="noStrike" kern="120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in using smart electronic trolley.</a:t>
            </a:r>
            <a:endParaRPr lang="en-US" altLang="zh-CN" sz="2400" b="0" i="0" u="none" strike="noStrike" kern="1200" cap="none" spc="85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0" i="0" u="none" strike="noStrike" kern="120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Gradually smart electronic trolley usage is increased in India and united states.</a:t>
            </a:r>
            <a:endParaRPr lang="en-US" altLang="zh-CN" sz="2400" b="0" i="0" u="none" strike="noStrike" kern="1200" cap="none" spc="85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0" i="0" u="none" strike="noStrike" kern="120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Compare to </a:t>
            </a:r>
            <a:r>
              <a:rPr lang="en-US" altLang="zh-CN" sz="2400" b="0" i="0" u="none" strike="noStrike" kern="120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china</a:t>
            </a:r>
            <a:r>
              <a:rPr lang="en-US" altLang="zh-CN" sz="2400" b="0" i="0" u="none" strike="noStrike" kern="120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all other countries are still backing up in usage of smart electronic trolley in market.</a:t>
            </a:r>
            <a:endParaRPr lang="en-US" altLang="zh-CN" sz="2400" b="0" i="0" u="none" strike="noStrike" kern="1200" cap="none" spc="85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Font typeface="Arial" pitchFamily="0" charset="0"/>
              <a:buChar char="•"/>
            </a:pP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184" name="组合"/>
          <p:cNvGrpSpPr>
            <a:grpSpLocks/>
          </p:cNvGrpSpPr>
          <p:nvPr/>
        </p:nvGrpSpPr>
        <p:grpSpPr>
          <a:xfrm>
            <a:off x="64007" y="809243"/>
            <a:ext cx="10622787" cy="564387"/>
            <a:chOff x="64007" y="809243"/>
            <a:chExt cx="10622787" cy="564387"/>
          </a:xfrm>
        </p:grpSpPr>
        <p:sp>
          <p:nvSpPr>
            <p:cNvPr id="176" name="曲线"/>
            <p:cNvSpPr>
              <a:spLocks/>
            </p:cNvSpPr>
            <p:nvPr/>
          </p:nvSpPr>
          <p:spPr>
            <a:xfrm rot="0">
              <a:off x="64007" y="812291"/>
              <a:ext cx="212915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20" y="0"/>
                  </a:moveTo>
                  <a:lnTo>
                    <a:pt x="19063" y="0"/>
                  </a:lnTo>
                  <a:lnTo>
                    <a:pt x="19480" y="175"/>
                  </a:lnTo>
                  <a:lnTo>
                    <a:pt x="19867" y="527"/>
                  </a:lnTo>
                  <a:lnTo>
                    <a:pt x="20238" y="1114"/>
                  </a:lnTo>
                  <a:lnTo>
                    <a:pt x="20856" y="2814"/>
                  </a:lnTo>
                  <a:lnTo>
                    <a:pt x="21320" y="5219"/>
                  </a:lnTo>
                  <a:lnTo>
                    <a:pt x="21475" y="6567"/>
                  </a:lnTo>
                  <a:lnTo>
                    <a:pt x="21567" y="8034"/>
                  </a:lnTo>
                  <a:lnTo>
                    <a:pt x="21598" y="9617"/>
                  </a:lnTo>
                  <a:lnTo>
                    <a:pt x="21598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30" y="8034"/>
                  </a:lnTo>
                  <a:lnTo>
                    <a:pt x="123" y="6567"/>
                  </a:lnTo>
                  <a:lnTo>
                    <a:pt x="278" y="5219"/>
                  </a:lnTo>
                  <a:lnTo>
                    <a:pt x="479" y="3929"/>
                  </a:lnTo>
                  <a:lnTo>
                    <a:pt x="1020" y="1876"/>
                  </a:lnTo>
                  <a:lnTo>
                    <a:pt x="1360" y="1114"/>
                  </a:lnTo>
                  <a:lnTo>
                    <a:pt x="1716" y="527"/>
                  </a:lnTo>
                  <a:lnTo>
                    <a:pt x="2118" y="175"/>
                  </a:lnTo>
                  <a:lnTo>
                    <a:pt x="2520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3A3A3"/>
              </a:solidFill>
              <a:prstDash val="solid"/>
              <a:round/>
            </a:ln>
          </p:spPr>
        </p:sp>
        <p:sp>
          <p:nvSpPr>
            <p:cNvPr id="177" name="曲线"/>
            <p:cNvSpPr>
              <a:spLocks/>
            </p:cNvSpPr>
            <p:nvPr/>
          </p:nvSpPr>
          <p:spPr>
            <a:xfrm rot="0">
              <a:off x="2193036" y="812291"/>
              <a:ext cx="212153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580"/>
                  </a:move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0" y="3929"/>
                  </a:lnTo>
                  <a:lnTo>
                    <a:pt x="744" y="2814"/>
                  </a:lnTo>
                  <a:lnTo>
                    <a:pt x="1365" y="1114"/>
                  </a:lnTo>
                  <a:lnTo>
                    <a:pt x="1737" y="527"/>
                  </a:lnTo>
                  <a:lnTo>
                    <a:pt x="2125" y="175"/>
                  </a:lnTo>
                  <a:lnTo>
                    <a:pt x="2529" y="0"/>
                  </a:lnTo>
                  <a:lnTo>
                    <a:pt x="19054" y="0"/>
                  </a:lnTo>
                  <a:lnTo>
                    <a:pt x="19472" y="175"/>
                  </a:lnTo>
                  <a:lnTo>
                    <a:pt x="19860" y="527"/>
                  </a:lnTo>
                  <a:lnTo>
                    <a:pt x="20217" y="1114"/>
                  </a:lnTo>
                  <a:lnTo>
                    <a:pt x="20559" y="1876"/>
                  </a:lnTo>
                  <a:lnTo>
                    <a:pt x="21102" y="3929"/>
                  </a:lnTo>
                  <a:lnTo>
                    <a:pt x="21319" y="5219"/>
                  </a:lnTo>
                  <a:lnTo>
                    <a:pt x="21567" y="8034"/>
                  </a:lnTo>
                  <a:lnTo>
                    <a:pt x="21598" y="9617"/>
                  </a:lnTo>
                  <a:lnTo>
                    <a:pt x="21598" y="21580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78" name="曲线"/>
            <p:cNvSpPr>
              <a:spLocks/>
            </p:cNvSpPr>
            <p:nvPr/>
          </p:nvSpPr>
          <p:spPr>
            <a:xfrm rot="0">
              <a:off x="2193036" y="812291"/>
              <a:ext cx="212153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29" y="0"/>
                  </a:moveTo>
                  <a:lnTo>
                    <a:pt x="19054" y="0"/>
                  </a:lnTo>
                  <a:lnTo>
                    <a:pt x="19472" y="175"/>
                  </a:lnTo>
                  <a:lnTo>
                    <a:pt x="19860" y="527"/>
                  </a:lnTo>
                  <a:lnTo>
                    <a:pt x="20217" y="1114"/>
                  </a:lnTo>
                  <a:lnTo>
                    <a:pt x="20559" y="1876"/>
                  </a:lnTo>
                  <a:lnTo>
                    <a:pt x="21102" y="3929"/>
                  </a:lnTo>
                  <a:lnTo>
                    <a:pt x="21319" y="5219"/>
                  </a:lnTo>
                  <a:lnTo>
                    <a:pt x="21567" y="8034"/>
                  </a:lnTo>
                  <a:lnTo>
                    <a:pt x="21598" y="9617"/>
                  </a:lnTo>
                  <a:lnTo>
                    <a:pt x="21598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0" y="3929"/>
                  </a:lnTo>
                  <a:lnTo>
                    <a:pt x="744" y="2814"/>
                  </a:lnTo>
                  <a:lnTo>
                    <a:pt x="1365" y="1114"/>
                  </a:lnTo>
                  <a:lnTo>
                    <a:pt x="1737" y="527"/>
                  </a:lnTo>
                  <a:lnTo>
                    <a:pt x="2125" y="175"/>
                  </a:lnTo>
                  <a:lnTo>
                    <a:pt x="2529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3A3A3"/>
              </a:solidFill>
              <a:prstDash val="solid"/>
              <a:round/>
            </a:ln>
          </p:spPr>
        </p:sp>
        <p:sp>
          <p:nvSpPr>
            <p:cNvPr id="179" name="曲线"/>
            <p:cNvSpPr>
              <a:spLocks/>
            </p:cNvSpPr>
            <p:nvPr/>
          </p:nvSpPr>
          <p:spPr>
            <a:xfrm rot="0">
              <a:off x="4314444" y="812291"/>
              <a:ext cx="212153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580"/>
                  </a:move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0" y="3929"/>
                  </a:lnTo>
                  <a:lnTo>
                    <a:pt x="744" y="2814"/>
                  </a:lnTo>
                  <a:lnTo>
                    <a:pt x="1365" y="1114"/>
                  </a:lnTo>
                  <a:lnTo>
                    <a:pt x="1737" y="527"/>
                  </a:lnTo>
                  <a:lnTo>
                    <a:pt x="2125" y="175"/>
                  </a:lnTo>
                  <a:lnTo>
                    <a:pt x="2529" y="0"/>
                  </a:lnTo>
                  <a:lnTo>
                    <a:pt x="19054" y="0"/>
                  </a:lnTo>
                  <a:lnTo>
                    <a:pt x="19472" y="175"/>
                  </a:lnTo>
                  <a:lnTo>
                    <a:pt x="19860" y="527"/>
                  </a:lnTo>
                  <a:lnTo>
                    <a:pt x="20217" y="1114"/>
                  </a:lnTo>
                  <a:lnTo>
                    <a:pt x="20559" y="1876"/>
                  </a:lnTo>
                  <a:lnTo>
                    <a:pt x="21102" y="3929"/>
                  </a:lnTo>
                  <a:lnTo>
                    <a:pt x="21303" y="5219"/>
                  </a:lnTo>
                  <a:lnTo>
                    <a:pt x="21459" y="6567"/>
                  </a:lnTo>
                  <a:lnTo>
                    <a:pt x="21552" y="8034"/>
                  </a:lnTo>
                  <a:lnTo>
                    <a:pt x="21598" y="9617"/>
                  </a:lnTo>
                  <a:lnTo>
                    <a:pt x="21598" y="21580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80" name="曲线"/>
            <p:cNvSpPr>
              <a:spLocks/>
            </p:cNvSpPr>
            <p:nvPr/>
          </p:nvSpPr>
          <p:spPr>
            <a:xfrm rot="0">
              <a:off x="4314444" y="812291"/>
              <a:ext cx="212153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29" y="0"/>
                  </a:moveTo>
                  <a:lnTo>
                    <a:pt x="19054" y="0"/>
                  </a:lnTo>
                  <a:lnTo>
                    <a:pt x="19472" y="175"/>
                  </a:lnTo>
                  <a:lnTo>
                    <a:pt x="19860" y="527"/>
                  </a:lnTo>
                  <a:lnTo>
                    <a:pt x="20217" y="1114"/>
                  </a:lnTo>
                  <a:lnTo>
                    <a:pt x="20559" y="1876"/>
                  </a:lnTo>
                  <a:lnTo>
                    <a:pt x="21102" y="3929"/>
                  </a:lnTo>
                  <a:lnTo>
                    <a:pt x="21303" y="5219"/>
                  </a:lnTo>
                  <a:lnTo>
                    <a:pt x="21459" y="6567"/>
                  </a:lnTo>
                  <a:lnTo>
                    <a:pt x="21552" y="8034"/>
                  </a:lnTo>
                  <a:lnTo>
                    <a:pt x="21598" y="9617"/>
                  </a:lnTo>
                  <a:lnTo>
                    <a:pt x="21598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0" y="3929"/>
                  </a:lnTo>
                  <a:lnTo>
                    <a:pt x="744" y="2814"/>
                  </a:lnTo>
                  <a:lnTo>
                    <a:pt x="1365" y="1114"/>
                  </a:lnTo>
                  <a:lnTo>
                    <a:pt x="1737" y="527"/>
                  </a:lnTo>
                  <a:lnTo>
                    <a:pt x="2125" y="175"/>
                  </a:lnTo>
                  <a:lnTo>
                    <a:pt x="2529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3A3A3"/>
              </a:solidFill>
              <a:prstDash val="solid"/>
              <a:round/>
            </a:ln>
          </p:spPr>
        </p:sp>
        <p:sp>
          <p:nvSpPr>
            <p:cNvPr id="181" name="曲线"/>
            <p:cNvSpPr>
              <a:spLocks/>
            </p:cNvSpPr>
            <p:nvPr/>
          </p:nvSpPr>
          <p:spPr>
            <a:xfrm rot="0">
              <a:off x="8555735" y="812291"/>
              <a:ext cx="2131059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33" y="0"/>
                  </a:moveTo>
                  <a:lnTo>
                    <a:pt x="19061" y="0"/>
                  </a:lnTo>
                  <a:lnTo>
                    <a:pt x="19478" y="175"/>
                  </a:lnTo>
                  <a:lnTo>
                    <a:pt x="19864" y="527"/>
                  </a:lnTo>
                  <a:lnTo>
                    <a:pt x="20220" y="1114"/>
                  </a:lnTo>
                  <a:lnTo>
                    <a:pt x="20559" y="1876"/>
                  </a:lnTo>
                  <a:lnTo>
                    <a:pt x="21100" y="3929"/>
                  </a:lnTo>
                  <a:lnTo>
                    <a:pt x="21316" y="5219"/>
                  </a:lnTo>
                  <a:lnTo>
                    <a:pt x="21563" y="8034"/>
                  </a:lnTo>
                  <a:lnTo>
                    <a:pt x="21594" y="9617"/>
                  </a:lnTo>
                  <a:lnTo>
                    <a:pt x="21594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46" y="8034"/>
                  </a:lnTo>
                  <a:lnTo>
                    <a:pt x="139" y="6567"/>
                  </a:lnTo>
                  <a:lnTo>
                    <a:pt x="293" y="5219"/>
                  </a:lnTo>
                  <a:lnTo>
                    <a:pt x="494" y="3929"/>
                  </a:lnTo>
                  <a:lnTo>
                    <a:pt x="1034" y="1876"/>
                  </a:lnTo>
                  <a:lnTo>
                    <a:pt x="1374" y="1114"/>
                  </a:lnTo>
                  <a:lnTo>
                    <a:pt x="1730" y="527"/>
                  </a:lnTo>
                  <a:lnTo>
                    <a:pt x="2116" y="175"/>
                  </a:lnTo>
                  <a:lnTo>
                    <a:pt x="2533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3A3A3"/>
              </a:solidFill>
              <a:prstDash val="solid"/>
              <a:round/>
            </a:ln>
          </p:spPr>
        </p:sp>
        <p:sp>
          <p:nvSpPr>
            <p:cNvPr id="182" name="曲线"/>
            <p:cNvSpPr>
              <a:spLocks/>
            </p:cNvSpPr>
            <p:nvPr/>
          </p:nvSpPr>
          <p:spPr>
            <a:xfrm rot="0">
              <a:off x="6431280" y="809243"/>
              <a:ext cx="2121534" cy="5594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595"/>
                  </a:moveTo>
                  <a:lnTo>
                    <a:pt x="0" y="21595"/>
                  </a:lnTo>
                  <a:lnTo>
                    <a:pt x="0" y="9591"/>
                  </a:lnTo>
                  <a:lnTo>
                    <a:pt x="31" y="8061"/>
                  </a:lnTo>
                  <a:lnTo>
                    <a:pt x="124" y="6531"/>
                  </a:lnTo>
                  <a:lnTo>
                    <a:pt x="279" y="5178"/>
                  </a:lnTo>
                  <a:lnTo>
                    <a:pt x="744" y="2824"/>
                  </a:lnTo>
                  <a:lnTo>
                    <a:pt x="1039" y="1824"/>
                  </a:lnTo>
                  <a:lnTo>
                    <a:pt x="1737" y="470"/>
                  </a:lnTo>
                  <a:lnTo>
                    <a:pt x="2125" y="117"/>
                  </a:lnTo>
                  <a:lnTo>
                    <a:pt x="2529" y="0"/>
                  </a:lnTo>
                  <a:lnTo>
                    <a:pt x="19054" y="0"/>
                  </a:lnTo>
                  <a:lnTo>
                    <a:pt x="19472" y="117"/>
                  </a:lnTo>
                  <a:lnTo>
                    <a:pt x="19860" y="470"/>
                  </a:lnTo>
                  <a:lnTo>
                    <a:pt x="20217" y="1059"/>
                  </a:lnTo>
                  <a:lnTo>
                    <a:pt x="20559" y="1824"/>
                  </a:lnTo>
                  <a:lnTo>
                    <a:pt x="20853" y="2824"/>
                  </a:lnTo>
                  <a:lnTo>
                    <a:pt x="21303" y="5178"/>
                  </a:lnTo>
                  <a:lnTo>
                    <a:pt x="21459" y="6531"/>
                  </a:lnTo>
                  <a:lnTo>
                    <a:pt x="21567" y="8061"/>
                  </a:lnTo>
                  <a:lnTo>
                    <a:pt x="21598" y="9591"/>
                  </a:lnTo>
                  <a:lnTo>
                    <a:pt x="21598" y="21595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83" name="曲线"/>
            <p:cNvSpPr>
              <a:spLocks/>
            </p:cNvSpPr>
            <p:nvPr/>
          </p:nvSpPr>
          <p:spPr>
            <a:xfrm rot="0">
              <a:off x="6431280" y="809243"/>
              <a:ext cx="2121534" cy="5594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29" y="0"/>
                  </a:moveTo>
                  <a:lnTo>
                    <a:pt x="19054" y="0"/>
                  </a:lnTo>
                  <a:lnTo>
                    <a:pt x="19472" y="117"/>
                  </a:lnTo>
                  <a:lnTo>
                    <a:pt x="19860" y="470"/>
                  </a:lnTo>
                  <a:lnTo>
                    <a:pt x="20217" y="1059"/>
                  </a:lnTo>
                  <a:lnTo>
                    <a:pt x="20559" y="1824"/>
                  </a:lnTo>
                  <a:lnTo>
                    <a:pt x="20853" y="2824"/>
                  </a:lnTo>
                  <a:lnTo>
                    <a:pt x="21303" y="5178"/>
                  </a:lnTo>
                  <a:lnTo>
                    <a:pt x="21459" y="6531"/>
                  </a:lnTo>
                  <a:lnTo>
                    <a:pt x="21567" y="8061"/>
                  </a:lnTo>
                  <a:lnTo>
                    <a:pt x="21598" y="9591"/>
                  </a:lnTo>
                  <a:lnTo>
                    <a:pt x="21598" y="21595"/>
                  </a:lnTo>
                  <a:lnTo>
                    <a:pt x="0" y="21595"/>
                  </a:lnTo>
                  <a:lnTo>
                    <a:pt x="0" y="9591"/>
                  </a:lnTo>
                  <a:lnTo>
                    <a:pt x="31" y="8061"/>
                  </a:lnTo>
                  <a:lnTo>
                    <a:pt x="124" y="6531"/>
                  </a:lnTo>
                  <a:lnTo>
                    <a:pt x="279" y="5178"/>
                  </a:lnTo>
                  <a:lnTo>
                    <a:pt x="744" y="2824"/>
                  </a:lnTo>
                  <a:lnTo>
                    <a:pt x="1039" y="1824"/>
                  </a:lnTo>
                  <a:lnTo>
                    <a:pt x="1737" y="470"/>
                  </a:lnTo>
                  <a:lnTo>
                    <a:pt x="2125" y="117"/>
                  </a:lnTo>
                  <a:lnTo>
                    <a:pt x="2529" y="0"/>
                  </a:lnTo>
                  <a:close/>
                </a:path>
              </a:pathLst>
            </a:custGeom>
            <a:noFill/>
            <a:ln w="67056" cmpd="sng" cap="flat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id="185" name="矩形"/>
          <p:cNvSpPr>
            <a:spLocks/>
          </p:cNvSpPr>
          <p:nvPr/>
        </p:nvSpPr>
        <p:spPr>
          <a:xfrm rot="0">
            <a:off x="602998" y="965901"/>
            <a:ext cx="9516110" cy="2667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162810" algn="l"/>
                <a:tab pos="4220845" algn="l"/>
                <a:tab pos="6158865" algn="l"/>
                <a:tab pos="8536305" algn="l"/>
              </a:tabLst>
            </a:pPr>
            <a:r>
              <a:rPr lang="en-US" altLang="zh-CN" sz="15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550" b="0" i="0" u="none" strike="noStrike" kern="1200" cap="none" spc="-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0" i="0" u="none" strike="noStrike" kern="1200" cap="none" spc="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550" b="0" i="0" u="none" strike="noStrike" kern="1200" cap="none" spc="-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od</a:t>
            </a:r>
            <a:r>
              <a:rPr lang="en-US" altLang="zh-CN" sz="1550" b="0" i="0" u="none" strike="noStrike" kern="1200" cap="none" spc="-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550" b="0" i="0" u="none" strike="noStrike" kern="1200" cap="none" spc="6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5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550" b="0" i="0" u="none" strike="noStrike" kern="1200" cap="none" spc="-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550" b="0" i="0" u="none" strike="noStrike" kern="1200" cap="none" spc="-1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1550" b="0" i="0" u="none" strike="noStrike" kern="1200" cap="none" spc="3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550" b="0" i="0" u="none" strike="noStrike" kern="1200" cap="none" spc="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5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1550" b="0" i="0" u="none" strike="noStrike" kern="1200" cap="none" spc="-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550" b="0" i="0" u="none" strike="noStrike" kern="1200" cap="none" spc="-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550" b="0" i="0" u="none" strike="noStrike" kern="1200" cap="none" spc="-3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550" b="0" i="0" u="none" strike="noStrike" kern="1200" cap="none" spc="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0" i="0" u="none" strike="noStrike" kern="1200" cap="none" spc="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5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550" b="0" i="0" u="none" strike="noStrike" kern="1200" cap="none" spc="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550" b="0" i="0" u="none" strike="noStrike" kern="1200" cap="none" spc="-6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550" b="0" i="0" u="none" strike="noStrike" kern="1200" cap="none" spc="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550" b="0" i="0" u="none" strike="noStrike" kern="1200" cap="none" spc="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-3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550" b="0" i="0" u="none" strike="noStrike" kern="1200" cap="none" spc="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5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550" b="0" i="0" u="none" strike="noStrike" kern="1200" cap="none" spc="-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550" b="0" i="0" u="none" strike="noStrike" kern="1200" cap="none" spc="1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15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550" b="1" i="0" u="none" strike="noStrike" kern="120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550" b="1" i="0" u="none" strike="noStrike" kern="1200" cap="none" spc="-1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550" b="1" i="0" u="none" strike="noStrike" kern="1200" cap="none" spc="-2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550" b="1" i="0" u="none" strike="noStrike" kern="1200" cap="none" spc="15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550" b="1" i="0" u="none" strike="noStrike" kern="1200" cap="none" spc="-4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550" b="1" i="0" u="none" strike="noStrike" kern="1200" cap="none" spc="5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550" b="1" i="0" u="none" strike="noStrike" kern="1200" cap="none" spc="2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1" i="0" u="none" strike="noStrike" kern="1200" cap="none" spc="15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550" b="1" i="0" u="none" strike="noStrike" kern="1200" cap="none" spc="-65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550" b="1" i="0" u="none" strike="noStrike" kern="1200" cap="none" spc="2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550" b="1" i="0" u="none" strike="noStrike" kern="120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nal</a:t>
            </a:r>
            <a:r>
              <a:rPr lang="en-US" altLang="zh-CN" sz="1550" b="1" i="0" u="none" strike="noStrike" kern="1200" cap="none" spc="-1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1550" b="1" i="0" u="none" strike="noStrike" kern="1200" cap="none" spc="1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550" b="1" i="0" u="none" strike="noStrike" kern="1200" cap="none" spc="-5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550" b="1" i="0" u="none" strike="noStrike" kern="1200" cap="none" spc="1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550" b="1" i="0" u="none" strike="noStrike" kern="120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550" b="0" i="0" u="none" strike="noStrike" kern="1200" cap="none" spc="2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-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0" i="0" u="none" strike="noStrike" kern="1200" cap="none" spc="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550" b="0" i="0" u="none" strike="noStrike" kern="1200" cap="none" spc="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550" b="0" i="0" u="none" strike="noStrike" kern="1200" cap="none" spc="-2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si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0" i="0" u="none" strike="noStrike" kern="1200" cap="none" spc="1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6" name="文本框"/>
          <p:cNvSpPr>
            <a:spLocks noGrp="1"/>
          </p:cNvSpPr>
          <p:nvPr>
            <p:ph type="title"/>
          </p:nvPr>
        </p:nvSpPr>
        <p:spPr>
          <a:xfrm rot="0">
            <a:off x="802595" y="1474769"/>
            <a:ext cx="8201703" cy="73609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1309370" algn="l"/>
                <a:tab pos="2376170" algn="l"/>
              </a:tabLst>
            </a:pPr>
            <a:r>
              <a:rPr lang="en-US" altLang="zh-CN" sz="4700" b="0" i="0" u="none" strike="noStrike" kern="0" cap="none" spc="17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Data </a:t>
            </a:r>
            <a:r>
              <a:rPr lang="en-US" altLang="zh-CN" sz="4700" b="0" i="0" u="none" strike="noStrike" kern="0" cap="none" spc="17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and	</a:t>
            </a:r>
            <a:r>
              <a:rPr lang="en-US" altLang="zh-CN" sz="4700" b="0" i="0" u="none" strike="noStrike" kern="0" cap="none" spc="16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Analysis</a:t>
            </a:r>
            <a:endParaRPr lang="zh-CN" altLang="en-US" sz="4700" b="0" i="0" u="none" strike="noStrike" kern="0" cap="none" spc="165" baseline="0">
              <a:solidFill>
                <a:srgbClr val="3333FF"/>
              </a:solidFill>
              <a:latin typeface="Georgia" pitchFamily="0" charset="0"/>
              <a:ea typeface="宋体" pitchFamily="0" charset="0"/>
              <a:cs typeface="Georgia" pitchFamily="0" charset="0"/>
            </a:endParaRPr>
          </a:p>
        </p:txBody>
      </p:sp>
      <p:pic>
        <p:nvPicPr>
          <p:cNvPr id="18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44505" y="2441567"/>
            <a:ext cx="4440196" cy="457200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8" name="矩形"/>
          <p:cNvSpPr>
            <a:spLocks/>
          </p:cNvSpPr>
          <p:nvPr/>
        </p:nvSpPr>
        <p:spPr>
          <a:xfrm rot="0">
            <a:off x="9731686" y="6520589"/>
            <a:ext cx="161925" cy="1600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r>
            <a:endParaRPr lang="zh-CN" altLang="en-US" sz="10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36423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曲线"/>
          <p:cNvSpPr>
            <a:spLocks/>
          </p:cNvSpPr>
          <p:nvPr/>
        </p:nvSpPr>
        <p:spPr>
          <a:xfrm rot="0">
            <a:off x="64007" y="812291"/>
            <a:ext cx="2129155" cy="56134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520" y="0"/>
                </a:moveTo>
                <a:lnTo>
                  <a:pt x="19063" y="0"/>
                </a:lnTo>
                <a:lnTo>
                  <a:pt x="19480" y="175"/>
                </a:lnTo>
                <a:lnTo>
                  <a:pt x="19867" y="527"/>
                </a:lnTo>
                <a:lnTo>
                  <a:pt x="20238" y="1114"/>
                </a:lnTo>
                <a:lnTo>
                  <a:pt x="20856" y="2814"/>
                </a:lnTo>
                <a:lnTo>
                  <a:pt x="21320" y="5219"/>
                </a:lnTo>
                <a:lnTo>
                  <a:pt x="21475" y="6567"/>
                </a:lnTo>
                <a:lnTo>
                  <a:pt x="21567" y="8034"/>
                </a:lnTo>
                <a:lnTo>
                  <a:pt x="21598" y="9617"/>
                </a:lnTo>
                <a:lnTo>
                  <a:pt x="21598" y="21580"/>
                </a:lnTo>
                <a:lnTo>
                  <a:pt x="0" y="21580"/>
                </a:lnTo>
                <a:lnTo>
                  <a:pt x="0" y="9617"/>
                </a:lnTo>
                <a:lnTo>
                  <a:pt x="30" y="8034"/>
                </a:lnTo>
                <a:lnTo>
                  <a:pt x="123" y="6567"/>
                </a:lnTo>
                <a:lnTo>
                  <a:pt x="278" y="5219"/>
                </a:lnTo>
                <a:lnTo>
                  <a:pt x="479" y="3929"/>
                </a:lnTo>
                <a:lnTo>
                  <a:pt x="1020" y="1876"/>
                </a:lnTo>
                <a:lnTo>
                  <a:pt x="1360" y="1114"/>
                </a:lnTo>
                <a:lnTo>
                  <a:pt x="1716" y="527"/>
                </a:lnTo>
                <a:lnTo>
                  <a:pt x="2118" y="175"/>
                </a:lnTo>
                <a:lnTo>
                  <a:pt x="2520" y="0"/>
                </a:lnTo>
                <a:close/>
              </a:path>
            </a:pathLst>
          </a:custGeom>
          <a:noFill/>
          <a:ln w="24384" cmpd="sng" cap="flat">
            <a:solidFill>
              <a:srgbClr val="A3A3A3"/>
            </a:solidFill>
            <a:prstDash val="solid"/>
            <a:round/>
          </a:ln>
        </p:spPr>
      </p:sp>
      <p:sp>
        <p:nvSpPr>
          <p:cNvPr id="190" name="矩形"/>
          <p:cNvSpPr>
            <a:spLocks/>
          </p:cNvSpPr>
          <p:nvPr/>
        </p:nvSpPr>
        <p:spPr>
          <a:xfrm rot="0">
            <a:off x="602998" y="964331"/>
            <a:ext cx="1037590" cy="2666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550" b="0" i="0" u="none" strike="noStrike" kern="1200" cap="none" spc="-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0" i="0" u="none" strike="noStrike" kern="1200" cap="none" spc="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550" b="0" i="0" u="none" strike="noStrike" kern="1200" cap="none" spc="-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od</a:t>
            </a:r>
            <a:r>
              <a:rPr lang="en-US" altLang="zh-CN" sz="1550" b="0" i="0" u="none" strike="noStrike" kern="1200" cap="none" spc="-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550" b="0" i="0" u="none" strike="noStrike" kern="1200" cap="none" spc="6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5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550" b="0" i="0" u="none" strike="noStrike" kern="1200" cap="none" spc="-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193" name="组合"/>
          <p:cNvGrpSpPr>
            <a:grpSpLocks/>
          </p:cNvGrpSpPr>
          <p:nvPr/>
        </p:nvGrpSpPr>
        <p:grpSpPr>
          <a:xfrm>
            <a:off x="2193036" y="812292"/>
            <a:ext cx="2121535" cy="561340"/>
            <a:chOff x="2193036" y="812292"/>
            <a:chExt cx="2121535" cy="561340"/>
          </a:xfrm>
        </p:grpSpPr>
        <p:sp>
          <p:nvSpPr>
            <p:cNvPr id="191" name="曲线"/>
            <p:cNvSpPr>
              <a:spLocks/>
            </p:cNvSpPr>
            <p:nvPr/>
          </p:nvSpPr>
          <p:spPr>
            <a:xfrm rot="0">
              <a:off x="2193036" y="812292"/>
              <a:ext cx="212153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580"/>
                  </a:move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0" y="3929"/>
                  </a:lnTo>
                  <a:lnTo>
                    <a:pt x="744" y="2814"/>
                  </a:lnTo>
                  <a:lnTo>
                    <a:pt x="1365" y="1114"/>
                  </a:lnTo>
                  <a:lnTo>
                    <a:pt x="1737" y="527"/>
                  </a:lnTo>
                  <a:lnTo>
                    <a:pt x="2125" y="175"/>
                  </a:lnTo>
                  <a:lnTo>
                    <a:pt x="2529" y="0"/>
                  </a:lnTo>
                  <a:lnTo>
                    <a:pt x="19054" y="0"/>
                  </a:lnTo>
                  <a:lnTo>
                    <a:pt x="19472" y="175"/>
                  </a:lnTo>
                  <a:lnTo>
                    <a:pt x="19860" y="527"/>
                  </a:lnTo>
                  <a:lnTo>
                    <a:pt x="20217" y="1114"/>
                  </a:lnTo>
                  <a:lnTo>
                    <a:pt x="20559" y="1876"/>
                  </a:lnTo>
                  <a:lnTo>
                    <a:pt x="21102" y="3929"/>
                  </a:lnTo>
                  <a:lnTo>
                    <a:pt x="21319" y="5219"/>
                  </a:lnTo>
                  <a:lnTo>
                    <a:pt x="21567" y="8034"/>
                  </a:lnTo>
                  <a:lnTo>
                    <a:pt x="21598" y="9617"/>
                  </a:lnTo>
                  <a:lnTo>
                    <a:pt x="21598" y="21580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92" name="曲线"/>
            <p:cNvSpPr>
              <a:spLocks/>
            </p:cNvSpPr>
            <p:nvPr/>
          </p:nvSpPr>
          <p:spPr>
            <a:xfrm rot="0">
              <a:off x="2193036" y="812292"/>
              <a:ext cx="212153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29" y="0"/>
                  </a:moveTo>
                  <a:lnTo>
                    <a:pt x="19054" y="0"/>
                  </a:lnTo>
                  <a:lnTo>
                    <a:pt x="19472" y="175"/>
                  </a:lnTo>
                  <a:lnTo>
                    <a:pt x="19860" y="527"/>
                  </a:lnTo>
                  <a:lnTo>
                    <a:pt x="20217" y="1114"/>
                  </a:lnTo>
                  <a:lnTo>
                    <a:pt x="20559" y="1876"/>
                  </a:lnTo>
                  <a:lnTo>
                    <a:pt x="21102" y="3929"/>
                  </a:lnTo>
                  <a:lnTo>
                    <a:pt x="21319" y="5219"/>
                  </a:lnTo>
                  <a:lnTo>
                    <a:pt x="21567" y="8034"/>
                  </a:lnTo>
                  <a:lnTo>
                    <a:pt x="21598" y="9617"/>
                  </a:lnTo>
                  <a:lnTo>
                    <a:pt x="21598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0" y="3929"/>
                  </a:lnTo>
                  <a:lnTo>
                    <a:pt x="744" y="2814"/>
                  </a:lnTo>
                  <a:lnTo>
                    <a:pt x="1365" y="1114"/>
                  </a:lnTo>
                  <a:lnTo>
                    <a:pt x="1737" y="527"/>
                  </a:lnTo>
                  <a:lnTo>
                    <a:pt x="2125" y="175"/>
                  </a:lnTo>
                  <a:lnTo>
                    <a:pt x="2529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3A3A3"/>
              </a:solidFill>
              <a:prstDash val="solid"/>
              <a:round/>
            </a:ln>
          </p:spPr>
        </p:sp>
      </p:grpSp>
      <p:sp>
        <p:nvSpPr>
          <p:cNvPr id="194" name="矩形"/>
          <p:cNvSpPr>
            <a:spLocks/>
          </p:cNvSpPr>
          <p:nvPr/>
        </p:nvSpPr>
        <p:spPr>
          <a:xfrm rot="0">
            <a:off x="2753329" y="964331"/>
            <a:ext cx="985519" cy="2666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0" i="0" u="none" strike="noStrike" kern="1200" cap="none" spc="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1550" b="0" i="0" u="none" strike="noStrike" kern="1200" cap="none" spc="3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550" b="0" i="0" u="none" strike="noStrike" kern="1200" cap="none" spc="-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550" b="0" i="0" u="none" strike="noStrike" kern="1200" cap="none" spc="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1550" b="0" i="0" u="none" strike="noStrike" kern="1200" cap="none" spc="-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</a:t>
            </a:r>
            <a:r>
              <a:rPr lang="en-US" altLang="zh-CN" sz="1550" b="0" i="0" u="none" strike="noStrike" kern="1200" cap="none" spc="-3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550" b="0" i="0" u="none" strike="noStrike" kern="1200" cap="none" spc="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0" i="0" u="none" strike="noStrike" kern="1200" cap="none" spc="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197" name="组合"/>
          <p:cNvGrpSpPr>
            <a:grpSpLocks/>
          </p:cNvGrpSpPr>
          <p:nvPr/>
        </p:nvGrpSpPr>
        <p:grpSpPr>
          <a:xfrm>
            <a:off x="4314443" y="812292"/>
            <a:ext cx="2121534" cy="561340"/>
            <a:chOff x="4314443" y="812292"/>
            <a:chExt cx="2121534" cy="561340"/>
          </a:xfrm>
        </p:grpSpPr>
        <p:sp>
          <p:nvSpPr>
            <p:cNvPr id="195" name="曲线"/>
            <p:cNvSpPr>
              <a:spLocks/>
            </p:cNvSpPr>
            <p:nvPr/>
          </p:nvSpPr>
          <p:spPr>
            <a:xfrm rot="0">
              <a:off x="4314443" y="812292"/>
              <a:ext cx="2121534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580"/>
                  </a:move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0" y="3929"/>
                  </a:lnTo>
                  <a:lnTo>
                    <a:pt x="744" y="2814"/>
                  </a:lnTo>
                  <a:lnTo>
                    <a:pt x="1365" y="1114"/>
                  </a:lnTo>
                  <a:lnTo>
                    <a:pt x="1737" y="527"/>
                  </a:lnTo>
                  <a:lnTo>
                    <a:pt x="2125" y="175"/>
                  </a:lnTo>
                  <a:lnTo>
                    <a:pt x="2529" y="0"/>
                  </a:lnTo>
                  <a:lnTo>
                    <a:pt x="19054" y="0"/>
                  </a:lnTo>
                  <a:lnTo>
                    <a:pt x="19472" y="175"/>
                  </a:lnTo>
                  <a:lnTo>
                    <a:pt x="19860" y="527"/>
                  </a:lnTo>
                  <a:lnTo>
                    <a:pt x="20217" y="1114"/>
                  </a:lnTo>
                  <a:lnTo>
                    <a:pt x="20559" y="1876"/>
                  </a:lnTo>
                  <a:lnTo>
                    <a:pt x="21102" y="3929"/>
                  </a:lnTo>
                  <a:lnTo>
                    <a:pt x="21303" y="5219"/>
                  </a:lnTo>
                  <a:lnTo>
                    <a:pt x="21459" y="6567"/>
                  </a:lnTo>
                  <a:lnTo>
                    <a:pt x="21552" y="8034"/>
                  </a:lnTo>
                  <a:lnTo>
                    <a:pt x="21598" y="9617"/>
                  </a:lnTo>
                  <a:lnTo>
                    <a:pt x="21598" y="21580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96" name="曲线"/>
            <p:cNvSpPr>
              <a:spLocks/>
            </p:cNvSpPr>
            <p:nvPr/>
          </p:nvSpPr>
          <p:spPr>
            <a:xfrm rot="0">
              <a:off x="4314443" y="812292"/>
              <a:ext cx="2121534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29" y="0"/>
                  </a:moveTo>
                  <a:lnTo>
                    <a:pt x="19054" y="0"/>
                  </a:lnTo>
                  <a:lnTo>
                    <a:pt x="19472" y="175"/>
                  </a:lnTo>
                  <a:lnTo>
                    <a:pt x="19860" y="527"/>
                  </a:lnTo>
                  <a:lnTo>
                    <a:pt x="20217" y="1114"/>
                  </a:lnTo>
                  <a:lnTo>
                    <a:pt x="20559" y="1876"/>
                  </a:lnTo>
                  <a:lnTo>
                    <a:pt x="21102" y="3929"/>
                  </a:lnTo>
                  <a:lnTo>
                    <a:pt x="21303" y="5219"/>
                  </a:lnTo>
                  <a:lnTo>
                    <a:pt x="21459" y="6567"/>
                  </a:lnTo>
                  <a:lnTo>
                    <a:pt x="21552" y="8034"/>
                  </a:lnTo>
                  <a:lnTo>
                    <a:pt x="21598" y="9617"/>
                  </a:lnTo>
                  <a:lnTo>
                    <a:pt x="21598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0" y="3929"/>
                  </a:lnTo>
                  <a:lnTo>
                    <a:pt x="744" y="2814"/>
                  </a:lnTo>
                  <a:lnTo>
                    <a:pt x="1365" y="1114"/>
                  </a:lnTo>
                  <a:lnTo>
                    <a:pt x="1737" y="527"/>
                  </a:lnTo>
                  <a:lnTo>
                    <a:pt x="2125" y="175"/>
                  </a:lnTo>
                  <a:lnTo>
                    <a:pt x="2529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3A3A3"/>
              </a:solidFill>
              <a:prstDash val="solid"/>
              <a:round/>
            </a:ln>
          </p:spPr>
        </p:sp>
      </p:grpSp>
      <p:sp>
        <p:nvSpPr>
          <p:cNvPr id="198" name="矩形"/>
          <p:cNvSpPr>
            <a:spLocks/>
          </p:cNvSpPr>
          <p:nvPr/>
        </p:nvSpPr>
        <p:spPr>
          <a:xfrm rot="0">
            <a:off x="4812202" y="964331"/>
            <a:ext cx="1121410" cy="2666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0" i="0" u="none" strike="noStrike" kern="1200" cap="none" spc="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550" b="0" i="0" u="none" strike="noStrike" kern="1200" cap="none" spc="-6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550" b="0" i="0" u="none" strike="noStrike" kern="1200" cap="none" spc="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-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ol</a:t>
            </a:r>
            <a:r>
              <a:rPr lang="en-US" altLang="zh-CN" sz="1550" b="0" i="0" u="none" strike="noStrike" kern="1200" cap="none" spc="-3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550" b="0" i="0" u="none" strike="noStrike" kern="1200" cap="none" spc="1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99" name="曲线"/>
          <p:cNvSpPr>
            <a:spLocks/>
          </p:cNvSpPr>
          <p:nvPr/>
        </p:nvSpPr>
        <p:spPr>
          <a:xfrm rot="0">
            <a:off x="8555735" y="812291"/>
            <a:ext cx="2131059" cy="56134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533" y="0"/>
                </a:moveTo>
                <a:lnTo>
                  <a:pt x="19061" y="0"/>
                </a:lnTo>
                <a:lnTo>
                  <a:pt x="19478" y="175"/>
                </a:lnTo>
                <a:lnTo>
                  <a:pt x="19864" y="527"/>
                </a:lnTo>
                <a:lnTo>
                  <a:pt x="20220" y="1114"/>
                </a:lnTo>
                <a:lnTo>
                  <a:pt x="20559" y="1876"/>
                </a:lnTo>
                <a:lnTo>
                  <a:pt x="21100" y="3929"/>
                </a:lnTo>
                <a:lnTo>
                  <a:pt x="21316" y="5219"/>
                </a:lnTo>
                <a:lnTo>
                  <a:pt x="21563" y="8034"/>
                </a:lnTo>
                <a:lnTo>
                  <a:pt x="21594" y="9617"/>
                </a:lnTo>
                <a:lnTo>
                  <a:pt x="21594" y="21580"/>
                </a:lnTo>
                <a:lnTo>
                  <a:pt x="0" y="21580"/>
                </a:lnTo>
                <a:lnTo>
                  <a:pt x="0" y="9617"/>
                </a:lnTo>
                <a:lnTo>
                  <a:pt x="46" y="8034"/>
                </a:lnTo>
                <a:lnTo>
                  <a:pt x="139" y="6567"/>
                </a:lnTo>
                <a:lnTo>
                  <a:pt x="293" y="5219"/>
                </a:lnTo>
                <a:lnTo>
                  <a:pt x="494" y="3929"/>
                </a:lnTo>
                <a:lnTo>
                  <a:pt x="1034" y="1876"/>
                </a:lnTo>
                <a:lnTo>
                  <a:pt x="1374" y="1114"/>
                </a:lnTo>
                <a:lnTo>
                  <a:pt x="1730" y="527"/>
                </a:lnTo>
                <a:lnTo>
                  <a:pt x="2116" y="175"/>
                </a:lnTo>
                <a:lnTo>
                  <a:pt x="2533" y="0"/>
                </a:lnTo>
                <a:close/>
              </a:path>
            </a:pathLst>
          </a:custGeom>
          <a:noFill/>
          <a:ln w="24384" cmpd="sng" cap="flat">
            <a:solidFill>
              <a:srgbClr val="A3A3A3"/>
            </a:solidFill>
            <a:prstDash val="solid"/>
            <a:round/>
          </a:ln>
        </p:spPr>
      </p:sp>
      <p:sp>
        <p:nvSpPr>
          <p:cNvPr id="200" name="矩形"/>
          <p:cNvSpPr>
            <a:spLocks/>
          </p:cNvSpPr>
          <p:nvPr/>
        </p:nvSpPr>
        <p:spPr>
          <a:xfrm rot="0">
            <a:off x="9126728" y="964331"/>
            <a:ext cx="992505" cy="2666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0" i="0" u="none" strike="noStrike" kern="1200" cap="none" spc="2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-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0" i="0" u="none" strike="noStrike" kern="1200" cap="none" spc="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550" b="0" i="0" u="none" strike="noStrike" kern="1200" cap="none" spc="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550" b="0" i="0" u="none" strike="noStrike" kern="1200" cap="none" spc="-2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si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0" i="0" u="none" strike="noStrike" kern="1200" cap="none" spc="1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203" name="组合"/>
          <p:cNvGrpSpPr>
            <a:grpSpLocks/>
          </p:cNvGrpSpPr>
          <p:nvPr/>
        </p:nvGrpSpPr>
        <p:grpSpPr>
          <a:xfrm>
            <a:off x="6431279" y="809243"/>
            <a:ext cx="2121536" cy="559435"/>
            <a:chOff x="6431279" y="809243"/>
            <a:chExt cx="2121536" cy="559435"/>
          </a:xfrm>
        </p:grpSpPr>
        <p:sp>
          <p:nvSpPr>
            <p:cNvPr id="201" name="曲线"/>
            <p:cNvSpPr>
              <a:spLocks/>
            </p:cNvSpPr>
            <p:nvPr/>
          </p:nvSpPr>
          <p:spPr>
            <a:xfrm rot="0">
              <a:off x="6431279" y="809243"/>
              <a:ext cx="2121535" cy="5594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595"/>
                  </a:moveTo>
                  <a:lnTo>
                    <a:pt x="0" y="21595"/>
                  </a:lnTo>
                  <a:lnTo>
                    <a:pt x="0" y="9591"/>
                  </a:lnTo>
                  <a:lnTo>
                    <a:pt x="31" y="8061"/>
                  </a:lnTo>
                  <a:lnTo>
                    <a:pt x="124" y="6531"/>
                  </a:lnTo>
                  <a:lnTo>
                    <a:pt x="279" y="5178"/>
                  </a:lnTo>
                  <a:lnTo>
                    <a:pt x="744" y="2824"/>
                  </a:lnTo>
                  <a:lnTo>
                    <a:pt x="1039" y="1824"/>
                  </a:lnTo>
                  <a:lnTo>
                    <a:pt x="1737" y="470"/>
                  </a:lnTo>
                  <a:lnTo>
                    <a:pt x="2125" y="117"/>
                  </a:lnTo>
                  <a:lnTo>
                    <a:pt x="2529" y="0"/>
                  </a:lnTo>
                  <a:lnTo>
                    <a:pt x="19054" y="0"/>
                  </a:lnTo>
                  <a:lnTo>
                    <a:pt x="19472" y="117"/>
                  </a:lnTo>
                  <a:lnTo>
                    <a:pt x="19860" y="470"/>
                  </a:lnTo>
                  <a:lnTo>
                    <a:pt x="20217" y="1059"/>
                  </a:lnTo>
                  <a:lnTo>
                    <a:pt x="20559" y="1824"/>
                  </a:lnTo>
                  <a:lnTo>
                    <a:pt x="20853" y="2824"/>
                  </a:lnTo>
                  <a:lnTo>
                    <a:pt x="21303" y="5178"/>
                  </a:lnTo>
                  <a:lnTo>
                    <a:pt x="21459" y="6531"/>
                  </a:lnTo>
                  <a:lnTo>
                    <a:pt x="21567" y="8061"/>
                  </a:lnTo>
                  <a:lnTo>
                    <a:pt x="21598" y="9591"/>
                  </a:lnTo>
                  <a:lnTo>
                    <a:pt x="21598" y="21595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2" name="曲线"/>
            <p:cNvSpPr>
              <a:spLocks/>
            </p:cNvSpPr>
            <p:nvPr/>
          </p:nvSpPr>
          <p:spPr>
            <a:xfrm rot="0">
              <a:off x="6431280" y="809243"/>
              <a:ext cx="2121534" cy="5594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29" y="0"/>
                  </a:moveTo>
                  <a:lnTo>
                    <a:pt x="19054" y="0"/>
                  </a:lnTo>
                  <a:lnTo>
                    <a:pt x="19472" y="117"/>
                  </a:lnTo>
                  <a:lnTo>
                    <a:pt x="19860" y="470"/>
                  </a:lnTo>
                  <a:lnTo>
                    <a:pt x="20217" y="1059"/>
                  </a:lnTo>
                  <a:lnTo>
                    <a:pt x="20559" y="1824"/>
                  </a:lnTo>
                  <a:lnTo>
                    <a:pt x="20853" y="2824"/>
                  </a:lnTo>
                  <a:lnTo>
                    <a:pt x="21303" y="5178"/>
                  </a:lnTo>
                  <a:lnTo>
                    <a:pt x="21459" y="6531"/>
                  </a:lnTo>
                  <a:lnTo>
                    <a:pt x="21567" y="8061"/>
                  </a:lnTo>
                  <a:lnTo>
                    <a:pt x="21598" y="9591"/>
                  </a:lnTo>
                  <a:lnTo>
                    <a:pt x="21598" y="21595"/>
                  </a:lnTo>
                  <a:lnTo>
                    <a:pt x="0" y="21595"/>
                  </a:lnTo>
                  <a:lnTo>
                    <a:pt x="0" y="9591"/>
                  </a:lnTo>
                  <a:lnTo>
                    <a:pt x="31" y="8061"/>
                  </a:lnTo>
                  <a:lnTo>
                    <a:pt x="124" y="6531"/>
                  </a:lnTo>
                  <a:lnTo>
                    <a:pt x="279" y="5178"/>
                  </a:lnTo>
                  <a:lnTo>
                    <a:pt x="744" y="2824"/>
                  </a:lnTo>
                  <a:lnTo>
                    <a:pt x="1039" y="1824"/>
                  </a:lnTo>
                  <a:lnTo>
                    <a:pt x="1737" y="470"/>
                  </a:lnTo>
                  <a:lnTo>
                    <a:pt x="2125" y="117"/>
                  </a:lnTo>
                  <a:lnTo>
                    <a:pt x="2529" y="0"/>
                  </a:lnTo>
                  <a:close/>
                </a:path>
              </a:pathLst>
            </a:custGeom>
            <a:noFill/>
            <a:ln w="67056" cmpd="sng" cap="flat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id="204" name="矩形"/>
          <p:cNvSpPr>
            <a:spLocks/>
          </p:cNvSpPr>
          <p:nvPr/>
        </p:nvSpPr>
        <p:spPr>
          <a:xfrm rot="0">
            <a:off x="6749286" y="964331"/>
            <a:ext cx="1480820" cy="2666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1" i="0" u="none" strike="noStrike" kern="120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550" b="1" i="0" u="none" strike="noStrike" kern="1200" cap="none" spc="-1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550" b="1" i="0" u="none" strike="noStrike" kern="1200" cap="none" spc="-2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550" b="1" i="0" u="none" strike="noStrike" kern="1200" cap="none" spc="15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550" b="1" i="0" u="none" strike="noStrike" kern="1200" cap="none" spc="-4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550" b="1" i="0" u="none" strike="noStrike" kern="1200" cap="none" spc="5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550" b="1" i="0" u="none" strike="noStrike" kern="1200" cap="none" spc="2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1" i="0" u="none" strike="noStrike" kern="1200" cap="none" spc="15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550" b="1" i="0" u="none" strike="noStrike" kern="1200" cap="none" spc="-65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550" b="1" i="0" u="none" strike="noStrike" kern="1200" cap="none" spc="2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550" b="1" i="0" u="none" strike="noStrike" kern="120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nal</a:t>
            </a:r>
            <a:r>
              <a:rPr lang="en-US" altLang="zh-CN" sz="1550" b="1" i="0" u="none" strike="noStrike" kern="1200" cap="none" spc="-1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1550" b="1" i="0" u="none" strike="noStrike" kern="1200" cap="none" spc="1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550" b="1" i="0" u="none" strike="noStrike" kern="1200" cap="none" spc="-5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550" b="1" i="0" u="none" strike="noStrike" kern="1200" cap="none" spc="1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05" name="矩形"/>
          <p:cNvSpPr>
            <a:spLocks/>
          </p:cNvSpPr>
          <p:nvPr/>
        </p:nvSpPr>
        <p:spPr>
          <a:xfrm rot="0">
            <a:off x="9731686" y="6520589"/>
            <a:ext cx="187324" cy="1600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r>
            <a:endParaRPr lang="zh-CN" altLang="en-US" sz="10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06" name="矩形"/>
          <p:cNvSpPr>
            <a:spLocks/>
          </p:cNvSpPr>
          <p:nvPr/>
        </p:nvSpPr>
        <p:spPr>
          <a:xfrm rot="0">
            <a:off x="469900" y="2105025"/>
            <a:ext cx="9531984" cy="416312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Market</a:t>
            </a:r>
            <a:r>
              <a:rPr lang="en-US" altLang="zh-CN" sz="2800" b="1" i="0" u="none" strike="noStrike" kern="120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1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Growth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en-US" altLang="zh-CN" sz="225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469900" indent="-45720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adoption of smart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electronic trolleys </a:t>
            </a:r>
            <a:r>
              <a:rPr lang="en-US" altLang="zh-CN" sz="24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has grown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 recent years,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especially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tech-forward </a:t>
            </a:r>
            <a:r>
              <a:rPr lang="en-US" altLang="zh-CN" sz="2400" b="0" i="0" u="none" strike="noStrike" kern="1200" cap="none" spc="-459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markets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like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China,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United States,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Europe, and Japan.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This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growth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is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driven </a:t>
            </a:r>
            <a:r>
              <a:rPr lang="en-US" altLang="zh-CN" sz="24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by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increasing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consumer</a:t>
            </a:r>
            <a:r>
              <a:rPr lang="en-US" altLang="zh-CN" sz="2400" b="0" i="0" u="none" strike="noStrike" kern="120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demand for</a:t>
            </a:r>
            <a:r>
              <a:rPr lang="en-US" altLang="zh-CN" sz="24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seamless shopping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experiences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and advancements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retail</a:t>
            </a:r>
            <a:r>
              <a:rPr lang="en-US" altLang="zh-CN" sz="24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technology.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469900" indent="-45720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While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still</a:t>
            </a:r>
            <a:r>
              <a:rPr lang="en-US" altLang="zh-CN" sz="24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emerging,</a:t>
            </a:r>
            <a:r>
              <a:rPr lang="en-US" altLang="zh-CN" sz="2400" b="0" i="0" u="none" strike="noStrike" kern="120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market</a:t>
            </a:r>
            <a:r>
              <a:rPr lang="en-US" altLang="zh-CN" sz="24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for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smart</a:t>
            </a:r>
            <a:r>
              <a:rPr lang="en-US" altLang="zh-CN" sz="24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trolleys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is</a:t>
            </a:r>
            <a:r>
              <a:rPr lang="en-US" altLang="zh-CN" sz="2400" b="0" i="0" u="none" strike="noStrike" kern="120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expected</a:t>
            </a:r>
            <a:r>
              <a:rPr lang="en-US" altLang="zh-CN" sz="24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 expand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as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more</a:t>
            </a:r>
            <a:r>
              <a:rPr lang="en-US" altLang="zh-CN" sz="2400" b="0" i="0" u="none" strike="noStrike" kern="1200" cap="none" spc="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retailers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adopt </a:t>
            </a:r>
            <a:r>
              <a:rPr lang="en-US" altLang="zh-CN" sz="24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digital</a:t>
            </a:r>
            <a:r>
              <a:rPr lang="en-US" altLang="zh-CN" sz="2400" b="0" i="0" u="none" strike="noStrike" kern="120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transformation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strategies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consumers become accustomed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</a:t>
            </a:r>
            <a:r>
              <a:rPr lang="en-US" altLang="zh-CN" sz="2400" b="0" i="0" u="none" strike="noStrike" kern="1200" cap="none" spc="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digital,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efficient</a:t>
            </a:r>
            <a:r>
              <a:rPr lang="en-US" altLang="zh-CN" sz="2400" b="0" i="0" u="none" strike="noStrike" kern="120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shopping </a:t>
            </a:r>
            <a:r>
              <a:rPr lang="en-US" altLang="zh-CN" sz="2400" b="0" i="0" u="none" strike="noStrike" kern="1200" cap="none" spc="-459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experiences.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19992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组合"/>
          <p:cNvGrpSpPr>
            <a:grpSpLocks/>
          </p:cNvGrpSpPr>
          <p:nvPr/>
        </p:nvGrpSpPr>
        <p:grpSpPr>
          <a:xfrm>
            <a:off x="64007" y="812292"/>
            <a:ext cx="4250564" cy="561340"/>
            <a:chOff x="64007" y="812292"/>
            <a:chExt cx="4250564" cy="561340"/>
          </a:xfrm>
        </p:grpSpPr>
        <p:sp>
          <p:nvSpPr>
            <p:cNvPr id="207" name="曲线"/>
            <p:cNvSpPr>
              <a:spLocks/>
            </p:cNvSpPr>
            <p:nvPr/>
          </p:nvSpPr>
          <p:spPr>
            <a:xfrm rot="0">
              <a:off x="64007" y="812292"/>
              <a:ext cx="212915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20" y="0"/>
                  </a:moveTo>
                  <a:lnTo>
                    <a:pt x="19063" y="0"/>
                  </a:lnTo>
                  <a:lnTo>
                    <a:pt x="19480" y="175"/>
                  </a:lnTo>
                  <a:lnTo>
                    <a:pt x="19867" y="527"/>
                  </a:lnTo>
                  <a:lnTo>
                    <a:pt x="20238" y="1114"/>
                  </a:lnTo>
                  <a:lnTo>
                    <a:pt x="20856" y="2814"/>
                  </a:lnTo>
                  <a:lnTo>
                    <a:pt x="21320" y="5219"/>
                  </a:lnTo>
                  <a:lnTo>
                    <a:pt x="21475" y="6567"/>
                  </a:lnTo>
                  <a:lnTo>
                    <a:pt x="21567" y="8034"/>
                  </a:lnTo>
                  <a:lnTo>
                    <a:pt x="21598" y="9617"/>
                  </a:lnTo>
                  <a:lnTo>
                    <a:pt x="21598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30" y="8034"/>
                  </a:lnTo>
                  <a:lnTo>
                    <a:pt x="123" y="6567"/>
                  </a:lnTo>
                  <a:lnTo>
                    <a:pt x="278" y="5219"/>
                  </a:lnTo>
                  <a:lnTo>
                    <a:pt x="479" y="3929"/>
                  </a:lnTo>
                  <a:lnTo>
                    <a:pt x="1020" y="1876"/>
                  </a:lnTo>
                  <a:lnTo>
                    <a:pt x="1360" y="1114"/>
                  </a:lnTo>
                  <a:lnTo>
                    <a:pt x="1716" y="527"/>
                  </a:lnTo>
                  <a:lnTo>
                    <a:pt x="2118" y="175"/>
                  </a:lnTo>
                  <a:lnTo>
                    <a:pt x="2520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3A3A3"/>
              </a:solidFill>
              <a:prstDash val="solid"/>
              <a:round/>
            </a:ln>
          </p:spPr>
        </p:sp>
        <p:sp>
          <p:nvSpPr>
            <p:cNvPr id="208" name="曲线"/>
            <p:cNvSpPr>
              <a:spLocks/>
            </p:cNvSpPr>
            <p:nvPr/>
          </p:nvSpPr>
          <p:spPr>
            <a:xfrm rot="0">
              <a:off x="2193036" y="812292"/>
              <a:ext cx="212153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580"/>
                  </a:move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0" y="3929"/>
                  </a:lnTo>
                  <a:lnTo>
                    <a:pt x="744" y="2814"/>
                  </a:lnTo>
                  <a:lnTo>
                    <a:pt x="1365" y="1114"/>
                  </a:lnTo>
                  <a:lnTo>
                    <a:pt x="1737" y="527"/>
                  </a:lnTo>
                  <a:lnTo>
                    <a:pt x="2125" y="175"/>
                  </a:lnTo>
                  <a:lnTo>
                    <a:pt x="2529" y="0"/>
                  </a:lnTo>
                  <a:lnTo>
                    <a:pt x="19054" y="0"/>
                  </a:lnTo>
                  <a:lnTo>
                    <a:pt x="19472" y="175"/>
                  </a:lnTo>
                  <a:lnTo>
                    <a:pt x="19860" y="527"/>
                  </a:lnTo>
                  <a:lnTo>
                    <a:pt x="20217" y="1114"/>
                  </a:lnTo>
                  <a:lnTo>
                    <a:pt x="20559" y="1876"/>
                  </a:lnTo>
                  <a:lnTo>
                    <a:pt x="21102" y="3929"/>
                  </a:lnTo>
                  <a:lnTo>
                    <a:pt x="21319" y="5219"/>
                  </a:lnTo>
                  <a:lnTo>
                    <a:pt x="21567" y="8034"/>
                  </a:lnTo>
                  <a:lnTo>
                    <a:pt x="21598" y="9617"/>
                  </a:lnTo>
                  <a:lnTo>
                    <a:pt x="21598" y="21580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9" name="曲线"/>
            <p:cNvSpPr>
              <a:spLocks/>
            </p:cNvSpPr>
            <p:nvPr/>
          </p:nvSpPr>
          <p:spPr>
            <a:xfrm rot="0">
              <a:off x="2193036" y="812292"/>
              <a:ext cx="212153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29" y="0"/>
                  </a:moveTo>
                  <a:lnTo>
                    <a:pt x="19054" y="0"/>
                  </a:lnTo>
                  <a:lnTo>
                    <a:pt x="19472" y="175"/>
                  </a:lnTo>
                  <a:lnTo>
                    <a:pt x="19860" y="527"/>
                  </a:lnTo>
                  <a:lnTo>
                    <a:pt x="20217" y="1114"/>
                  </a:lnTo>
                  <a:lnTo>
                    <a:pt x="20559" y="1876"/>
                  </a:lnTo>
                  <a:lnTo>
                    <a:pt x="21102" y="3929"/>
                  </a:lnTo>
                  <a:lnTo>
                    <a:pt x="21319" y="5219"/>
                  </a:lnTo>
                  <a:lnTo>
                    <a:pt x="21567" y="8034"/>
                  </a:lnTo>
                  <a:lnTo>
                    <a:pt x="21598" y="9617"/>
                  </a:lnTo>
                  <a:lnTo>
                    <a:pt x="21598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0" y="3929"/>
                  </a:lnTo>
                  <a:lnTo>
                    <a:pt x="744" y="2814"/>
                  </a:lnTo>
                  <a:lnTo>
                    <a:pt x="1365" y="1114"/>
                  </a:lnTo>
                  <a:lnTo>
                    <a:pt x="1737" y="527"/>
                  </a:lnTo>
                  <a:lnTo>
                    <a:pt x="2125" y="175"/>
                  </a:lnTo>
                  <a:lnTo>
                    <a:pt x="2529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3A3A3"/>
              </a:solidFill>
              <a:prstDash val="solid"/>
              <a:round/>
            </a:ln>
          </p:spPr>
        </p:sp>
      </p:grpSp>
      <p:sp>
        <p:nvSpPr>
          <p:cNvPr id="211" name="矩形"/>
          <p:cNvSpPr>
            <a:spLocks/>
          </p:cNvSpPr>
          <p:nvPr/>
        </p:nvSpPr>
        <p:spPr>
          <a:xfrm rot="0">
            <a:off x="392620" y="910427"/>
            <a:ext cx="3489324" cy="129266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192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  <a:tabLst>
                <a:tab pos="2162810" algn="l"/>
              </a:tabLst>
            </a:pPr>
            <a:r>
              <a:rPr lang="en-US" altLang="zh-CN" sz="15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Introduction	Background</a:t>
            </a:r>
            <a:endParaRPr lang="en-US" altLang="zh-CN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zh-CN" sz="20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07645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24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Conclusion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Georgia" pitchFamily="0" charset="0"/>
              <a:ea typeface="宋体" pitchFamily="0" charset="0"/>
              <a:cs typeface="Georgia" pitchFamily="0" charset="0"/>
            </a:endParaRPr>
          </a:p>
        </p:txBody>
      </p:sp>
      <p:sp>
        <p:nvSpPr>
          <p:cNvPr id="212" name="矩形"/>
          <p:cNvSpPr>
            <a:spLocks/>
          </p:cNvSpPr>
          <p:nvPr/>
        </p:nvSpPr>
        <p:spPr>
          <a:xfrm rot="0">
            <a:off x="698500" y="2319492"/>
            <a:ext cx="2416594" cy="4475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14325" indent="-30226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314325" algn="l"/>
                <a:tab pos="314960" algn="l"/>
              </a:tabLst>
            </a:pPr>
            <a:r>
              <a:rPr lang="en-US" altLang="zh-CN" sz="2800" b="0" i="0" u="none" strike="noStrike" kern="1200" cap="none" spc="5" baseline="0">
                <a:solidFill>
                  <a:srgbClr val="FF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Summary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215" name="组合"/>
          <p:cNvGrpSpPr>
            <a:grpSpLocks/>
          </p:cNvGrpSpPr>
          <p:nvPr/>
        </p:nvGrpSpPr>
        <p:grpSpPr>
          <a:xfrm>
            <a:off x="4314443" y="812292"/>
            <a:ext cx="2121534" cy="561340"/>
            <a:chOff x="4314443" y="812292"/>
            <a:chExt cx="2121534" cy="561340"/>
          </a:xfrm>
        </p:grpSpPr>
        <p:sp>
          <p:nvSpPr>
            <p:cNvPr id="213" name="曲线"/>
            <p:cNvSpPr>
              <a:spLocks/>
            </p:cNvSpPr>
            <p:nvPr/>
          </p:nvSpPr>
          <p:spPr>
            <a:xfrm rot="0">
              <a:off x="4314443" y="812292"/>
              <a:ext cx="2121534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580"/>
                  </a:move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0" y="3929"/>
                  </a:lnTo>
                  <a:lnTo>
                    <a:pt x="744" y="2814"/>
                  </a:lnTo>
                  <a:lnTo>
                    <a:pt x="1365" y="1114"/>
                  </a:lnTo>
                  <a:lnTo>
                    <a:pt x="1737" y="527"/>
                  </a:lnTo>
                  <a:lnTo>
                    <a:pt x="2125" y="175"/>
                  </a:lnTo>
                  <a:lnTo>
                    <a:pt x="2529" y="0"/>
                  </a:lnTo>
                  <a:lnTo>
                    <a:pt x="19054" y="0"/>
                  </a:lnTo>
                  <a:lnTo>
                    <a:pt x="19472" y="175"/>
                  </a:lnTo>
                  <a:lnTo>
                    <a:pt x="19860" y="527"/>
                  </a:lnTo>
                  <a:lnTo>
                    <a:pt x="20217" y="1114"/>
                  </a:lnTo>
                  <a:lnTo>
                    <a:pt x="20559" y="1876"/>
                  </a:lnTo>
                  <a:lnTo>
                    <a:pt x="21102" y="3929"/>
                  </a:lnTo>
                  <a:lnTo>
                    <a:pt x="21303" y="5219"/>
                  </a:lnTo>
                  <a:lnTo>
                    <a:pt x="21459" y="6567"/>
                  </a:lnTo>
                  <a:lnTo>
                    <a:pt x="21552" y="8034"/>
                  </a:lnTo>
                  <a:lnTo>
                    <a:pt x="21598" y="9617"/>
                  </a:lnTo>
                  <a:lnTo>
                    <a:pt x="21598" y="21580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4" name="曲线"/>
            <p:cNvSpPr>
              <a:spLocks/>
            </p:cNvSpPr>
            <p:nvPr/>
          </p:nvSpPr>
          <p:spPr>
            <a:xfrm rot="0">
              <a:off x="4314443" y="812292"/>
              <a:ext cx="2121534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29" y="0"/>
                  </a:moveTo>
                  <a:lnTo>
                    <a:pt x="19054" y="0"/>
                  </a:lnTo>
                  <a:lnTo>
                    <a:pt x="19472" y="175"/>
                  </a:lnTo>
                  <a:lnTo>
                    <a:pt x="19860" y="527"/>
                  </a:lnTo>
                  <a:lnTo>
                    <a:pt x="20217" y="1114"/>
                  </a:lnTo>
                  <a:lnTo>
                    <a:pt x="20559" y="1876"/>
                  </a:lnTo>
                  <a:lnTo>
                    <a:pt x="21102" y="3929"/>
                  </a:lnTo>
                  <a:lnTo>
                    <a:pt x="21303" y="5219"/>
                  </a:lnTo>
                  <a:lnTo>
                    <a:pt x="21459" y="6567"/>
                  </a:lnTo>
                  <a:lnTo>
                    <a:pt x="21552" y="8034"/>
                  </a:lnTo>
                  <a:lnTo>
                    <a:pt x="21598" y="9617"/>
                  </a:lnTo>
                  <a:lnTo>
                    <a:pt x="21598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0" y="3929"/>
                  </a:lnTo>
                  <a:lnTo>
                    <a:pt x="744" y="2814"/>
                  </a:lnTo>
                  <a:lnTo>
                    <a:pt x="1365" y="1114"/>
                  </a:lnTo>
                  <a:lnTo>
                    <a:pt x="1737" y="527"/>
                  </a:lnTo>
                  <a:lnTo>
                    <a:pt x="2125" y="175"/>
                  </a:lnTo>
                  <a:lnTo>
                    <a:pt x="2529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3A3A3"/>
              </a:solidFill>
              <a:prstDash val="solid"/>
              <a:round/>
            </a:ln>
          </p:spPr>
        </p:sp>
      </p:grpSp>
      <p:sp>
        <p:nvSpPr>
          <p:cNvPr id="216" name="矩形"/>
          <p:cNvSpPr>
            <a:spLocks/>
          </p:cNvSpPr>
          <p:nvPr/>
        </p:nvSpPr>
        <p:spPr>
          <a:xfrm rot="0">
            <a:off x="4812202" y="964331"/>
            <a:ext cx="1121410" cy="2666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0" i="0" u="none" strike="noStrike" kern="1200" cap="none" spc="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550" b="0" i="0" u="none" strike="noStrike" kern="1200" cap="none" spc="-6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550" b="0" i="0" u="none" strike="noStrike" kern="1200" cap="none" spc="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-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ol</a:t>
            </a:r>
            <a:r>
              <a:rPr lang="en-US" altLang="zh-CN" sz="1550" b="0" i="0" u="none" strike="noStrike" kern="1200" cap="none" spc="-3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550" b="0" i="0" u="none" strike="noStrike" kern="1200" cap="none" spc="1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219" name="组合"/>
          <p:cNvGrpSpPr>
            <a:grpSpLocks/>
          </p:cNvGrpSpPr>
          <p:nvPr/>
        </p:nvGrpSpPr>
        <p:grpSpPr>
          <a:xfrm>
            <a:off x="6435850" y="812292"/>
            <a:ext cx="2120266" cy="561340"/>
            <a:chOff x="6435850" y="812292"/>
            <a:chExt cx="2120266" cy="561340"/>
          </a:xfrm>
        </p:grpSpPr>
        <p:sp>
          <p:nvSpPr>
            <p:cNvPr id="217" name="曲线"/>
            <p:cNvSpPr>
              <a:spLocks/>
            </p:cNvSpPr>
            <p:nvPr/>
          </p:nvSpPr>
          <p:spPr>
            <a:xfrm rot="0">
              <a:off x="6435850" y="812292"/>
              <a:ext cx="212026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21580"/>
                  </a:move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1" y="3929"/>
                  </a:lnTo>
                  <a:lnTo>
                    <a:pt x="1040" y="1876"/>
                  </a:lnTo>
                  <a:lnTo>
                    <a:pt x="1723" y="527"/>
                  </a:lnTo>
                  <a:lnTo>
                    <a:pt x="2126" y="175"/>
                  </a:lnTo>
                  <a:lnTo>
                    <a:pt x="2530" y="0"/>
                  </a:lnTo>
                  <a:lnTo>
                    <a:pt x="19065" y="0"/>
                  </a:lnTo>
                  <a:lnTo>
                    <a:pt x="19469" y="175"/>
                  </a:lnTo>
                  <a:lnTo>
                    <a:pt x="19872" y="527"/>
                  </a:lnTo>
                  <a:lnTo>
                    <a:pt x="20229" y="1114"/>
                  </a:lnTo>
                  <a:lnTo>
                    <a:pt x="20866" y="2814"/>
                  </a:lnTo>
                  <a:lnTo>
                    <a:pt x="21316" y="5219"/>
                  </a:lnTo>
                  <a:lnTo>
                    <a:pt x="21471" y="6567"/>
                  </a:lnTo>
                  <a:lnTo>
                    <a:pt x="21565" y="8034"/>
                  </a:lnTo>
                  <a:lnTo>
                    <a:pt x="21596" y="9617"/>
                  </a:lnTo>
                  <a:lnTo>
                    <a:pt x="21596" y="21580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8" name="曲线"/>
            <p:cNvSpPr>
              <a:spLocks/>
            </p:cNvSpPr>
            <p:nvPr/>
          </p:nvSpPr>
          <p:spPr>
            <a:xfrm rot="0">
              <a:off x="6435852" y="812292"/>
              <a:ext cx="212026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30" y="0"/>
                  </a:moveTo>
                  <a:lnTo>
                    <a:pt x="19065" y="0"/>
                  </a:lnTo>
                  <a:lnTo>
                    <a:pt x="19469" y="175"/>
                  </a:lnTo>
                  <a:lnTo>
                    <a:pt x="19872" y="527"/>
                  </a:lnTo>
                  <a:lnTo>
                    <a:pt x="20229" y="1114"/>
                  </a:lnTo>
                  <a:lnTo>
                    <a:pt x="20866" y="2814"/>
                  </a:lnTo>
                  <a:lnTo>
                    <a:pt x="21316" y="5219"/>
                  </a:lnTo>
                  <a:lnTo>
                    <a:pt x="21471" y="6567"/>
                  </a:lnTo>
                  <a:lnTo>
                    <a:pt x="21565" y="8034"/>
                  </a:lnTo>
                  <a:lnTo>
                    <a:pt x="21596" y="9617"/>
                  </a:lnTo>
                  <a:lnTo>
                    <a:pt x="21596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1" y="3929"/>
                  </a:lnTo>
                  <a:lnTo>
                    <a:pt x="1040" y="1876"/>
                  </a:lnTo>
                  <a:lnTo>
                    <a:pt x="1723" y="527"/>
                  </a:lnTo>
                  <a:lnTo>
                    <a:pt x="2127" y="175"/>
                  </a:lnTo>
                  <a:lnTo>
                    <a:pt x="2530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3A3A3"/>
              </a:solidFill>
              <a:prstDash val="solid"/>
              <a:round/>
            </a:ln>
          </p:spPr>
        </p:sp>
      </p:grpSp>
      <p:sp>
        <p:nvSpPr>
          <p:cNvPr id="220" name="矩形"/>
          <p:cNvSpPr>
            <a:spLocks/>
          </p:cNvSpPr>
          <p:nvPr/>
        </p:nvSpPr>
        <p:spPr>
          <a:xfrm rot="0">
            <a:off x="6769037" y="964331"/>
            <a:ext cx="1437004" cy="2666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0" i="0" u="none" strike="noStrike" kern="1200" cap="none" spc="-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</a:t>
            </a:r>
            <a:r>
              <a:rPr lang="en-US" altLang="zh-CN" sz="1550" b="0" i="0" u="none" strike="noStrike" kern="1200" cap="none" spc="-8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550" b="0" i="0" u="none" strike="noStrike" kern="1200" cap="none" spc="1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</a:t>
            </a:r>
            <a:r>
              <a:rPr lang="en-US" altLang="zh-CN" sz="1550" b="0" i="0" u="none" strike="noStrike" kern="1200" cap="none" spc="-7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550" b="0" i="0" u="none" strike="noStrike" kern="1200" cap="none" spc="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223" name="组合"/>
          <p:cNvGrpSpPr>
            <a:grpSpLocks/>
          </p:cNvGrpSpPr>
          <p:nvPr/>
        </p:nvGrpSpPr>
        <p:grpSpPr>
          <a:xfrm>
            <a:off x="8552687" y="809243"/>
            <a:ext cx="2129154" cy="559435"/>
            <a:chOff x="8552687" y="809243"/>
            <a:chExt cx="2129154" cy="559435"/>
          </a:xfrm>
        </p:grpSpPr>
        <p:sp>
          <p:nvSpPr>
            <p:cNvPr id="221" name="曲线"/>
            <p:cNvSpPr>
              <a:spLocks/>
            </p:cNvSpPr>
            <p:nvPr/>
          </p:nvSpPr>
          <p:spPr>
            <a:xfrm rot="0">
              <a:off x="8552687" y="809243"/>
              <a:ext cx="2129154" cy="5594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595"/>
                  </a:moveTo>
                  <a:lnTo>
                    <a:pt x="0" y="21595"/>
                  </a:lnTo>
                  <a:lnTo>
                    <a:pt x="0" y="9591"/>
                  </a:lnTo>
                  <a:lnTo>
                    <a:pt x="30" y="8061"/>
                  </a:lnTo>
                  <a:lnTo>
                    <a:pt x="123" y="6531"/>
                  </a:lnTo>
                  <a:lnTo>
                    <a:pt x="278" y="5178"/>
                  </a:lnTo>
                  <a:lnTo>
                    <a:pt x="742" y="2824"/>
                  </a:lnTo>
                  <a:lnTo>
                    <a:pt x="1035" y="1824"/>
                  </a:lnTo>
                  <a:lnTo>
                    <a:pt x="1716" y="470"/>
                  </a:lnTo>
                  <a:lnTo>
                    <a:pt x="2118" y="117"/>
                  </a:lnTo>
                  <a:lnTo>
                    <a:pt x="2520" y="0"/>
                  </a:lnTo>
                  <a:lnTo>
                    <a:pt x="19078" y="0"/>
                  </a:lnTo>
                  <a:lnTo>
                    <a:pt x="19480" y="117"/>
                  </a:lnTo>
                  <a:lnTo>
                    <a:pt x="19867" y="470"/>
                  </a:lnTo>
                  <a:lnTo>
                    <a:pt x="20238" y="1059"/>
                  </a:lnTo>
                  <a:lnTo>
                    <a:pt x="20856" y="2824"/>
                  </a:lnTo>
                  <a:lnTo>
                    <a:pt x="21320" y="5178"/>
                  </a:lnTo>
                  <a:lnTo>
                    <a:pt x="21475" y="6531"/>
                  </a:lnTo>
                  <a:lnTo>
                    <a:pt x="21567" y="8061"/>
                  </a:lnTo>
                  <a:lnTo>
                    <a:pt x="21598" y="9591"/>
                  </a:lnTo>
                  <a:lnTo>
                    <a:pt x="21598" y="21595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22" name="曲线"/>
            <p:cNvSpPr>
              <a:spLocks/>
            </p:cNvSpPr>
            <p:nvPr/>
          </p:nvSpPr>
          <p:spPr>
            <a:xfrm rot="0">
              <a:off x="8552687" y="809243"/>
              <a:ext cx="2129154" cy="5594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20" y="0"/>
                  </a:moveTo>
                  <a:lnTo>
                    <a:pt x="19078" y="0"/>
                  </a:lnTo>
                  <a:lnTo>
                    <a:pt x="19480" y="117"/>
                  </a:lnTo>
                  <a:lnTo>
                    <a:pt x="19867" y="470"/>
                  </a:lnTo>
                  <a:lnTo>
                    <a:pt x="20238" y="1059"/>
                  </a:lnTo>
                  <a:lnTo>
                    <a:pt x="20856" y="2824"/>
                  </a:lnTo>
                  <a:lnTo>
                    <a:pt x="21320" y="5178"/>
                  </a:lnTo>
                  <a:lnTo>
                    <a:pt x="21475" y="6531"/>
                  </a:lnTo>
                  <a:lnTo>
                    <a:pt x="21567" y="8061"/>
                  </a:lnTo>
                  <a:lnTo>
                    <a:pt x="21598" y="9591"/>
                  </a:lnTo>
                  <a:lnTo>
                    <a:pt x="21598" y="21595"/>
                  </a:lnTo>
                  <a:lnTo>
                    <a:pt x="0" y="21595"/>
                  </a:lnTo>
                  <a:lnTo>
                    <a:pt x="0" y="9591"/>
                  </a:lnTo>
                  <a:lnTo>
                    <a:pt x="30" y="8061"/>
                  </a:lnTo>
                  <a:lnTo>
                    <a:pt x="123" y="6531"/>
                  </a:lnTo>
                  <a:lnTo>
                    <a:pt x="278" y="5178"/>
                  </a:lnTo>
                  <a:lnTo>
                    <a:pt x="742" y="2824"/>
                  </a:lnTo>
                  <a:lnTo>
                    <a:pt x="1035" y="1824"/>
                  </a:lnTo>
                  <a:lnTo>
                    <a:pt x="1716" y="470"/>
                  </a:lnTo>
                  <a:lnTo>
                    <a:pt x="2118" y="117"/>
                  </a:lnTo>
                  <a:lnTo>
                    <a:pt x="2520" y="0"/>
                  </a:lnTo>
                  <a:close/>
                </a:path>
              </a:pathLst>
            </a:custGeom>
            <a:noFill/>
            <a:ln w="67056" cmpd="sng" cap="flat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id="224" name="矩形"/>
          <p:cNvSpPr>
            <a:spLocks/>
          </p:cNvSpPr>
          <p:nvPr/>
        </p:nvSpPr>
        <p:spPr>
          <a:xfrm rot="0">
            <a:off x="9120533" y="964331"/>
            <a:ext cx="1002029" cy="2666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1" i="0" u="none" strike="noStrike" kern="120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Conclusions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25" name="矩形"/>
          <p:cNvSpPr>
            <a:spLocks/>
          </p:cNvSpPr>
          <p:nvPr/>
        </p:nvSpPr>
        <p:spPr>
          <a:xfrm rot="0">
            <a:off x="9731686" y="6520589"/>
            <a:ext cx="187324" cy="1600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r>
            <a:endParaRPr lang="zh-CN" altLang="en-US" sz="10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26" name="矩形"/>
          <p:cNvSpPr>
            <a:spLocks/>
          </p:cNvSpPr>
          <p:nvPr/>
        </p:nvSpPr>
        <p:spPr>
          <a:xfrm rot="0">
            <a:off x="698500" y="2966622"/>
            <a:ext cx="9994899" cy="34163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Smart Electronic Goods Carrying Trolley project aims to design and develop an efficient, reliable, and safe transportation system for electronic goods.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Smart Electronic Goods Carrying Trolley project has the potential to revolutionize the transportation of electronic goods, ensuring efficiency,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    safety, and reliability.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Smart Electronic Goods Carrying Trolley project successfully    demonstrates the integration of cutting-edge technologies to create an efficient, reliable, and safe transportation system.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72019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矩形"/>
          <p:cNvSpPr>
            <a:spLocks/>
          </p:cNvSpPr>
          <p:nvPr/>
        </p:nvSpPr>
        <p:spPr>
          <a:xfrm rot="0">
            <a:off x="521321" y="1535911"/>
            <a:ext cx="9650758" cy="6195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755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FF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</a:t>
            </a:r>
            <a:r>
              <a:rPr lang="en-US" altLang="zh-CN" sz="2800" b="0" i="0" u="none" strike="noStrike" kern="1200" cap="none" spc="-15" baseline="0">
                <a:solidFill>
                  <a:srgbClr val="FF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utu</a:t>
            </a:r>
            <a:r>
              <a:rPr lang="en-US" altLang="zh-CN" sz="2800" b="0" i="0" u="none" strike="noStrike" kern="1200" cap="none" spc="-40" baseline="0">
                <a:solidFill>
                  <a:srgbClr val="FF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FF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2800" b="0" i="0" u="none" strike="noStrike" kern="1200" cap="none" spc="-75" baseline="0">
                <a:solidFill>
                  <a:srgbClr val="FF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1200" cap="none" spc="-25" baseline="0">
                <a:solidFill>
                  <a:srgbClr val="FF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2800" b="0" i="0" u="none" strike="noStrike" kern="1200" cap="none" spc="-10" baseline="0">
                <a:solidFill>
                  <a:srgbClr val="FF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2800" b="0" i="0" u="none" strike="noStrike" kern="1200" cap="none" spc="-20" baseline="0">
                <a:solidFill>
                  <a:srgbClr val="FF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2800" b="0" i="0" u="none" strike="noStrike" kern="1200" cap="none" spc="-15" baseline="0">
                <a:solidFill>
                  <a:srgbClr val="FF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FF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354965" indent="-342900" algn="just">
              <a:lnSpc>
                <a:spcPct val="101000"/>
              </a:lnSpc>
              <a:spcBef>
                <a:spcPts val="464"/>
              </a:spcBef>
              <a:spcAft>
                <a:spcPts val="0"/>
              </a:spcAft>
              <a:buClr>
                <a:schemeClr val="tx1"/>
              </a:buClr>
              <a:buFont typeface="Arial" pitchFamily="0" charset="0"/>
              <a:buChar char="•"/>
              <a:tabLst>
                <a:tab pos="313055" algn="l"/>
              </a:tabLst>
            </a:pPr>
            <a:r>
              <a:rPr lang="en-US" altLang="zh-CN" sz="2800" b="1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Autonomous Navigation</a:t>
            </a:r>
            <a:r>
              <a:rPr lang="en-US" altLang="zh-CN" sz="20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Trolleys equipped with AI, sensors, and GPS for self-navigation.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354965" indent="-342900" algn="just">
              <a:lnSpc>
                <a:spcPct val="100000"/>
              </a:lnSpc>
              <a:spcBef>
                <a:spcPts val="464"/>
              </a:spcBef>
              <a:spcAft>
                <a:spcPts val="0"/>
              </a:spcAft>
              <a:buClr>
                <a:schemeClr val="tx1"/>
              </a:buClr>
              <a:buFont typeface="Arial" pitchFamily="0" charset="0"/>
              <a:buChar char="•"/>
              <a:tabLst>
                <a:tab pos="313055" algn="l"/>
              </a:tabLst>
            </a:pPr>
            <a:r>
              <a:rPr lang="en-US" altLang="zh-CN" sz="2800" b="1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Robotics Integration</a:t>
            </a:r>
            <a:r>
              <a:rPr lang="en-US" altLang="zh-CN" sz="20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Robotic arms or grippers for efficient loading/unloading.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354965" indent="-342900" algn="just">
              <a:lnSpc>
                <a:spcPct val="100000"/>
              </a:lnSpc>
              <a:spcBef>
                <a:spcPts val="464"/>
              </a:spcBef>
              <a:spcAft>
                <a:spcPts val="0"/>
              </a:spcAft>
              <a:buClr>
                <a:schemeClr val="tx1"/>
              </a:buClr>
              <a:buFont typeface="Arial" pitchFamily="0" charset="0"/>
              <a:buChar char="•"/>
              <a:tabLst>
                <a:tab pos="313055" algn="l"/>
              </a:tabLst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1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IoT Connectivity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: Real-time monitoring, tracking, and control through mobile apps.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354965" indent="-342900" algn="just">
              <a:lnSpc>
                <a:spcPct val="100000"/>
              </a:lnSpc>
              <a:spcBef>
                <a:spcPts val="464"/>
              </a:spcBef>
              <a:spcAft>
                <a:spcPts val="0"/>
              </a:spcAft>
              <a:buClr>
                <a:schemeClr val="tx1"/>
              </a:buClr>
              <a:buFont typeface="Arial" pitchFamily="0" charset="0"/>
              <a:buChar char="•"/>
              <a:tabLst>
                <a:tab pos="313055" algn="l"/>
              </a:tabLst>
            </a:pPr>
            <a:r>
              <a:rPr lang="en-US" altLang="zh-CN" sz="2800" b="1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Lightweight Materials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: Reduced energy consumption and increased efficiency.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354965" indent="-342900" algn="just">
              <a:lnSpc>
                <a:spcPct val="100000"/>
              </a:lnSpc>
              <a:spcBef>
                <a:spcPts val="464"/>
              </a:spcBef>
              <a:spcAft>
                <a:spcPts val="0"/>
              </a:spcAft>
              <a:buClr>
                <a:schemeClr val="tx1"/>
              </a:buClr>
              <a:buFont typeface="Arial" pitchFamily="0" charset="0"/>
              <a:buChar char="•"/>
              <a:tabLst>
                <a:tab pos="313055" algn="l"/>
              </a:tabLst>
            </a:pPr>
            <a:r>
              <a:rPr lang="en-US" altLang="zh-CN" sz="2800" b="1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Healthcare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: Efficient transportation of medical supplies and equipment.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354965" indent="-342900" algn="just">
              <a:lnSpc>
                <a:spcPct val="100000"/>
              </a:lnSpc>
              <a:spcBef>
                <a:spcPts val="464"/>
              </a:spcBef>
              <a:spcAft>
                <a:spcPts val="0"/>
              </a:spcAft>
              <a:buClr>
                <a:schemeClr val="tx1"/>
              </a:buClr>
              <a:buFont typeface="Arial" pitchFamily="0" charset="0"/>
              <a:buChar char="•"/>
              <a:tabLst>
                <a:tab pos="313055" algn="l"/>
              </a:tabLst>
            </a:pPr>
            <a:r>
              <a:rPr lang="en-US" altLang="zh-CN" sz="2800" b="1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Airports and Logistics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: Automated baggage handling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354965" indent="-342900" algn="just">
              <a:lnSpc>
                <a:spcPct val="100000"/>
              </a:lnSpc>
              <a:spcBef>
                <a:spcPts val="464"/>
              </a:spcBef>
              <a:spcAft>
                <a:spcPts val="0"/>
              </a:spcAft>
              <a:buClr>
                <a:schemeClr val="tx1"/>
              </a:buClr>
              <a:buFont typeface="Arial" pitchFamily="0" charset="0"/>
              <a:buChar char="•"/>
              <a:tabLst>
                <a:tab pos="313055" algn="l"/>
              </a:tabLst>
            </a:pPr>
            <a:r>
              <a:rPr lang="en-US" altLang="zh-CN" sz="2800" b="1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Manufacturing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: Internal transportation of goods and materials.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12065" indent="0" algn="just">
              <a:lnSpc>
                <a:spcPct val="101000"/>
              </a:lnSpc>
              <a:spcBef>
                <a:spcPts val="455"/>
              </a:spcBef>
              <a:spcAft>
                <a:spcPts val="0"/>
              </a:spcAft>
              <a:buNone/>
              <a:tabLst>
                <a:tab pos="313055" algn="l"/>
              </a:tabLst>
            </a:pPr>
            <a:endParaRPr lang="en-US" altLang="zh-CN" sz="2000" b="0" i="0" u="none" strike="noStrike" kern="1200" cap="none" spc="-2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354965" indent="-342900" algn="just">
              <a:lnSpc>
                <a:spcPct val="101000"/>
              </a:lnSpc>
              <a:spcBef>
                <a:spcPts val="455"/>
              </a:spcBef>
              <a:spcAft>
                <a:spcPts val="0"/>
              </a:spcAft>
              <a:buClr>
                <a:schemeClr val="tx1"/>
              </a:buClr>
              <a:buFont typeface="Arial" pitchFamily="0" charset="0"/>
              <a:buChar char="•"/>
              <a:tabLst>
                <a:tab pos="313055" algn="l"/>
              </a:tabLst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237" name="组合"/>
          <p:cNvGrpSpPr>
            <a:grpSpLocks/>
          </p:cNvGrpSpPr>
          <p:nvPr/>
        </p:nvGrpSpPr>
        <p:grpSpPr>
          <a:xfrm>
            <a:off x="64007" y="809243"/>
            <a:ext cx="10617834" cy="564387"/>
            <a:chOff x="64007" y="809243"/>
            <a:chExt cx="10617834" cy="564387"/>
          </a:xfrm>
        </p:grpSpPr>
        <p:sp>
          <p:nvSpPr>
            <p:cNvPr id="228" name="曲线"/>
            <p:cNvSpPr>
              <a:spLocks/>
            </p:cNvSpPr>
            <p:nvPr/>
          </p:nvSpPr>
          <p:spPr>
            <a:xfrm rot="0">
              <a:off x="64007" y="812291"/>
              <a:ext cx="212915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20" y="0"/>
                  </a:moveTo>
                  <a:lnTo>
                    <a:pt x="19063" y="0"/>
                  </a:lnTo>
                  <a:lnTo>
                    <a:pt x="19480" y="175"/>
                  </a:lnTo>
                  <a:lnTo>
                    <a:pt x="19867" y="527"/>
                  </a:lnTo>
                  <a:lnTo>
                    <a:pt x="20238" y="1114"/>
                  </a:lnTo>
                  <a:lnTo>
                    <a:pt x="20856" y="2814"/>
                  </a:lnTo>
                  <a:lnTo>
                    <a:pt x="21320" y="5219"/>
                  </a:lnTo>
                  <a:lnTo>
                    <a:pt x="21475" y="6567"/>
                  </a:lnTo>
                  <a:lnTo>
                    <a:pt x="21567" y="8034"/>
                  </a:lnTo>
                  <a:lnTo>
                    <a:pt x="21598" y="9617"/>
                  </a:lnTo>
                  <a:lnTo>
                    <a:pt x="21598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30" y="8034"/>
                  </a:lnTo>
                  <a:lnTo>
                    <a:pt x="123" y="6567"/>
                  </a:lnTo>
                  <a:lnTo>
                    <a:pt x="278" y="5219"/>
                  </a:lnTo>
                  <a:lnTo>
                    <a:pt x="479" y="3929"/>
                  </a:lnTo>
                  <a:lnTo>
                    <a:pt x="1020" y="1876"/>
                  </a:lnTo>
                  <a:lnTo>
                    <a:pt x="1360" y="1114"/>
                  </a:lnTo>
                  <a:lnTo>
                    <a:pt x="1716" y="527"/>
                  </a:lnTo>
                  <a:lnTo>
                    <a:pt x="2118" y="175"/>
                  </a:lnTo>
                  <a:lnTo>
                    <a:pt x="2520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3A3A3"/>
              </a:solidFill>
              <a:prstDash val="solid"/>
              <a:round/>
            </a:ln>
          </p:spPr>
        </p:sp>
        <p:sp>
          <p:nvSpPr>
            <p:cNvPr id="229" name="曲线"/>
            <p:cNvSpPr>
              <a:spLocks/>
            </p:cNvSpPr>
            <p:nvPr/>
          </p:nvSpPr>
          <p:spPr>
            <a:xfrm rot="0">
              <a:off x="2193036" y="812291"/>
              <a:ext cx="212153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580"/>
                  </a:move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0" y="3929"/>
                  </a:lnTo>
                  <a:lnTo>
                    <a:pt x="744" y="2814"/>
                  </a:lnTo>
                  <a:lnTo>
                    <a:pt x="1365" y="1114"/>
                  </a:lnTo>
                  <a:lnTo>
                    <a:pt x="1737" y="527"/>
                  </a:lnTo>
                  <a:lnTo>
                    <a:pt x="2125" y="175"/>
                  </a:lnTo>
                  <a:lnTo>
                    <a:pt x="2529" y="0"/>
                  </a:lnTo>
                  <a:lnTo>
                    <a:pt x="19054" y="0"/>
                  </a:lnTo>
                  <a:lnTo>
                    <a:pt x="19472" y="175"/>
                  </a:lnTo>
                  <a:lnTo>
                    <a:pt x="19860" y="527"/>
                  </a:lnTo>
                  <a:lnTo>
                    <a:pt x="20217" y="1114"/>
                  </a:lnTo>
                  <a:lnTo>
                    <a:pt x="20559" y="1876"/>
                  </a:lnTo>
                  <a:lnTo>
                    <a:pt x="21102" y="3929"/>
                  </a:lnTo>
                  <a:lnTo>
                    <a:pt x="21319" y="5219"/>
                  </a:lnTo>
                  <a:lnTo>
                    <a:pt x="21567" y="8034"/>
                  </a:lnTo>
                  <a:lnTo>
                    <a:pt x="21598" y="9617"/>
                  </a:lnTo>
                  <a:lnTo>
                    <a:pt x="21598" y="21580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0" name="曲线"/>
            <p:cNvSpPr>
              <a:spLocks/>
            </p:cNvSpPr>
            <p:nvPr/>
          </p:nvSpPr>
          <p:spPr>
            <a:xfrm rot="0">
              <a:off x="2193036" y="812291"/>
              <a:ext cx="212153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29" y="0"/>
                  </a:moveTo>
                  <a:lnTo>
                    <a:pt x="19054" y="0"/>
                  </a:lnTo>
                  <a:lnTo>
                    <a:pt x="19472" y="175"/>
                  </a:lnTo>
                  <a:lnTo>
                    <a:pt x="19860" y="527"/>
                  </a:lnTo>
                  <a:lnTo>
                    <a:pt x="20217" y="1114"/>
                  </a:lnTo>
                  <a:lnTo>
                    <a:pt x="20559" y="1876"/>
                  </a:lnTo>
                  <a:lnTo>
                    <a:pt x="21102" y="3929"/>
                  </a:lnTo>
                  <a:lnTo>
                    <a:pt x="21319" y="5219"/>
                  </a:lnTo>
                  <a:lnTo>
                    <a:pt x="21567" y="8034"/>
                  </a:lnTo>
                  <a:lnTo>
                    <a:pt x="21598" y="9617"/>
                  </a:lnTo>
                  <a:lnTo>
                    <a:pt x="21598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0" y="3929"/>
                  </a:lnTo>
                  <a:lnTo>
                    <a:pt x="744" y="2814"/>
                  </a:lnTo>
                  <a:lnTo>
                    <a:pt x="1365" y="1114"/>
                  </a:lnTo>
                  <a:lnTo>
                    <a:pt x="1737" y="527"/>
                  </a:lnTo>
                  <a:lnTo>
                    <a:pt x="2125" y="175"/>
                  </a:lnTo>
                  <a:lnTo>
                    <a:pt x="2529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3A3A3"/>
              </a:solidFill>
              <a:prstDash val="solid"/>
              <a:round/>
            </a:ln>
          </p:spPr>
        </p:sp>
        <p:sp>
          <p:nvSpPr>
            <p:cNvPr id="231" name="曲线"/>
            <p:cNvSpPr>
              <a:spLocks/>
            </p:cNvSpPr>
            <p:nvPr/>
          </p:nvSpPr>
          <p:spPr>
            <a:xfrm rot="0">
              <a:off x="4314444" y="812291"/>
              <a:ext cx="212153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580"/>
                  </a:move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0" y="3929"/>
                  </a:lnTo>
                  <a:lnTo>
                    <a:pt x="744" y="2814"/>
                  </a:lnTo>
                  <a:lnTo>
                    <a:pt x="1365" y="1114"/>
                  </a:lnTo>
                  <a:lnTo>
                    <a:pt x="1737" y="527"/>
                  </a:lnTo>
                  <a:lnTo>
                    <a:pt x="2125" y="175"/>
                  </a:lnTo>
                  <a:lnTo>
                    <a:pt x="2529" y="0"/>
                  </a:lnTo>
                  <a:lnTo>
                    <a:pt x="19054" y="0"/>
                  </a:lnTo>
                  <a:lnTo>
                    <a:pt x="19472" y="175"/>
                  </a:lnTo>
                  <a:lnTo>
                    <a:pt x="19860" y="527"/>
                  </a:lnTo>
                  <a:lnTo>
                    <a:pt x="20217" y="1114"/>
                  </a:lnTo>
                  <a:lnTo>
                    <a:pt x="20559" y="1876"/>
                  </a:lnTo>
                  <a:lnTo>
                    <a:pt x="21102" y="3929"/>
                  </a:lnTo>
                  <a:lnTo>
                    <a:pt x="21303" y="5219"/>
                  </a:lnTo>
                  <a:lnTo>
                    <a:pt x="21459" y="6567"/>
                  </a:lnTo>
                  <a:lnTo>
                    <a:pt x="21552" y="8034"/>
                  </a:lnTo>
                  <a:lnTo>
                    <a:pt x="21598" y="9617"/>
                  </a:lnTo>
                  <a:lnTo>
                    <a:pt x="21598" y="21580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2" name="曲线"/>
            <p:cNvSpPr>
              <a:spLocks/>
            </p:cNvSpPr>
            <p:nvPr/>
          </p:nvSpPr>
          <p:spPr>
            <a:xfrm rot="0">
              <a:off x="4314444" y="812291"/>
              <a:ext cx="212153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29" y="0"/>
                  </a:moveTo>
                  <a:lnTo>
                    <a:pt x="19054" y="0"/>
                  </a:lnTo>
                  <a:lnTo>
                    <a:pt x="19472" y="175"/>
                  </a:lnTo>
                  <a:lnTo>
                    <a:pt x="19860" y="527"/>
                  </a:lnTo>
                  <a:lnTo>
                    <a:pt x="20217" y="1114"/>
                  </a:lnTo>
                  <a:lnTo>
                    <a:pt x="20559" y="1876"/>
                  </a:lnTo>
                  <a:lnTo>
                    <a:pt x="21102" y="3929"/>
                  </a:lnTo>
                  <a:lnTo>
                    <a:pt x="21303" y="5219"/>
                  </a:lnTo>
                  <a:lnTo>
                    <a:pt x="21459" y="6567"/>
                  </a:lnTo>
                  <a:lnTo>
                    <a:pt x="21552" y="8034"/>
                  </a:lnTo>
                  <a:lnTo>
                    <a:pt x="21598" y="9617"/>
                  </a:lnTo>
                  <a:lnTo>
                    <a:pt x="21598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0" y="3929"/>
                  </a:lnTo>
                  <a:lnTo>
                    <a:pt x="744" y="2814"/>
                  </a:lnTo>
                  <a:lnTo>
                    <a:pt x="1365" y="1114"/>
                  </a:lnTo>
                  <a:lnTo>
                    <a:pt x="1737" y="527"/>
                  </a:lnTo>
                  <a:lnTo>
                    <a:pt x="2125" y="175"/>
                  </a:lnTo>
                  <a:lnTo>
                    <a:pt x="2529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3A3A3"/>
              </a:solidFill>
              <a:prstDash val="solid"/>
              <a:round/>
            </a:ln>
          </p:spPr>
        </p:sp>
        <p:sp>
          <p:nvSpPr>
            <p:cNvPr id="233" name="曲线"/>
            <p:cNvSpPr>
              <a:spLocks/>
            </p:cNvSpPr>
            <p:nvPr/>
          </p:nvSpPr>
          <p:spPr>
            <a:xfrm rot="0">
              <a:off x="6435850" y="812291"/>
              <a:ext cx="212026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21580"/>
                  </a:move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1" y="3929"/>
                  </a:lnTo>
                  <a:lnTo>
                    <a:pt x="1040" y="1876"/>
                  </a:lnTo>
                  <a:lnTo>
                    <a:pt x="1723" y="527"/>
                  </a:lnTo>
                  <a:lnTo>
                    <a:pt x="2126" y="175"/>
                  </a:lnTo>
                  <a:lnTo>
                    <a:pt x="2530" y="0"/>
                  </a:lnTo>
                  <a:lnTo>
                    <a:pt x="19065" y="0"/>
                  </a:lnTo>
                  <a:lnTo>
                    <a:pt x="19469" y="175"/>
                  </a:lnTo>
                  <a:lnTo>
                    <a:pt x="19872" y="527"/>
                  </a:lnTo>
                  <a:lnTo>
                    <a:pt x="20229" y="1114"/>
                  </a:lnTo>
                  <a:lnTo>
                    <a:pt x="20866" y="2814"/>
                  </a:lnTo>
                  <a:lnTo>
                    <a:pt x="21316" y="5219"/>
                  </a:lnTo>
                  <a:lnTo>
                    <a:pt x="21471" y="6567"/>
                  </a:lnTo>
                  <a:lnTo>
                    <a:pt x="21565" y="8034"/>
                  </a:lnTo>
                  <a:lnTo>
                    <a:pt x="21596" y="9617"/>
                  </a:lnTo>
                  <a:lnTo>
                    <a:pt x="21596" y="21580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4" name="曲线"/>
            <p:cNvSpPr>
              <a:spLocks/>
            </p:cNvSpPr>
            <p:nvPr/>
          </p:nvSpPr>
          <p:spPr>
            <a:xfrm rot="0">
              <a:off x="6435852" y="812291"/>
              <a:ext cx="212026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30" y="0"/>
                  </a:moveTo>
                  <a:lnTo>
                    <a:pt x="19065" y="0"/>
                  </a:lnTo>
                  <a:lnTo>
                    <a:pt x="19469" y="175"/>
                  </a:lnTo>
                  <a:lnTo>
                    <a:pt x="19872" y="527"/>
                  </a:lnTo>
                  <a:lnTo>
                    <a:pt x="20229" y="1114"/>
                  </a:lnTo>
                  <a:lnTo>
                    <a:pt x="20866" y="2814"/>
                  </a:lnTo>
                  <a:lnTo>
                    <a:pt x="21316" y="5219"/>
                  </a:lnTo>
                  <a:lnTo>
                    <a:pt x="21471" y="6567"/>
                  </a:lnTo>
                  <a:lnTo>
                    <a:pt x="21565" y="8034"/>
                  </a:lnTo>
                  <a:lnTo>
                    <a:pt x="21596" y="9617"/>
                  </a:lnTo>
                  <a:lnTo>
                    <a:pt x="21596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1" y="3929"/>
                  </a:lnTo>
                  <a:lnTo>
                    <a:pt x="1040" y="1876"/>
                  </a:lnTo>
                  <a:lnTo>
                    <a:pt x="1723" y="527"/>
                  </a:lnTo>
                  <a:lnTo>
                    <a:pt x="2127" y="175"/>
                  </a:lnTo>
                  <a:lnTo>
                    <a:pt x="2530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3A3A3"/>
              </a:solidFill>
              <a:prstDash val="solid"/>
              <a:round/>
            </a:ln>
          </p:spPr>
        </p:sp>
        <p:sp>
          <p:nvSpPr>
            <p:cNvPr id="235" name="曲线"/>
            <p:cNvSpPr>
              <a:spLocks/>
            </p:cNvSpPr>
            <p:nvPr/>
          </p:nvSpPr>
          <p:spPr>
            <a:xfrm rot="0">
              <a:off x="8552687" y="809243"/>
              <a:ext cx="2129154" cy="5594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595"/>
                  </a:moveTo>
                  <a:lnTo>
                    <a:pt x="0" y="21595"/>
                  </a:lnTo>
                  <a:lnTo>
                    <a:pt x="0" y="9591"/>
                  </a:lnTo>
                  <a:lnTo>
                    <a:pt x="30" y="8061"/>
                  </a:lnTo>
                  <a:lnTo>
                    <a:pt x="123" y="6531"/>
                  </a:lnTo>
                  <a:lnTo>
                    <a:pt x="278" y="5178"/>
                  </a:lnTo>
                  <a:lnTo>
                    <a:pt x="742" y="2824"/>
                  </a:lnTo>
                  <a:lnTo>
                    <a:pt x="1035" y="1824"/>
                  </a:lnTo>
                  <a:lnTo>
                    <a:pt x="1716" y="470"/>
                  </a:lnTo>
                  <a:lnTo>
                    <a:pt x="2118" y="117"/>
                  </a:lnTo>
                  <a:lnTo>
                    <a:pt x="2520" y="0"/>
                  </a:lnTo>
                  <a:lnTo>
                    <a:pt x="19078" y="0"/>
                  </a:lnTo>
                  <a:lnTo>
                    <a:pt x="19480" y="117"/>
                  </a:lnTo>
                  <a:lnTo>
                    <a:pt x="19867" y="470"/>
                  </a:lnTo>
                  <a:lnTo>
                    <a:pt x="20238" y="1059"/>
                  </a:lnTo>
                  <a:lnTo>
                    <a:pt x="20856" y="2824"/>
                  </a:lnTo>
                  <a:lnTo>
                    <a:pt x="21320" y="5178"/>
                  </a:lnTo>
                  <a:lnTo>
                    <a:pt x="21475" y="6531"/>
                  </a:lnTo>
                  <a:lnTo>
                    <a:pt x="21567" y="8061"/>
                  </a:lnTo>
                  <a:lnTo>
                    <a:pt x="21598" y="9591"/>
                  </a:lnTo>
                  <a:lnTo>
                    <a:pt x="21598" y="21595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6" name="曲线"/>
            <p:cNvSpPr>
              <a:spLocks/>
            </p:cNvSpPr>
            <p:nvPr/>
          </p:nvSpPr>
          <p:spPr>
            <a:xfrm rot="0">
              <a:off x="8552687" y="809243"/>
              <a:ext cx="2129154" cy="5594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20" y="0"/>
                  </a:moveTo>
                  <a:lnTo>
                    <a:pt x="19078" y="0"/>
                  </a:lnTo>
                  <a:lnTo>
                    <a:pt x="19480" y="117"/>
                  </a:lnTo>
                  <a:lnTo>
                    <a:pt x="19867" y="470"/>
                  </a:lnTo>
                  <a:lnTo>
                    <a:pt x="20238" y="1059"/>
                  </a:lnTo>
                  <a:lnTo>
                    <a:pt x="20856" y="2824"/>
                  </a:lnTo>
                  <a:lnTo>
                    <a:pt x="21320" y="5178"/>
                  </a:lnTo>
                  <a:lnTo>
                    <a:pt x="21475" y="6531"/>
                  </a:lnTo>
                  <a:lnTo>
                    <a:pt x="21567" y="8061"/>
                  </a:lnTo>
                  <a:lnTo>
                    <a:pt x="21598" y="9591"/>
                  </a:lnTo>
                  <a:lnTo>
                    <a:pt x="21598" y="21595"/>
                  </a:lnTo>
                  <a:lnTo>
                    <a:pt x="0" y="21595"/>
                  </a:lnTo>
                  <a:lnTo>
                    <a:pt x="0" y="9591"/>
                  </a:lnTo>
                  <a:lnTo>
                    <a:pt x="30" y="8061"/>
                  </a:lnTo>
                  <a:lnTo>
                    <a:pt x="123" y="6531"/>
                  </a:lnTo>
                  <a:lnTo>
                    <a:pt x="278" y="5178"/>
                  </a:lnTo>
                  <a:lnTo>
                    <a:pt x="742" y="2824"/>
                  </a:lnTo>
                  <a:lnTo>
                    <a:pt x="1035" y="1824"/>
                  </a:lnTo>
                  <a:lnTo>
                    <a:pt x="1716" y="470"/>
                  </a:lnTo>
                  <a:lnTo>
                    <a:pt x="2118" y="117"/>
                  </a:lnTo>
                  <a:lnTo>
                    <a:pt x="2520" y="0"/>
                  </a:lnTo>
                  <a:close/>
                </a:path>
              </a:pathLst>
            </a:custGeom>
            <a:noFill/>
            <a:ln w="67056" cmpd="sng" cap="flat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id="238" name="矩形"/>
          <p:cNvSpPr>
            <a:spLocks/>
          </p:cNvSpPr>
          <p:nvPr/>
        </p:nvSpPr>
        <p:spPr>
          <a:xfrm rot="0">
            <a:off x="602998" y="964331"/>
            <a:ext cx="1039494" cy="2666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0" i="0" u="none" strike="noStrike" kern="1200" cap="none" spc="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Introduction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39" name="矩形"/>
          <p:cNvSpPr>
            <a:spLocks/>
          </p:cNvSpPr>
          <p:nvPr/>
        </p:nvSpPr>
        <p:spPr>
          <a:xfrm rot="0">
            <a:off x="9731686" y="6520589"/>
            <a:ext cx="187324" cy="1600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r>
            <a:endParaRPr lang="zh-CN" altLang="en-US" sz="10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40" name="矩形"/>
          <p:cNvSpPr>
            <a:spLocks/>
          </p:cNvSpPr>
          <p:nvPr/>
        </p:nvSpPr>
        <p:spPr>
          <a:xfrm rot="0">
            <a:off x="2753488" y="964331"/>
            <a:ext cx="985519" cy="2666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0" i="0" u="none" strike="noStrike" kern="1200" cap="none" spc="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15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550" b="0" i="0" u="none" strike="noStrike" kern="1200" cap="none" spc="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5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1550" b="0" i="0" u="none" strike="noStrike" kern="1200" cap="none" spc="-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550" b="0" i="0" u="none" strike="noStrike" kern="1200" cap="none" spc="1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5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550" b="0" i="0" u="none" strike="noStrike" kern="1200" cap="none" spc="-1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0" i="0" u="none" strike="noStrike" kern="1200" cap="none" spc="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41" name="矩形"/>
          <p:cNvSpPr>
            <a:spLocks/>
          </p:cNvSpPr>
          <p:nvPr/>
        </p:nvSpPr>
        <p:spPr>
          <a:xfrm rot="0">
            <a:off x="4811526" y="964331"/>
            <a:ext cx="1123315" cy="2666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0" i="0" u="none" strike="noStrike" kern="1200" cap="none" spc="1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42" name="矩形"/>
          <p:cNvSpPr>
            <a:spLocks/>
          </p:cNvSpPr>
          <p:nvPr/>
        </p:nvSpPr>
        <p:spPr>
          <a:xfrm rot="0">
            <a:off x="6769075" y="964331"/>
            <a:ext cx="1450974" cy="2666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</a:t>
            </a:r>
            <a:r>
              <a:rPr lang="en-US" altLang="zh-CN" sz="1550" b="0" i="0" u="none" strike="noStrike" kern="1200" cap="none" spc="-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550" b="0" i="0" u="none" strike="noStrike" kern="1200" cap="none" spc="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</a:t>
            </a:r>
            <a:r>
              <a:rPr lang="en-US" altLang="zh-CN" sz="1550" b="0" i="0" u="none" strike="noStrike" kern="1200" cap="none" spc="-4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550" b="0" i="0" u="none" strike="noStrike" kern="1200" cap="none" spc="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43" name="矩形"/>
          <p:cNvSpPr>
            <a:spLocks/>
          </p:cNvSpPr>
          <p:nvPr/>
        </p:nvSpPr>
        <p:spPr>
          <a:xfrm rot="0">
            <a:off x="9120533" y="964331"/>
            <a:ext cx="1000125" cy="2666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1" i="0" u="none" strike="noStrike" kern="120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Conclusions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597487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矩形"/>
          <p:cNvSpPr>
            <a:spLocks/>
          </p:cNvSpPr>
          <p:nvPr/>
        </p:nvSpPr>
        <p:spPr>
          <a:xfrm rot="0">
            <a:off x="9731686" y="6520589"/>
            <a:ext cx="187324" cy="1600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</a:t>
            </a:r>
            <a:endParaRPr lang="zh-CN" altLang="en-US" sz="10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49" name="文本框"/>
          <p:cNvSpPr>
            <a:spLocks noGrp="1"/>
          </p:cNvSpPr>
          <p:nvPr>
            <p:ph type="title"/>
          </p:nvPr>
        </p:nvSpPr>
        <p:spPr>
          <a:xfrm rot="0">
            <a:off x="797915" y="3864367"/>
            <a:ext cx="3547110" cy="8267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  <a:tabLst>
                <a:tab pos="2315210" algn="l"/>
              </a:tabLst>
            </a:pPr>
            <a:r>
              <a:rPr lang="en-US" altLang="zh-CN" sz="5250" b="0" i="0" u="none" strike="noStrike" kern="0" cap="none" spc="32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T</a:t>
            </a:r>
            <a:r>
              <a:rPr lang="en-US" altLang="zh-CN" sz="5250" b="0" i="0" u="none" strike="noStrike" kern="0" cap="none" spc="30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h</a:t>
            </a:r>
            <a:r>
              <a:rPr lang="en-US" altLang="zh-CN" sz="5250" b="0" i="0" u="none" strike="noStrike" kern="0" cap="none" spc="34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a</a:t>
            </a:r>
            <a:r>
              <a:rPr lang="en-US" altLang="zh-CN" sz="5250" b="0" i="0" u="none" strike="noStrike" kern="0" cap="none" spc="36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n</a:t>
            </a:r>
            <a:r>
              <a:rPr lang="en-US" altLang="zh-CN" sz="5250" b="0" i="0" u="none" strike="noStrike" kern="0" cap="none" spc="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k	</a:t>
            </a:r>
            <a:r>
              <a:rPr lang="en-US" altLang="zh-CN" sz="5250" b="0" i="0" u="none" strike="noStrike" kern="0" cap="none" spc="23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Y</a:t>
            </a:r>
            <a:r>
              <a:rPr lang="en-US" altLang="zh-CN" sz="5250" b="0" i="0" u="none" strike="noStrike" kern="0" cap="none" spc="26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o</a:t>
            </a:r>
            <a:r>
              <a:rPr lang="en-US" altLang="zh-CN" sz="5250" b="0" i="0" u="none" strike="noStrike" kern="0" cap="none" spc="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u</a:t>
            </a:r>
            <a:endParaRPr lang="zh-CN" altLang="en-US" sz="5250" b="0" i="0" u="none" strike="noStrike" kern="0" cap="none" spc="0" baseline="0">
              <a:solidFill>
                <a:srgbClr val="3333FF"/>
              </a:solidFill>
              <a:latin typeface="Georgia" pitchFamily="0" charset="0"/>
              <a:ea typeface="宋体" pitchFamily="0" charset="0"/>
              <a:cs typeface="Georg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22728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矩形"/>
          <p:cNvSpPr>
            <a:spLocks/>
          </p:cNvSpPr>
          <p:nvPr/>
        </p:nvSpPr>
        <p:spPr>
          <a:xfrm rot="0">
            <a:off x="9731686" y="6520589"/>
            <a:ext cx="187324" cy="1600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15</a:t>
            </a:r>
            <a:endParaRPr lang="zh-CN" altLang="en-US" sz="10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51" name="文本框"/>
          <p:cNvSpPr>
            <a:spLocks noGrp="1"/>
          </p:cNvSpPr>
          <p:nvPr>
            <p:ph type="title"/>
          </p:nvPr>
        </p:nvSpPr>
        <p:spPr>
          <a:xfrm rot="0">
            <a:off x="469900" y="592092"/>
            <a:ext cx="3248700" cy="6591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4200" b="0" i="0" u="none" strike="noStrike" kern="0" cap="none" spc="14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References</a:t>
            </a:r>
            <a:endParaRPr lang="zh-CN" altLang="en-US" sz="4200" b="0" i="0" u="none" strike="noStrike" kern="0" cap="none" spc="140" baseline="0">
              <a:solidFill>
                <a:srgbClr val="3333FF"/>
              </a:solidFill>
              <a:latin typeface="Georgia" pitchFamily="0" charset="0"/>
              <a:ea typeface="宋体" pitchFamily="0" charset="0"/>
              <a:cs typeface="Georgia" pitchFamily="0" charset="0"/>
            </a:endParaRPr>
          </a:p>
        </p:txBody>
      </p:sp>
      <p:sp>
        <p:nvSpPr>
          <p:cNvPr id="252" name="矩形"/>
          <p:cNvSpPr>
            <a:spLocks/>
          </p:cNvSpPr>
          <p:nvPr/>
        </p:nvSpPr>
        <p:spPr>
          <a:xfrm rot="0">
            <a:off x="544830" y="1495425"/>
            <a:ext cx="9603740" cy="57958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413258" indent="-401320" algn="l">
              <a:lnSpc>
                <a:spcPct val="150000"/>
              </a:lnSpc>
              <a:spcBef>
                <a:spcPts val="95"/>
              </a:spcBef>
              <a:spcAft>
                <a:spcPts val="0"/>
              </a:spcAft>
              <a:buClrTx/>
              <a:buAutoNum type="arabicPeriod"/>
              <a:tabLst>
                <a:tab pos="413258" algn="l"/>
                <a:tab pos="414019" algn="l"/>
              </a:tabLst>
            </a:pPr>
            <a:r>
              <a:rPr lang="en-US" altLang="zh-CN" sz="2200" b="0" i="0" u="none" strike="noStrike" kern="120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https://</a:t>
            </a:r>
            <a:r>
              <a:rPr lang="en-US" altLang="zh-CN" sz="2200" b="0" i="0" u="none" strike="noStrike" kern="120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  <a:hlinkClick r:id="rId1"/>
              </a:rPr>
              <a:t>www.irjmets.com/uploadedfiles/paper//issue_4_april_2023/35695/final/fin_irjmets1681586511. </a:t>
            </a:r>
            <a:r>
              <a:rPr lang="en-US" altLang="zh-CN" sz="2200" b="0" i="0" u="sng" strike="noStrike" kern="1200" cap="none" spc="-4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pdf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413258" indent="-401320" algn="l">
              <a:lnSpc>
                <a:spcPct val="100000"/>
              </a:lnSpc>
              <a:spcBef>
                <a:spcPts val="1055"/>
              </a:spcBef>
              <a:spcAft>
                <a:spcPts val="0"/>
              </a:spcAft>
              <a:buClrTx/>
              <a:buAutoNum type="arabicPeriod"/>
              <a:tabLst>
                <a:tab pos="413258" algn="l"/>
                <a:tab pos="414019" algn="l"/>
              </a:tabLst>
            </a:pPr>
            <a:r>
              <a:rPr lang="en-US" altLang="zh-CN" sz="22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https://</a:t>
            </a:r>
            <a:r>
              <a:rPr lang="en-US" altLang="zh-CN" sz="22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  <a:hlinkClick r:id="rId2"/>
              </a:rPr>
              <a:t>www.scribd.com/document/515586886/SMART-TROLLEY-PROJECT-IN-INDIA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413258" indent="-401320" algn="l">
              <a:lnSpc>
                <a:spcPct val="100000"/>
              </a:lnSpc>
              <a:spcBef>
                <a:spcPts val="1055"/>
              </a:spcBef>
              <a:spcAft>
                <a:spcPts val="0"/>
              </a:spcAft>
              <a:buClrTx/>
              <a:buAutoNum type="arabicPeriod"/>
              <a:tabLst>
                <a:tab pos="413258" algn="l"/>
                <a:tab pos="414019" algn="l"/>
              </a:tabLst>
            </a:pPr>
            <a:r>
              <a:rPr lang="en-US" altLang="zh-CN" sz="2200" b="0" i="0" u="none" strike="noStrike" kern="120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  <a:hlinkClick r:id="rId3"/>
              </a:rPr>
              <a:t>https://www.ijraset.com/research-paper/smart-trolley-system</a:t>
            </a:r>
            <a:r>
              <a:rPr lang="en-US" altLang="zh-CN" sz="2200" b="0" i="0" u="none" strike="noStrike" kern="120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  <a:hlinkClick r:id="rId4"/>
              </a:rPr>
              <a:t>.</a:t>
            </a:r>
            <a:endParaRPr lang="en-US" altLang="zh-CN" sz="2200" b="0" i="0" u="none" strike="noStrike" kern="1200" cap="none" spc="-5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413258" indent="-401320" algn="l">
              <a:lnSpc>
                <a:spcPct val="100000"/>
              </a:lnSpc>
              <a:spcBef>
                <a:spcPts val="1055"/>
              </a:spcBef>
              <a:spcAft>
                <a:spcPts val="0"/>
              </a:spcAft>
              <a:buClrTx/>
              <a:buAutoNum type="arabicPeriod"/>
              <a:tabLst>
                <a:tab pos="413258" algn="l"/>
                <a:tab pos="414019" algn="l"/>
              </a:tabLst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Rachana Doshi, Amrita Sutar, Sonali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Aher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,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Sanvida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Dalvi."RFID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Based Smart Trolley for Automatic Billing System," Global Journal of Advanced Engineering Technologies, Volume 5, Issue 4- 2016.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413258" indent="-401320" algn="l">
              <a:lnSpc>
                <a:spcPct val="100000"/>
              </a:lnSpc>
              <a:spcBef>
                <a:spcPts val="1055"/>
              </a:spcBef>
              <a:spcAft>
                <a:spcPts val="0"/>
              </a:spcAft>
              <a:buClrTx/>
              <a:buAutoNum type="arabicPeriod"/>
              <a:tabLst>
                <a:tab pos="413258" algn="l"/>
                <a:tab pos="414019" algn="l"/>
              </a:tabLst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Mr.P.Chandrasekar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,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Ms.T.Sangeetha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, "Smart Shopping Cart with Automatic Central Billing System through RFID and ZIGBEE", IEEE twelfth International Conference, 2014.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413258" indent="-401320" algn="l">
              <a:lnSpc>
                <a:spcPct val="100000"/>
              </a:lnSpc>
              <a:spcBef>
                <a:spcPts val="1055"/>
              </a:spcBef>
              <a:spcAft>
                <a:spcPts val="0"/>
              </a:spcAft>
              <a:buClrTx/>
              <a:buAutoNum type="arabicPeriod"/>
              <a:tabLst>
                <a:tab pos="413258" algn="l"/>
                <a:tab pos="414019" algn="l"/>
              </a:tabLst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Zeeshan Ali, Reena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Sonkusare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, "RFID Based Smart Shopping and Billing", International Journal of Advanced Research in Computer and Communication Engineering Vol. 2, Issue 12, December 2013.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34321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矩形"/>
          <p:cNvSpPr>
            <a:spLocks noChangeAspect="1"/>
          </p:cNvSpPr>
          <p:nvPr/>
        </p:nvSpPr>
        <p:spPr>
          <a:xfrm rot="0">
            <a:off x="5194300" y="3629024"/>
            <a:ext cx="304800" cy="3048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54" name="矩形"/>
          <p:cNvSpPr>
            <a:spLocks noChangeAspect="1"/>
          </p:cNvSpPr>
          <p:nvPr/>
        </p:nvSpPr>
        <p:spPr>
          <a:xfrm rot="0">
            <a:off x="5346700" y="3781425"/>
            <a:ext cx="304800" cy="304800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25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572544" y="1724025"/>
            <a:ext cx="5243512" cy="49244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56" name="矩形"/>
          <p:cNvSpPr>
            <a:spLocks/>
          </p:cNvSpPr>
          <p:nvPr/>
        </p:nvSpPr>
        <p:spPr>
          <a:xfrm rot="0">
            <a:off x="698500" y="525627"/>
            <a:ext cx="6934200" cy="5232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Smart electronic books carrying trolley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0527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title"/>
          </p:nvPr>
        </p:nvSpPr>
        <p:spPr>
          <a:xfrm rot="0">
            <a:off x="767092" y="1483610"/>
            <a:ext cx="7436856" cy="6127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1950085" algn="l"/>
              </a:tabLst>
            </a:pPr>
            <a:r>
              <a:rPr lang="en-US" altLang="zh-CN" sz="4000" b="0" i="0" u="none" strike="noStrike" kern="0" cap="none" spc="15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Outline	</a:t>
            </a:r>
            <a:r>
              <a:rPr lang="en-US" altLang="zh-CN" sz="4000" b="0" i="0" u="none" strike="noStrike" kern="0" cap="none" spc="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of</a:t>
            </a:r>
            <a:r>
              <a:rPr lang="en-US" altLang="zh-CN" sz="4000" b="0" i="0" u="none" strike="noStrike" kern="0" cap="none" spc="30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4000" b="0" i="0" u="none" strike="noStrike" kern="0" cap="none" spc="13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the</a:t>
            </a:r>
            <a:r>
              <a:rPr lang="en-US" altLang="zh-CN" sz="4000" b="0" i="0" u="none" strike="noStrike" kern="0" cap="none" spc="42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4000" b="0" i="0" u="none" strike="noStrike" kern="0" cap="none" spc="15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Presentation</a:t>
            </a:r>
            <a:endParaRPr lang="zh-CN" altLang="en-US" sz="4000" b="0" i="0" u="none" strike="noStrike" kern="0" cap="none" spc="150" baseline="0">
              <a:solidFill>
                <a:srgbClr val="3333FF"/>
              </a:solidFill>
              <a:latin typeface="Georgia" pitchFamily="0" charset="0"/>
              <a:ea typeface="宋体" pitchFamily="0" charset="0"/>
              <a:cs typeface="Georgia" pitchFamily="0" charset="0"/>
            </a:endParaRPr>
          </a:p>
        </p:txBody>
      </p:sp>
      <p:sp>
        <p:nvSpPr>
          <p:cNvPr id="21" name="矩形"/>
          <p:cNvSpPr>
            <a:spLocks/>
          </p:cNvSpPr>
          <p:nvPr/>
        </p:nvSpPr>
        <p:spPr>
          <a:xfrm rot="0">
            <a:off x="767092" y="2714625"/>
            <a:ext cx="4772702" cy="25774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99060" rIns="0" bIns="0" anchor="t" anchorCtr="0">
            <a:prstTxWarp prst="textNoShape"/>
            <a:spAutoFit/>
          </a:bodyPr>
          <a:lstStyle/>
          <a:p>
            <a:pPr marL="462280" indent="-450215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Tx/>
              <a:buAutoNum type="arabicPeriod"/>
              <a:tabLst>
                <a:tab pos="462280" algn="l"/>
                <a:tab pos="462915" algn="l"/>
              </a:tabLst>
            </a:pPr>
            <a:r>
              <a:rPr lang="en-US" altLang="zh-CN" sz="28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Introduction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462280" indent="-450215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Tx/>
              <a:buAutoNum type="arabicPeriod"/>
              <a:tabLst>
                <a:tab pos="462280" algn="l"/>
                <a:tab pos="462915" algn="l"/>
              </a:tabLst>
            </a:pPr>
            <a:r>
              <a:rPr lang="en-US" altLang="zh-CN" sz="28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Background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462280" indent="-450215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AutoNum type="arabicPeriod"/>
              <a:tabLst>
                <a:tab pos="462280" algn="l"/>
                <a:tab pos="462915" algn="l"/>
              </a:tabLst>
            </a:pPr>
            <a:r>
              <a:rPr lang="en-US" altLang="zh-CN" sz="28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Methodology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462280" indent="-450215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Tx/>
              <a:buAutoNum type="arabicPeriod"/>
              <a:tabLst>
                <a:tab pos="462280" algn="l"/>
                <a:tab pos="462915" algn="l"/>
              </a:tabLst>
            </a:pPr>
            <a:r>
              <a:rPr lang="en-US" altLang="zh-CN" sz="2800" b="0" i="0" u="none" strike="noStrike" kern="120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28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8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Analysis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462280" indent="-450215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AutoNum type="arabicPeriod"/>
              <a:tabLst>
                <a:tab pos="462280" algn="l"/>
                <a:tab pos="462915" algn="l"/>
              </a:tabLst>
            </a:pPr>
            <a:r>
              <a:rPr lang="en-US" altLang="zh-CN" sz="28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Results</a:t>
            </a:r>
            <a:r>
              <a:rPr lang="en-US" altLang="zh-CN" sz="28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8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29" name="组合"/>
          <p:cNvGrpSpPr>
            <a:grpSpLocks/>
          </p:cNvGrpSpPr>
          <p:nvPr/>
        </p:nvGrpSpPr>
        <p:grpSpPr>
          <a:xfrm>
            <a:off x="64007" y="812292"/>
            <a:ext cx="8492110" cy="561340"/>
            <a:chOff x="64007" y="812292"/>
            <a:chExt cx="8492110" cy="561340"/>
          </a:xfrm>
        </p:grpSpPr>
        <p:sp>
          <p:nvSpPr>
            <p:cNvPr id="22" name="曲线"/>
            <p:cNvSpPr>
              <a:spLocks/>
            </p:cNvSpPr>
            <p:nvPr/>
          </p:nvSpPr>
          <p:spPr>
            <a:xfrm rot="0">
              <a:off x="64007" y="812292"/>
              <a:ext cx="212915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20" y="0"/>
                  </a:moveTo>
                  <a:lnTo>
                    <a:pt x="19063" y="0"/>
                  </a:lnTo>
                  <a:lnTo>
                    <a:pt x="19480" y="175"/>
                  </a:lnTo>
                  <a:lnTo>
                    <a:pt x="19867" y="527"/>
                  </a:lnTo>
                  <a:lnTo>
                    <a:pt x="20238" y="1114"/>
                  </a:lnTo>
                  <a:lnTo>
                    <a:pt x="20856" y="2814"/>
                  </a:lnTo>
                  <a:lnTo>
                    <a:pt x="21320" y="5219"/>
                  </a:lnTo>
                  <a:lnTo>
                    <a:pt x="21475" y="6567"/>
                  </a:lnTo>
                  <a:lnTo>
                    <a:pt x="21567" y="8034"/>
                  </a:lnTo>
                  <a:lnTo>
                    <a:pt x="21598" y="9617"/>
                  </a:lnTo>
                  <a:lnTo>
                    <a:pt x="21598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30" y="8034"/>
                  </a:lnTo>
                  <a:lnTo>
                    <a:pt x="123" y="6567"/>
                  </a:lnTo>
                  <a:lnTo>
                    <a:pt x="278" y="5219"/>
                  </a:lnTo>
                  <a:lnTo>
                    <a:pt x="479" y="3929"/>
                  </a:lnTo>
                  <a:lnTo>
                    <a:pt x="1020" y="1876"/>
                  </a:lnTo>
                  <a:lnTo>
                    <a:pt x="1360" y="1114"/>
                  </a:lnTo>
                  <a:lnTo>
                    <a:pt x="1716" y="527"/>
                  </a:lnTo>
                  <a:lnTo>
                    <a:pt x="2118" y="175"/>
                  </a:lnTo>
                  <a:lnTo>
                    <a:pt x="2520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3A3A3"/>
              </a:solidFill>
              <a:prstDash val="solid"/>
              <a:round/>
            </a:ln>
          </p:spPr>
        </p:sp>
        <p:sp>
          <p:nvSpPr>
            <p:cNvPr id="23" name="曲线"/>
            <p:cNvSpPr>
              <a:spLocks/>
            </p:cNvSpPr>
            <p:nvPr/>
          </p:nvSpPr>
          <p:spPr>
            <a:xfrm rot="0">
              <a:off x="2193036" y="812292"/>
              <a:ext cx="212153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580"/>
                  </a:move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0" y="3929"/>
                  </a:lnTo>
                  <a:lnTo>
                    <a:pt x="744" y="2814"/>
                  </a:lnTo>
                  <a:lnTo>
                    <a:pt x="1365" y="1114"/>
                  </a:lnTo>
                  <a:lnTo>
                    <a:pt x="1737" y="527"/>
                  </a:lnTo>
                  <a:lnTo>
                    <a:pt x="2125" y="175"/>
                  </a:lnTo>
                  <a:lnTo>
                    <a:pt x="2529" y="0"/>
                  </a:lnTo>
                  <a:lnTo>
                    <a:pt x="19054" y="0"/>
                  </a:lnTo>
                  <a:lnTo>
                    <a:pt x="19472" y="175"/>
                  </a:lnTo>
                  <a:lnTo>
                    <a:pt x="19860" y="527"/>
                  </a:lnTo>
                  <a:lnTo>
                    <a:pt x="20217" y="1114"/>
                  </a:lnTo>
                  <a:lnTo>
                    <a:pt x="20559" y="1876"/>
                  </a:lnTo>
                  <a:lnTo>
                    <a:pt x="21102" y="3929"/>
                  </a:lnTo>
                  <a:lnTo>
                    <a:pt x="21319" y="5219"/>
                  </a:lnTo>
                  <a:lnTo>
                    <a:pt x="21567" y="8034"/>
                  </a:lnTo>
                  <a:lnTo>
                    <a:pt x="21598" y="9617"/>
                  </a:lnTo>
                  <a:lnTo>
                    <a:pt x="21598" y="21580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4" name="曲线"/>
            <p:cNvSpPr>
              <a:spLocks/>
            </p:cNvSpPr>
            <p:nvPr/>
          </p:nvSpPr>
          <p:spPr>
            <a:xfrm rot="0">
              <a:off x="2193036" y="812292"/>
              <a:ext cx="212153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29" y="0"/>
                  </a:moveTo>
                  <a:lnTo>
                    <a:pt x="19054" y="0"/>
                  </a:lnTo>
                  <a:lnTo>
                    <a:pt x="19472" y="175"/>
                  </a:lnTo>
                  <a:lnTo>
                    <a:pt x="19860" y="527"/>
                  </a:lnTo>
                  <a:lnTo>
                    <a:pt x="20217" y="1114"/>
                  </a:lnTo>
                  <a:lnTo>
                    <a:pt x="20559" y="1876"/>
                  </a:lnTo>
                  <a:lnTo>
                    <a:pt x="21102" y="3929"/>
                  </a:lnTo>
                  <a:lnTo>
                    <a:pt x="21319" y="5219"/>
                  </a:lnTo>
                  <a:lnTo>
                    <a:pt x="21567" y="8034"/>
                  </a:lnTo>
                  <a:lnTo>
                    <a:pt x="21598" y="9617"/>
                  </a:lnTo>
                  <a:lnTo>
                    <a:pt x="21598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0" y="3929"/>
                  </a:lnTo>
                  <a:lnTo>
                    <a:pt x="744" y="2814"/>
                  </a:lnTo>
                  <a:lnTo>
                    <a:pt x="1365" y="1114"/>
                  </a:lnTo>
                  <a:lnTo>
                    <a:pt x="1737" y="527"/>
                  </a:lnTo>
                  <a:lnTo>
                    <a:pt x="2125" y="175"/>
                  </a:lnTo>
                  <a:lnTo>
                    <a:pt x="2529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3A3A3"/>
              </a:solidFill>
              <a:prstDash val="solid"/>
              <a:round/>
            </a:ln>
          </p:spPr>
        </p:sp>
        <p:sp>
          <p:nvSpPr>
            <p:cNvPr id="25" name="曲线"/>
            <p:cNvSpPr>
              <a:spLocks/>
            </p:cNvSpPr>
            <p:nvPr/>
          </p:nvSpPr>
          <p:spPr>
            <a:xfrm rot="0">
              <a:off x="4314443" y="812292"/>
              <a:ext cx="2121534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580"/>
                  </a:move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0" y="3929"/>
                  </a:lnTo>
                  <a:lnTo>
                    <a:pt x="744" y="2814"/>
                  </a:lnTo>
                  <a:lnTo>
                    <a:pt x="1365" y="1114"/>
                  </a:lnTo>
                  <a:lnTo>
                    <a:pt x="1737" y="527"/>
                  </a:lnTo>
                  <a:lnTo>
                    <a:pt x="2125" y="175"/>
                  </a:lnTo>
                  <a:lnTo>
                    <a:pt x="2529" y="0"/>
                  </a:lnTo>
                  <a:lnTo>
                    <a:pt x="19054" y="0"/>
                  </a:lnTo>
                  <a:lnTo>
                    <a:pt x="19472" y="175"/>
                  </a:lnTo>
                  <a:lnTo>
                    <a:pt x="19860" y="527"/>
                  </a:lnTo>
                  <a:lnTo>
                    <a:pt x="20217" y="1114"/>
                  </a:lnTo>
                  <a:lnTo>
                    <a:pt x="20559" y="1876"/>
                  </a:lnTo>
                  <a:lnTo>
                    <a:pt x="21102" y="3929"/>
                  </a:lnTo>
                  <a:lnTo>
                    <a:pt x="21303" y="5219"/>
                  </a:lnTo>
                  <a:lnTo>
                    <a:pt x="21459" y="6567"/>
                  </a:lnTo>
                  <a:lnTo>
                    <a:pt x="21552" y="8034"/>
                  </a:lnTo>
                  <a:lnTo>
                    <a:pt x="21598" y="9617"/>
                  </a:lnTo>
                  <a:lnTo>
                    <a:pt x="21598" y="21580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 rot="0">
              <a:off x="4314443" y="812292"/>
              <a:ext cx="2121534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29" y="0"/>
                  </a:moveTo>
                  <a:lnTo>
                    <a:pt x="19054" y="0"/>
                  </a:lnTo>
                  <a:lnTo>
                    <a:pt x="19472" y="175"/>
                  </a:lnTo>
                  <a:lnTo>
                    <a:pt x="19860" y="527"/>
                  </a:lnTo>
                  <a:lnTo>
                    <a:pt x="20217" y="1114"/>
                  </a:lnTo>
                  <a:lnTo>
                    <a:pt x="20559" y="1876"/>
                  </a:lnTo>
                  <a:lnTo>
                    <a:pt x="21102" y="3929"/>
                  </a:lnTo>
                  <a:lnTo>
                    <a:pt x="21303" y="5219"/>
                  </a:lnTo>
                  <a:lnTo>
                    <a:pt x="21459" y="6567"/>
                  </a:lnTo>
                  <a:lnTo>
                    <a:pt x="21552" y="8034"/>
                  </a:lnTo>
                  <a:lnTo>
                    <a:pt x="21598" y="9617"/>
                  </a:lnTo>
                  <a:lnTo>
                    <a:pt x="21598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0" y="3929"/>
                  </a:lnTo>
                  <a:lnTo>
                    <a:pt x="744" y="2814"/>
                  </a:lnTo>
                  <a:lnTo>
                    <a:pt x="1365" y="1114"/>
                  </a:lnTo>
                  <a:lnTo>
                    <a:pt x="1737" y="527"/>
                  </a:lnTo>
                  <a:lnTo>
                    <a:pt x="2125" y="175"/>
                  </a:lnTo>
                  <a:lnTo>
                    <a:pt x="2529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3A3A3"/>
              </a:solidFill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 rot="0">
              <a:off x="6435850" y="812292"/>
              <a:ext cx="212026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21580"/>
                  </a:move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1" y="3929"/>
                  </a:lnTo>
                  <a:lnTo>
                    <a:pt x="1040" y="1876"/>
                  </a:lnTo>
                  <a:lnTo>
                    <a:pt x="1723" y="527"/>
                  </a:lnTo>
                  <a:lnTo>
                    <a:pt x="2126" y="175"/>
                  </a:lnTo>
                  <a:lnTo>
                    <a:pt x="2530" y="0"/>
                  </a:lnTo>
                  <a:lnTo>
                    <a:pt x="19065" y="0"/>
                  </a:lnTo>
                  <a:lnTo>
                    <a:pt x="19469" y="175"/>
                  </a:lnTo>
                  <a:lnTo>
                    <a:pt x="19872" y="527"/>
                  </a:lnTo>
                  <a:lnTo>
                    <a:pt x="20229" y="1114"/>
                  </a:lnTo>
                  <a:lnTo>
                    <a:pt x="20866" y="2814"/>
                  </a:lnTo>
                  <a:lnTo>
                    <a:pt x="21316" y="5219"/>
                  </a:lnTo>
                  <a:lnTo>
                    <a:pt x="21471" y="6567"/>
                  </a:lnTo>
                  <a:lnTo>
                    <a:pt x="21565" y="8034"/>
                  </a:lnTo>
                  <a:lnTo>
                    <a:pt x="21596" y="9617"/>
                  </a:lnTo>
                  <a:lnTo>
                    <a:pt x="21596" y="21580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8" name="曲线"/>
            <p:cNvSpPr>
              <a:spLocks/>
            </p:cNvSpPr>
            <p:nvPr/>
          </p:nvSpPr>
          <p:spPr>
            <a:xfrm rot="0">
              <a:off x="6435852" y="812292"/>
              <a:ext cx="212026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30" y="0"/>
                  </a:moveTo>
                  <a:lnTo>
                    <a:pt x="19065" y="0"/>
                  </a:lnTo>
                  <a:lnTo>
                    <a:pt x="19469" y="175"/>
                  </a:lnTo>
                  <a:lnTo>
                    <a:pt x="19872" y="527"/>
                  </a:lnTo>
                  <a:lnTo>
                    <a:pt x="20229" y="1114"/>
                  </a:lnTo>
                  <a:lnTo>
                    <a:pt x="20866" y="2814"/>
                  </a:lnTo>
                  <a:lnTo>
                    <a:pt x="21316" y="5219"/>
                  </a:lnTo>
                  <a:lnTo>
                    <a:pt x="21471" y="6567"/>
                  </a:lnTo>
                  <a:lnTo>
                    <a:pt x="21565" y="8034"/>
                  </a:lnTo>
                  <a:lnTo>
                    <a:pt x="21596" y="9617"/>
                  </a:lnTo>
                  <a:lnTo>
                    <a:pt x="21596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1" y="3929"/>
                  </a:lnTo>
                  <a:lnTo>
                    <a:pt x="1040" y="1876"/>
                  </a:lnTo>
                  <a:lnTo>
                    <a:pt x="1723" y="527"/>
                  </a:lnTo>
                  <a:lnTo>
                    <a:pt x="2127" y="175"/>
                  </a:lnTo>
                  <a:lnTo>
                    <a:pt x="2530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3A3A3"/>
              </a:solidFill>
              <a:prstDash val="solid"/>
              <a:round/>
            </a:ln>
          </p:spPr>
        </p:sp>
      </p:grpSp>
      <p:sp>
        <p:nvSpPr>
          <p:cNvPr id="30" name="矩形"/>
          <p:cNvSpPr>
            <a:spLocks/>
          </p:cNvSpPr>
          <p:nvPr/>
        </p:nvSpPr>
        <p:spPr>
          <a:xfrm rot="0">
            <a:off x="602998" y="964331"/>
            <a:ext cx="7600949" cy="4927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162810" algn="l"/>
                <a:tab pos="4220845" algn="l"/>
                <a:tab pos="6178550" algn="l"/>
              </a:tabLst>
            </a:pPr>
            <a:r>
              <a:rPr lang="en-US" altLang="zh-CN" sz="15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Introduction	Background	</a:t>
            </a:r>
            <a:r>
              <a:rPr lang="en-US" altLang="zh-CN" sz="1550" b="0" i="0" u="none" strike="noStrike" kern="1200" cap="none" spc="1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	</a:t>
            </a:r>
            <a:r>
              <a:rPr lang="en-US" altLang="zh-CN" sz="1550" b="0" i="0" u="none" strike="noStrike" kern="1200" cap="none" spc="-1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</a:t>
            </a:r>
            <a:r>
              <a:rPr lang="en-US" altLang="zh-CN" sz="1550" b="0" i="0" u="none" strike="noStrike" kern="1200" cap="none" spc="-7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550" b="0" i="0" u="none" strike="noStrike" kern="1200" cap="none" spc="1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</a:t>
            </a:r>
            <a:r>
              <a:rPr lang="en-US" altLang="zh-CN" sz="1550" b="0" i="0" u="none" strike="noStrike" kern="1200" cap="none" spc="-5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5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33" name="组合"/>
          <p:cNvGrpSpPr>
            <a:grpSpLocks/>
          </p:cNvGrpSpPr>
          <p:nvPr/>
        </p:nvGrpSpPr>
        <p:grpSpPr>
          <a:xfrm>
            <a:off x="8555735" y="812291"/>
            <a:ext cx="2131061" cy="561340"/>
            <a:chOff x="8555735" y="812291"/>
            <a:chExt cx="2131061" cy="561340"/>
          </a:xfrm>
        </p:grpSpPr>
        <p:sp>
          <p:nvSpPr>
            <p:cNvPr id="31" name="曲线"/>
            <p:cNvSpPr>
              <a:spLocks/>
            </p:cNvSpPr>
            <p:nvPr/>
          </p:nvSpPr>
          <p:spPr>
            <a:xfrm rot="0">
              <a:off x="8555736" y="812291"/>
              <a:ext cx="2131060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21580"/>
                  </a:moveTo>
                  <a:lnTo>
                    <a:pt x="0" y="21580"/>
                  </a:lnTo>
                  <a:lnTo>
                    <a:pt x="0" y="9617"/>
                  </a:lnTo>
                  <a:lnTo>
                    <a:pt x="46" y="8034"/>
                  </a:lnTo>
                  <a:lnTo>
                    <a:pt x="139" y="6567"/>
                  </a:lnTo>
                  <a:lnTo>
                    <a:pt x="293" y="5219"/>
                  </a:lnTo>
                  <a:lnTo>
                    <a:pt x="494" y="3929"/>
                  </a:lnTo>
                  <a:lnTo>
                    <a:pt x="1034" y="1876"/>
                  </a:lnTo>
                  <a:lnTo>
                    <a:pt x="1374" y="1114"/>
                  </a:lnTo>
                  <a:lnTo>
                    <a:pt x="1730" y="527"/>
                  </a:lnTo>
                  <a:lnTo>
                    <a:pt x="2116" y="175"/>
                  </a:lnTo>
                  <a:lnTo>
                    <a:pt x="2533" y="0"/>
                  </a:lnTo>
                  <a:lnTo>
                    <a:pt x="19061" y="0"/>
                  </a:lnTo>
                  <a:lnTo>
                    <a:pt x="19478" y="175"/>
                  </a:lnTo>
                  <a:lnTo>
                    <a:pt x="19864" y="527"/>
                  </a:lnTo>
                  <a:lnTo>
                    <a:pt x="20220" y="1114"/>
                  </a:lnTo>
                  <a:lnTo>
                    <a:pt x="20559" y="1876"/>
                  </a:lnTo>
                  <a:lnTo>
                    <a:pt x="21100" y="3929"/>
                  </a:lnTo>
                  <a:lnTo>
                    <a:pt x="21316" y="5219"/>
                  </a:lnTo>
                  <a:lnTo>
                    <a:pt x="21563" y="8034"/>
                  </a:lnTo>
                  <a:lnTo>
                    <a:pt x="21594" y="9617"/>
                  </a:lnTo>
                  <a:lnTo>
                    <a:pt x="21594" y="21580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2" name="曲线"/>
            <p:cNvSpPr>
              <a:spLocks/>
            </p:cNvSpPr>
            <p:nvPr/>
          </p:nvSpPr>
          <p:spPr>
            <a:xfrm rot="0">
              <a:off x="8555735" y="812291"/>
              <a:ext cx="2131059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33" y="0"/>
                  </a:moveTo>
                  <a:lnTo>
                    <a:pt x="19061" y="0"/>
                  </a:lnTo>
                  <a:lnTo>
                    <a:pt x="19478" y="175"/>
                  </a:lnTo>
                  <a:lnTo>
                    <a:pt x="19864" y="527"/>
                  </a:lnTo>
                  <a:lnTo>
                    <a:pt x="20220" y="1114"/>
                  </a:lnTo>
                  <a:lnTo>
                    <a:pt x="20559" y="1876"/>
                  </a:lnTo>
                  <a:lnTo>
                    <a:pt x="21100" y="3929"/>
                  </a:lnTo>
                  <a:lnTo>
                    <a:pt x="21316" y="5219"/>
                  </a:lnTo>
                  <a:lnTo>
                    <a:pt x="21563" y="8034"/>
                  </a:lnTo>
                  <a:lnTo>
                    <a:pt x="21594" y="9617"/>
                  </a:lnTo>
                  <a:lnTo>
                    <a:pt x="21594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46" y="8034"/>
                  </a:lnTo>
                  <a:lnTo>
                    <a:pt x="139" y="6567"/>
                  </a:lnTo>
                  <a:lnTo>
                    <a:pt x="293" y="5219"/>
                  </a:lnTo>
                  <a:lnTo>
                    <a:pt x="494" y="3929"/>
                  </a:lnTo>
                  <a:lnTo>
                    <a:pt x="1034" y="1876"/>
                  </a:lnTo>
                  <a:lnTo>
                    <a:pt x="1374" y="1114"/>
                  </a:lnTo>
                  <a:lnTo>
                    <a:pt x="1730" y="527"/>
                  </a:lnTo>
                  <a:lnTo>
                    <a:pt x="2116" y="175"/>
                  </a:lnTo>
                  <a:lnTo>
                    <a:pt x="2533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3A3A3"/>
              </a:solidFill>
              <a:prstDash val="solid"/>
              <a:round/>
            </a:ln>
          </p:spPr>
        </p:sp>
      </p:grpSp>
      <p:sp>
        <p:nvSpPr>
          <p:cNvPr id="34" name="矩形"/>
          <p:cNvSpPr>
            <a:spLocks/>
          </p:cNvSpPr>
          <p:nvPr/>
        </p:nvSpPr>
        <p:spPr>
          <a:xfrm rot="0">
            <a:off x="9126728" y="964331"/>
            <a:ext cx="992505" cy="4927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0" i="0" u="none" strike="noStrike" kern="1200" cap="none" spc="2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-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0" i="0" u="none" strike="noStrike" kern="1200" cap="none" spc="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550" b="0" i="0" u="none" strike="noStrike" kern="1200" cap="none" spc="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550" b="0" i="0" u="none" strike="noStrike" kern="1200" cap="none" spc="-2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si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0" i="0" u="none" strike="noStrike" kern="1200" cap="none" spc="1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sldNum" idx="7"/>
          </p:nvPr>
        </p:nvSpPr>
        <p:spPr>
          <a:xfrm rot="0">
            <a:off x="9706286" y="6520589"/>
            <a:ext cx="144778" cy="13969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050" b="0" i="0" u="none" strike="noStrike" kern="1200" cap="none" spc="0" baseline="0">
              <a:solidFill>
                <a:srgbClr val="7E7E7E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13573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"/>
          <p:cNvSpPr>
            <a:spLocks/>
          </p:cNvSpPr>
          <p:nvPr/>
        </p:nvSpPr>
        <p:spPr>
          <a:xfrm rot="0">
            <a:off x="827075" y="1669963"/>
            <a:ext cx="3245432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714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17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Times New Roman" pitchFamily="0" charset="0"/>
              </a:rPr>
              <a:t>Introduction</a:t>
            </a:r>
            <a:endParaRPr lang="en-US" altLang="zh-CN" sz="4000" b="0" i="0" u="none" strike="noStrike" kern="1200" cap="none" spc="0" baseline="0">
              <a:solidFill>
                <a:schemeClr val="tx1"/>
              </a:solidFill>
              <a:latin typeface="Georgia" pitchFamily="0" charset="0"/>
              <a:ea typeface="宋体" pitchFamily="0" charset="0"/>
              <a:cs typeface="Times New Roman" pitchFamily="0" charset="0"/>
            </a:endParaRPr>
          </a:p>
          <a:p>
            <a:pPr marL="314325" indent="-302260" algn="l">
              <a:lnSpc>
                <a:spcPct val="100000"/>
              </a:lnSpc>
              <a:spcBef>
                <a:spcPts val="216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314325" algn="l"/>
                <a:tab pos="314960" algn="l"/>
              </a:tabLst>
            </a:pPr>
            <a:r>
              <a:rPr lang="en-US" altLang="zh-CN" sz="2800" b="0" i="0" u="none" strike="noStrike" kern="1200" cap="none" spc="0" baseline="0">
                <a:solidFill>
                  <a:srgbClr val="EB7C2F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Motivation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0" name="矩形"/>
          <p:cNvSpPr>
            <a:spLocks/>
          </p:cNvSpPr>
          <p:nvPr/>
        </p:nvSpPr>
        <p:spPr>
          <a:xfrm rot="0">
            <a:off x="827075" y="3095625"/>
            <a:ext cx="9859719" cy="45586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71755" rIns="0" bIns="0" anchor="t" anchorCtr="0">
            <a:prstTxWarp prst="textNoShape"/>
            <a:spAutoFit/>
          </a:bodyPr>
          <a:lstStyle/>
          <a:p>
            <a:pPr marL="312420" indent="-300355" algn="l">
              <a:lnSpc>
                <a:spcPct val="150000"/>
              </a:lnSpc>
              <a:spcBef>
                <a:spcPts val="56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312420" algn="l"/>
                <a:tab pos="313055" algn="l"/>
              </a:tabLst>
            </a:pP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 smart  trolley is a technological advanced transportation system designed to efficiently move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goods,products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or materials within various environments.</a:t>
            </a:r>
            <a:endParaRPr lang="en-US" altLang="zh-CN" sz="2400" b="0" i="0" u="none" strike="noStrike" kern="1200" cap="none" spc="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312420" indent="-300355" algn="l">
              <a:lnSpc>
                <a:spcPct val="150000"/>
              </a:lnSpc>
              <a:spcBef>
                <a:spcPts val="56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312420" algn="l"/>
                <a:tab pos="313055" algn="l"/>
              </a:tabLst>
            </a:pP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By equipping with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advandaced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technology,it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can used by turning on the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swtich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to move forward and turn off the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swtich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to stop.</a:t>
            </a:r>
            <a:endParaRPr lang="en-US" altLang="zh-CN" sz="2400" b="0" i="0" u="none" strike="noStrike" kern="1200" cap="none" spc="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312420" indent="-300355" algn="l">
              <a:lnSpc>
                <a:spcPct val="150000"/>
              </a:lnSpc>
              <a:spcBef>
                <a:spcPts val="56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312420" algn="l"/>
                <a:tab pos="313055" algn="l"/>
              </a:tabLst>
            </a:pP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By combining convenience with modern tech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features,smart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trolleys aim to reduce the physical strain of carrying luggage ,enhance travel efficiency </a:t>
            </a:r>
            <a:r>
              <a:rPr lang="en-US" altLang="zh-CN" sz="19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.</a:t>
            </a:r>
            <a:endParaRPr lang="zh-CN" altLang="en-US" sz="19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1" name="曲线"/>
          <p:cNvSpPr>
            <a:spLocks/>
          </p:cNvSpPr>
          <p:nvPr/>
        </p:nvSpPr>
        <p:spPr>
          <a:xfrm rot="0">
            <a:off x="2193036" y="812291"/>
            <a:ext cx="2121535" cy="56134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529" y="0"/>
                </a:moveTo>
                <a:lnTo>
                  <a:pt x="19054" y="0"/>
                </a:lnTo>
                <a:lnTo>
                  <a:pt x="19472" y="175"/>
                </a:lnTo>
                <a:lnTo>
                  <a:pt x="19860" y="527"/>
                </a:lnTo>
                <a:lnTo>
                  <a:pt x="20217" y="1114"/>
                </a:lnTo>
                <a:lnTo>
                  <a:pt x="20559" y="1876"/>
                </a:lnTo>
                <a:lnTo>
                  <a:pt x="21102" y="3929"/>
                </a:lnTo>
                <a:lnTo>
                  <a:pt x="21319" y="5219"/>
                </a:lnTo>
                <a:lnTo>
                  <a:pt x="21567" y="8034"/>
                </a:lnTo>
                <a:lnTo>
                  <a:pt x="21598" y="9617"/>
                </a:lnTo>
                <a:lnTo>
                  <a:pt x="21598" y="21580"/>
                </a:lnTo>
                <a:lnTo>
                  <a:pt x="0" y="21580"/>
                </a:lnTo>
                <a:lnTo>
                  <a:pt x="0" y="9617"/>
                </a:lnTo>
                <a:lnTo>
                  <a:pt x="31" y="8034"/>
                </a:lnTo>
                <a:lnTo>
                  <a:pt x="124" y="6567"/>
                </a:lnTo>
                <a:lnTo>
                  <a:pt x="279" y="5219"/>
                </a:lnTo>
                <a:lnTo>
                  <a:pt x="480" y="3929"/>
                </a:lnTo>
                <a:lnTo>
                  <a:pt x="744" y="2814"/>
                </a:lnTo>
                <a:lnTo>
                  <a:pt x="1365" y="1114"/>
                </a:lnTo>
                <a:lnTo>
                  <a:pt x="1737" y="527"/>
                </a:lnTo>
                <a:lnTo>
                  <a:pt x="2125" y="175"/>
                </a:lnTo>
                <a:lnTo>
                  <a:pt x="2529" y="0"/>
                </a:lnTo>
                <a:close/>
              </a:path>
            </a:pathLst>
          </a:custGeom>
          <a:noFill/>
          <a:ln w="24384" cmpd="sng" cap="flat">
            <a:solidFill>
              <a:srgbClr val="A3A3A3"/>
            </a:solidFill>
            <a:prstDash val="solid"/>
            <a:round/>
          </a:ln>
        </p:spPr>
      </p:sp>
      <p:sp>
        <p:nvSpPr>
          <p:cNvPr id="42" name="矩形"/>
          <p:cNvSpPr>
            <a:spLocks/>
          </p:cNvSpPr>
          <p:nvPr/>
        </p:nvSpPr>
        <p:spPr>
          <a:xfrm rot="0">
            <a:off x="2753329" y="964331"/>
            <a:ext cx="985519" cy="4927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0" i="0" u="none" strike="noStrike" kern="1200" cap="none" spc="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1550" b="0" i="0" u="none" strike="noStrike" kern="1200" cap="none" spc="3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550" b="0" i="0" u="none" strike="noStrike" kern="1200" cap="none" spc="-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550" b="0" i="0" u="none" strike="noStrike" kern="1200" cap="none" spc="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1550" b="0" i="0" u="none" strike="noStrike" kern="1200" cap="none" spc="-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</a:t>
            </a:r>
            <a:r>
              <a:rPr lang="en-US" altLang="zh-CN" sz="1550" b="0" i="0" u="none" strike="noStrike" kern="1200" cap="none" spc="-3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550" b="0" i="0" u="none" strike="noStrike" kern="1200" cap="none" spc="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0" i="0" u="none" strike="noStrike" kern="1200" cap="none" spc="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45" name="组合"/>
          <p:cNvGrpSpPr>
            <a:grpSpLocks/>
          </p:cNvGrpSpPr>
          <p:nvPr/>
        </p:nvGrpSpPr>
        <p:grpSpPr>
          <a:xfrm>
            <a:off x="4314443" y="812292"/>
            <a:ext cx="2121534" cy="561340"/>
            <a:chOff x="4314443" y="812292"/>
            <a:chExt cx="2121534" cy="561340"/>
          </a:xfrm>
        </p:grpSpPr>
        <p:sp>
          <p:nvSpPr>
            <p:cNvPr id="43" name="曲线"/>
            <p:cNvSpPr>
              <a:spLocks/>
            </p:cNvSpPr>
            <p:nvPr/>
          </p:nvSpPr>
          <p:spPr>
            <a:xfrm rot="0">
              <a:off x="4314443" y="812292"/>
              <a:ext cx="2121534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580"/>
                  </a:move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0" y="3929"/>
                  </a:lnTo>
                  <a:lnTo>
                    <a:pt x="744" y="2814"/>
                  </a:lnTo>
                  <a:lnTo>
                    <a:pt x="1365" y="1114"/>
                  </a:lnTo>
                  <a:lnTo>
                    <a:pt x="1737" y="527"/>
                  </a:lnTo>
                  <a:lnTo>
                    <a:pt x="2125" y="175"/>
                  </a:lnTo>
                  <a:lnTo>
                    <a:pt x="2529" y="0"/>
                  </a:lnTo>
                  <a:lnTo>
                    <a:pt x="19054" y="0"/>
                  </a:lnTo>
                  <a:lnTo>
                    <a:pt x="19472" y="175"/>
                  </a:lnTo>
                  <a:lnTo>
                    <a:pt x="19860" y="527"/>
                  </a:lnTo>
                  <a:lnTo>
                    <a:pt x="20217" y="1114"/>
                  </a:lnTo>
                  <a:lnTo>
                    <a:pt x="20559" y="1876"/>
                  </a:lnTo>
                  <a:lnTo>
                    <a:pt x="21102" y="3929"/>
                  </a:lnTo>
                  <a:lnTo>
                    <a:pt x="21303" y="5219"/>
                  </a:lnTo>
                  <a:lnTo>
                    <a:pt x="21459" y="6567"/>
                  </a:lnTo>
                  <a:lnTo>
                    <a:pt x="21552" y="8034"/>
                  </a:lnTo>
                  <a:lnTo>
                    <a:pt x="21598" y="9617"/>
                  </a:lnTo>
                  <a:lnTo>
                    <a:pt x="21598" y="21580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44" name="曲线"/>
            <p:cNvSpPr>
              <a:spLocks/>
            </p:cNvSpPr>
            <p:nvPr/>
          </p:nvSpPr>
          <p:spPr>
            <a:xfrm rot="0">
              <a:off x="4314443" y="812292"/>
              <a:ext cx="2121534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29" y="0"/>
                  </a:moveTo>
                  <a:lnTo>
                    <a:pt x="19054" y="0"/>
                  </a:lnTo>
                  <a:lnTo>
                    <a:pt x="19472" y="175"/>
                  </a:lnTo>
                  <a:lnTo>
                    <a:pt x="19860" y="527"/>
                  </a:lnTo>
                  <a:lnTo>
                    <a:pt x="20217" y="1114"/>
                  </a:lnTo>
                  <a:lnTo>
                    <a:pt x="20559" y="1876"/>
                  </a:lnTo>
                  <a:lnTo>
                    <a:pt x="21102" y="3929"/>
                  </a:lnTo>
                  <a:lnTo>
                    <a:pt x="21303" y="5219"/>
                  </a:lnTo>
                  <a:lnTo>
                    <a:pt x="21459" y="6567"/>
                  </a:lnTo>
                  <a:lnTo>
                    <a:pt x="21552" y="8034"/>
                  </a:lnTo>
                  <a:lnTo>
                    <a:pt x="21598" y="9617"/>
                  </a:lnTo>
                  <a:lnTo>
                    <a:pt x="21598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0" y="3929"/>
                  </a:lnTo>
                  <a:lnTo>
                    <a:pt x="744" y="2814"/>
                  </a:lnTo>
                  <a:lnTo>
                    <a:pt x="1365" y="1114"/>
                  </a:lnTo>
                  <a:lnTo>
                    <a:pt x="1737" y="527"/>
                  </a:lnTo>
                  <a:lnTo>
                    <a:pt x="2125" y="175"/>
                  </a:lnTo>
                  <a:lnTo>
                    <a:pt x="2529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3A3A3"/>
              </a:solidFill>
              <a:prstDash val="solid"/>
              <a:round/>
            </a:ln>
          </p:spPr>
        </p:sp>
      </p:grpSp>
      <p:sp>
        <p:nvSpPr>
          <p:cNvPr id="46" name="矩形"/>
          <p:cNvSpPr>
            <a:spLocks/>
          </p:cNvSpPr>
          <p:nvPr/>
        </p:nvSpPr>
        <p:spPr>
          <a:xfrm rot="0">
            <a:off x="4812202" y="964331"/>
            <a:ext cx="1121410" cy="2546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0" i="0" u="none" strike="noStrike" kern="1200" cap="none" spc="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550" b="0" i="0" u="none" strike="noStrike" kern="1200" cap="none" spc="-6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550" b="0" i="0" u="none" strike="noStrike" kern="1200" cap="none" spc="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-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ol</a:t>
            </a:r>
            <a:r>
              <a:rPr lang="en-US" altLang="zh-CN" sz="1550" b="0" i="0" u="none" strike="noStrike" kern="1200" cap="none" spc="-3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550" b="0" i="0" u="none" strike="noStrike" kern="1200" cap="none" spc="1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49" name="组合"/>
          <p:cNvGrpSpPr>
            <a:grpSpLocks/>
          </p:cNvGrpSpPr>
          <p:nvPr/>
        </p:nvGrpSpPr>
        <p:grpSpPr>
          <a:xfrm>
            <a:off x="6435850" y="812292"/>
            <a:ext cx="2120266" cy="561340"/>
            <a:chOff x="6435850" y="812292"/>
            <a:chExt cx="2120266" cy="561340"/>
          </a:xfrm>
        </p:grpSpPr>
        <p:sp>
          <p:nvSpPr>
            <p:cNvPr id="47" name="曲线"/>
            <p:cNvSpPr>
              <a:spLocks/>
            </p:cNvSpPr>
            <p:nvPr/>
          </p:nvSpPr>
          <p:spPr>
            <a:xfrm rot="0">
              <a:off x="6435850" y="812292"/>
              <a:ext cx="212026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21580"/>
                  </a:move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1" y="3929"/>
                  </a:lnTo>
                  <a:lnTo>
                    <a:pt x="1040" y="1876"/>
                  </a:lnTo>
                  <a:lnTo>
                    <a:pt x="1723" y="527"/>
                  </a:lnTo>
                  <a:lnTo>
                    <a:pt x="2126" y="175"/>
                  </a:lnTo>
                  <a:lnTo>
                    <a:pt x="2530" y="0"/>
                  </a:lnTo>
                  <a:lnTo>
                    <a:pt x="19065" y="0"/>
                  </a:lnTo>
                  <a:lnTo>
                    <a:pt x="19469" y="175"/>
                  </a:lnTo>
                  <a:lnTo>
                    <a:pt x="19872" y="527"/>
                  </a:lnTo>
                  <a:lnTo>
                    <a:pt x="20229" y="1114"/>
                  </a:lnTo>
                  <a:lnTo>
                    <a:pt x="20866" y="2814"/>
                  </a:lnTo>
                  <a:lnTo>
                    <a:pt x="21316" y="5219"/>
                  </a:lnTo>
                  <a:lnTo>
                    <a:pt x="21471" y="6567"/>
                  </a:lnTo>
                  <a:lnTo>
                    <a:pt x="21565" y="8034"/>
                  </a:lnTo>
                  <a:lnTo>
                    <a:pt x="21596" y="9617"/>
                  </a:lnTo>
                  <a:lnTo>
                    <a:pt x="21596" y="21580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48" name="曲线"/>
            <p:cNvSpPr>
              <a:spLocks/>
            </p:cNvSpPr>
            <p:nvPr/>
          </p:nvSpPr>
          <p:spPr>
            <a:xfrm rot="0">
              <a:off x="6435852" y="812292"/>
              <a:ext cx="212026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30" y="0"/>
                  </a:moveTo>
                  <a:lnTo>
                    <a:pt x="19065" y="0"/>
                  </a:lnTo>
                  <a:lnTo>
                    <a:pt x="19469" y="175"/>
                  </a:lnTo>
                  <a:lnTo>
                    <a:pt x="19872" y="527"/>
                  </a:lnTo>
                  <a:lnTo>
                    <a:pt x="20229" y="1114"/>
                  </a:lnTo>
                  <a:lnTo>
                    <a:pt x="20866" y="2814"/>
                  </a:lnTo>
                  <a:lnTo>
                    <a:pt x="21316" y="5219"/>
                  </a:lnTo>
                  <a:lnTo>
                    <a:pt x="21471" y="6567"/>
                  </a:lnTo>
                  <a:lnTo>
                    <a:pt x="21565" y="8034"/>
                  </a:lnTo>
                  <a:lnTo>
                    <a:pt x="21596" y="9617"/>
                  </a:lnTo>
                  <a:lnTo>
                    <a:pt x="21596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1" y="3929"/>
                  </a:lnTo>
                  <a:lnTo>
                    <a:pt x="1040" y="1876"/>
                  </a:lnTo>
                  <a:lnTo>
                    <a:pt x="1723" y="527"/>
                  </a:lnTo>
                  <a:lnTo>
                    <a:pt x="2127" y="175"/>
                  </a:lnTo>
                  <a:lnTo>
                    <a:pt x="2530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3A3A3"/>
              </a:solidFill>
              <a:prstDash val="solid"/>
              <a:round/>
            </a:ln>
          </p:spPr>
        </p:sp>
      </p:grpSp>
      <p:sp>
        <p:nvSpPr>
          <p:cNvPr id="50" name="矩形"/>
          <p:cNvSpPr>
            <a:spLocks/>
          </p:cNvSpPr>
          <p:nvPr/>
        </p:nvSpPr>
        <p:spPr>
          <a:xfrm rot="0">
            <a:off x="6769037" y="964331"/>
            <a:ext cx="1437004" cy="4927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0" i="0" u="none" strike="noStrike" kern="1200" cap="none" spc="-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</a:t>
            </a:r>
            <a:r>
              <a:rPr lang="en-US" altLang="zh-CN" sz="1550" b="0" i="0" u="none" strike="noStrike" kern="1200" cap="none" spc="-8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550" b="0" i="0" u="none" strike="noStrike" kern="1200" cap="none" spc="1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</a:t>
            </a:r>
            <a:r>
              <a:rPr lang="en-US" altLang="zh-CN" sz="1550" b="0" i="0" u="none" strike="noStrike" kern="1200" cap="none" spc="-7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550" b="0" i="0" u="none" strike="noStrike" kern="1200" cap="none" spc="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53" name="组合"/>
          <p:cNvGrpSpPr>
            <a:grpSpLocks/>
          </p:cNvGrpSpPr>
          <p:nvPr/>
        </p:nvGrpSpPr>
        <p:grpSpPr>
          <a:xfrm>
            <a:off x="8555735" y="812292"/>
            <a:ext cx="2131061" cy="561340"/>
            <a:chOff x="8555735" y="812292"/>
            <a:chExt cx="2131061" cy="561340"/>
          </a:xfrm>
        </p:grpSpPr>
        <p:sp>
          <p:nvSpPr>
            <p:cNvPr id="51" name="曲线"/>
            <p:cNvSpPr>
              <a:spLocks/>
            </p:cNvSpPr>
            <p:nvPr/>
          </p:nvSpPr>
          <p:spPr>
            <a:xfrm rot="0">
              <a:off x="8555736" y="812292"/>
              <a:ext cx="2131060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21580"/>
                  </a:moveTo>
                  <a:lnTo>
                    <a:pt x="0" y="21580"/>
                  </a:lnTo>
                  <a:lnTo>
                    <a:pt x="0" y="9617"/>
                  </a:lnTo>
                  <a:lnTo>
                    <a:pt x="46" y="8034"/>
                  </a:lnTo>
                  <a:lnTo>
                    <a:pt x="139" y="6567"/>
                  </a:lnTo>
                  <a:lnTo>
                    <a:pt x="293" y="5219"/>
                  </a:lnTo>
                  <a:lnTo>
                    <a:pt x="494" y="3929"/>
                  </a:lnTo>
                  <a:lnTo>
                    <a:pt x="1034" y="1876"/>
                  </a:lnTo>
                  <a:lnTo>
                    <a:pt x="1374" y="1114"/>
                  </a:lnTo>
                  <a:lnTo>
                    <a:pt x="1730" y="527"/>
                  </a:lnTo>
                  <a:lnTo>
                    <a:pt x="2116" y="175"/>
                  </a:lnTo>
                  <a:lnTo>
                    <a:pt x="2533" y="0"/>
                  </a:lnTo>
                  <a:lnTo>
                    <a:pt x="19061" y="0"/>
                  </a:lnTo>
                  <a:lnTo>
                    <a:pt x="19478" y="175"/>
                  </a:lnTo>
                  <a:lnTo>
                    <a:pt x="19864" y="527"/>
                  </a:lnTo>
                  <a:lnTo>
                    <a:pt x="20220" y="1114"/>
                  </a:lnTo>
                  <a:lnTo>
                    <a:pt x="20559" y="1876"/>
                  </a:lnTo>
                  <a:lnTo>
                    <a:pt x="21100" y="3929"/>
                  </a:lnTo>
                  <a:lnTo>
                    <a:pt x="21316" y="5219"/>
                  </a:lnTo>
                  <a:lnTo>
                    <a:pt x="21563" y="8034"/>
                  </a:lnTo>
                  <a:lnTo>
                    <a:pt x="21594" y="9617"/>
                  </a:lnTo>
                  <a:lnTo>
                    <a:pt x="21594" y="21580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52" name="曲线"/>
            <p:cNvSpPr>
              <a:spLocks/>
            </p:cNvSpPr>
            <p:nvPr/>
          </p:nvSpPr>
          <p:spPr>
            <a:xfrm rot="0">
              <a:off x="8555735" y="812292"/>
              <a:ext cx="2131059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33" y="0"/>
                  </a:moveTo>
                  <a:lnTo>
                    <a:pt x="19061" y="0"/>
                  </a:lnTo>
                  <a:lnTo>
                    <a:pt x="19478" y="175"/>
                  </a:lnTo>
                  <a:lnTo>
                    <a:pt x="19864" y="527"/>
                  </a:lnTo>
                  <a:lnTo>
                    <a:pt x="20220" y="1114"/>
                  </a:lnTo>
                  <a:lnTo>
                    <a:pt x="20559" y="1876"/>
                  </a:lnTo>
                  <a:lnTo>
                    <a:pt x="21100" y="3929"/>
                  </a:lnTo>
                  <a:lnTo>
                    <a:pt x="21316" y="5219"/>
                  </a:lnTo>
                  <a:lnTo>
                    <a:pt x="21563" y="8034"/>
                  </a:lnTo>
                  <a:lnTo>
                    <a:pt x="21594" y="9617"/>
                  </a:lnTo>
                  <a:lnTo>
                    <a:pt x="21594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46" y="8034"/>
                  </a:lnTo>
                  <a:lnTo>
                    <a:pt x="139" y="6567"/>
                  </a:lnTo>
                  <a:lnTo>
                    <a:pt x="293" y="5219"/>
                  </a:lnTo>
                  <a:lnTo>
                    <a:pt x="494" y="3929"/>
                  </a:lnTo>
                  <a:lnTo>
                    <a:pt x="1034" y="1876"/>
                  </a:lnTo>
                  <a:lnTo>
                    <a:pt x="1374" y="1114"/>
                  </a:lnTo>
                  <a:lnTo>
                    <a:pt x="1730" y="527"/>
                  </a:lnTo>
                  <a:lnTo>
                    <a:pt x="2116" y="175"/>
                  </a:lnTo>
                  <a:lnTo>
                    <a:pt x="2533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3A3A3"/>
              </a:solidFill>
              <a:prstDash val="solid"/>
              <a:round/>
            </a:ln>
          </p:spPr>
        </p:sp>
      </p:grpSp>
      <p:sp>
        <p:nvSpPr>
          <p:cNvPr id="54" name="矩形"/>
          <p:cNvSpPr>
            <a:spLocks/>
          </p:cNvSpPr>
          <p:nvPr/>
        </p:nvSpPr>
        <p:spPr>
          <a:xfrm rot="0">
            <a:off x="9126728" y="964331"/>
            <a:ext cx="992505" cy="4927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0" i="0" u="none" strike="noStrike" kern="1200" cap="none" spc="2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-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0" i="0" u="none" strike="noStrike" kern="1200" cap="none" spc="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550" b="0" i="0" u="none" strike="noStrike" kern="1200" cap="none" spc="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550" b="0" i="0" u="none" strike="noStrike" kern="1200" cap="none" spc="-2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si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0" i="0" u="none" strike="noStrike" kern="1200" cap="none" spc="1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5" name="曲线"/>
          <p:cNvSpPr>
            <a:spLocks/>
          </p:cNvSpPr>
          <p:nvPr/>
        </p:nvSpPr>
        <p:spPr>
          <a:xfrm rot="0">
            <a:off x="59435" y="809243"/>
            <a:ext cx="2129155" cy="559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520" y="0"/>
                </a:moveTo>
                <a:lnTo>
                  <a:pt x="19078" y="0"/>
                </a:lnTo>
                <a:lnTo>
                  <a:pt x="19480" y="117"/>
                </a:lnTo>
                <a:lnTo>
                  <a:pt x="19867" y="470"/>
                </a:lnTo>
                <a:lnTo>
                  <a:pt x="20238" y="1059"/>
                </a:lnTo>
                <a:lnTo>
                  <a:pt x="20856" y="2824"/>
                </a:lnTo>
                <a:lnTo>
                  <a:pt x="21119" y="3942"/>
                </a:lnTo>
                <a:lnTo>
                  <a:pt x="21475" y="6531"/>
                </a:lnTo>
                <a:lnTo>
                  <a:pt x="21567" y="8061"/>
                </a:lnTo>
                <a:lnTo>
                  <a:pt x="21598" y="9591"/>
                </a:lnTo>
                <a:lnTo>
                  <a:pt x="21598" y="21595"/>
                </a:lnTo>
                <a:lnTo>
                  <a:pt x="0" y="21595"/>
                </a:lnTo>
                <a:lnTo>
                  <a:pt x="0" y="9591"/>
                </a:lnTo>
                <a:lnTo>
                  <a:pt x="30" y="8061"/>
                </a:lnTo>
                <a:lnTo>
                  <a:pt x="123" y="6531"/>
                </a:lnTo>
                <a:lnTo>
                  <a:pt x="278" y="5178"/>
                </a:lnTo>
                <a:lnTo>
                  <a:pt x="742" y="2824"/>
                </a:lnTo>
                <a:lnTo>
                  <a:pt x="1035" y="1824"/>
                </a:lnTo>
                <a:lnTo>
                  <a:pt x="1731" y="470"/>
                </a:lnTo>
                <a:lnTo>
                  <a:pt x="2118" y="117"/>
                </a:lnTo>
                <a:lnTo>
                  <a:pt x="2520" y="0"/>
                </a:lnTo>
                <a:close/>
              </a:path>
            </a:pathLst>
          </a:custGeom>
          <a:noFill/>
          <a:ln w="67056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56" name="矩形"/>
          <p:cNvSpPr>
            <a:spLocks/>
          </p:cNvSpPr>
          <p:nvPr/>
        </p:nvSpPr>
        <p:spPr>
          <a:xfrm rot="0">
            <a:off x="592301" y="964331"/>
            <a:ext cx="1052194" cy="2546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1" i="0" u="none" strike="noStrike" kern="1200" cap="none" spc="-5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Introduction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7" name="文本框"/>
          <p:cNvSpPr>
            <a:spLocks noGrp="1"/>
          </p:cNvSpPr>
          <p:nvPr>
            <p:ph type="sldNum" idx="7"/>
          </p:nvPr>
        </p:nvSpPr>
        <p:spPr>
          <a:xfrm rot="0">
            <a:off x="9706286" y="6520589"/>
            <a:ext cx="144778" cy="13969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050" b="0" i="0" u="none" strike="noStrike" kern="1200" cap="none" spc="0" baseline="0">
              <a:solidFill>
                <a:srgbClr val="7E7E7E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3479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曲线"/>
          <p:cNvSpPr>
            <a:spLocks/>
          </p:cNvSpPr>
          <p:nvPr/>
        </p:nvSpPr>
        <p:spPr>
          <a:xfrm rot="0">
            <a:off x="2193036" y="812291"/>
            <a:ext cx="2121535" cy="56134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529" y="0"/>
                </a:moveTo>
                <a:lnTo>
                  <a:pt x="19054" y="0"/>
                </a:lnTo>
                <a:lnTo>
                  <a:pt x="19472" y="175"/>
                </a:lnTo>
                <a:lnTo>
                  <a:pt x="19860" y="527"/>
                </a:lnTo>
                <a:lnTo>
                  <a:pt x="20217" y="1114"/>
                </a:lnTo>
                <a:lnTo>
                  <a:pt x="20559" y="1876"/>
                </a:lnTo>
                <a:lnTo>
                  <a:pt x="21102" y="3929"/>
                </a:lnTo>
                <a:lnTo>
                  <a:pt x="21319" y="5219"/>
                </a:lnTo>
                <a:lnTo>
                  <a:pt x="21567" y="8034"/>
                </a:lnTo>
                <a:lnTo>
                  <a:pt x="21598" y="9617"/>
                </a:lnTo>
                <a:lnTo>
                  <a:pt x="21598" y="21580"/>
                </a:lnTo>
                <a:lnTo>
                  <a:pt x="0" y="21580"/>
                </a:lnTo>
                <a:lnTo>
                  <a:pt x="0" y="9617"/>
                </a:lnTo>
                <a:lnTo>
                  <a:pt x="31" y="8034"/>
                </a:lnTo>
                <a:lnTo>
                  <a:pt x="124" y="6567"/>
                </a:lnTo>
                <a:lnTo>
                  <a:pt x="279" y="5219"/>
                </a:lnTo>
                <a:lnTo>
                  <a:pt x="480" y="3929"/>
                </a:lnTo>
                <a:lnTo>
                  <a:pt x="744" y="2814"/>
                </a:lnTo>
                <a:lnTo>
                  <a:pt x="1365" y="1114"/>
                </a:lnTo>
                <a:lnTo>
                  <a:pt x="1737" y="527"/>
                </a:lnTo>
                <a:lnTo>
                  <a:pt x="2125" y="175"/>
                </a:lnTo>
                <a:lnTo>
                  <a:pt x="2529" y="0"/>
                </a:lnTo>
                <a:close/>
              </a:path>
            </a:pathLst>
          </a:custGeom>
          <a:noFill/>
          <a:ln w="24384" cmpd="sng" cap="flat">
            <a:solidFill>
              <a:srgbClr val="A3A3A3"/>
            </a:solidFill>
            <a:prstDash val="solid"/>
            <a:round/>
          </a:ln>
        </p:spPr>
      </p:sp>
      <p:sp>
        <p:nvSpPr>
          <p:cNvPr id="59" name="矩形"/>
          <p:cNvSpPr>
            <a:spLocks/>
          </p:cNvSpPr>
          <p:nvPr/>
        </p:nvSpPr>
        <p:spPr>
          <a:xfrm rot="0">
            <a:off x="2753329" y="964331"/>
            <a:ext cx="985519" cy="4927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0" i="0" u="none" strike="noStrike" kern="1200" cap="none" spc="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1550" b="0" i="0" u="none" strike="noStrike" kern="1200" cap="none" spc="3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550" b="0" i="0" u="none" strike="noStrike" kern="1200" cap="none" spc="-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550" b="0" i="0" u="none" strike="noStrike" kern="1200" cap="none" spc="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1550" b="0" i="0" u="none" strike="noStrike" kern="1200" cap="none" spc="-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</a:t>
            </a:r>
            <a:r>
              <a:rPr lang="en-US" altLang="zh-CN" sz="1550" b="0" i="0" u="none" strike="noStrike" kern="1200" cap="none" spc="-3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550" b="0" i="0" u="none" strike="noStrike" kern="1200" cap="none" spc="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0" i="0" u="none" strike="noStrike" kern="1200" cap="none" spc="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62" name="组合"/>
          <p:cNvGrpSpPr>
            <a:grpSpLocks/>
          </p:cNvGrpSpPr>
          <p:nvPr/>
        </p:nvGrpSpPr>
        <p:grpSpPr>
          <a:xfrm>
            <a:off x="4314443" y="812292"/>
            <a:ext cx="2121534" cy="561340"/>
            <a:chOff x="4314443" y="812292"/>
            <a:chExt cx="2121534" cy="561340"/>
          </a:xfrm>
        </p:grpSpPr>
        <p:sp>
          <p:nvSpPr>
            <p:cNvPr id="60" name="曲线"/>
            <p:cNvSpPr>
              <a:spLocks/>
            </p:cNvSpPr>
            <p:nvPr/>
          </p:nvSpPr>
          <p:spPr>
            <a:xfrm rot="0">
              <a:off x="4314443" y="812292"/>
              <a:ext cx="2121534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580"/>
                  </a:move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0" y="3929"/>
                  </a:lnTo>
                  <a:lnTo>
                    <a:pt x="744" y="2814"/>
                  </a:lnTo>
                  <a:lnTo>
                    <a:pt x="1365" y="1114"/>
                  </a:lnTo>
                  <a:lnTo>
                    <a:pt x="1737" y="527"/>
                  </a:lnTo>
                  <a:lnTo>
                    <a:pt x="2125" y="175"/>
                  </a:lnTo>
                  <a:lnTo>
                    <a:pt x="2529" y="0"/>
                  </a:lnTo>
                  <a:lnTo>
                    <a:pt x="19054" y="0"/>
                  </a:lnTo>
                  <a:lnTo>
                    <a:pt x="19472" y="175"/>
                  </a:lnTo>
                  <a:lnTo>
                    <a:pt x="19860" y="527"/>
                  </a:lnTo>
                  <a:lnTo>
                    <a:pt x="20217" y="1114"/>
                  </a:lnTo>
                  <a:lnTo>
                    <a:pt x="20559" y="1876"/>
                  </a:lnTo>
                  <a:lnTo>
                    <a:pt x="21102" y="3929"/>
                  </a:lnTo>
                  <a:lnTo>
                    <a:pt x="21303" y="5219"/>
                  </a:lnTo>
                  <a:lnTo>
                    <a:pt x="21459" y="6567"/>
                  </a:lnTo>
                  <a:lnTo>
                    <a:pt x="21552" y="8034"/>
                  </a:lnTo>
                  <a:lnTo>
                    <a:pt x="21598" y="9617"/>
                  </a:lnTo>
                  <a:lnTo>
                    <a:pt x="21598" y="21580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61" name="曲线"/>
            <p:cNvSpPr>
              <a:spLocks/>
            </p:cNvSpPr>
            <p:nvPr/>
          </p:nvSpPr>
          <p:spPr>
            <a:xfrm rot="0">
              <a:off x="4314443" y="812292"/>
              <a:ext cx="2121534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29" y="0"/>
                  </a:moveTo>
                  <a:lnTo>
                    <a:pt x="19054" y="0"/>
                  </a:lnTo>
                  <a:lnTo>
                    <a:pt x="19472" y="175"/>
                  </a:lnTo>
                  <a:lnTo>
                    <a:pt x="19860" y="527"/>
                  </a:lnTo>
                  <a:lnTo>
                    <a:pt x="20217" y="1114"/>
                  </a:lnTo>
                  <a:lnTo>
                    <a:pt x="20559" y="1876"/>
                  </a:lnTo>
                  <a:lnTo>
                    <a:pt x="21102" y="3929"/>
                  </a:lnTo>
                  <a:lnTo>
                    <a:pt x="21303" y="5219"/>
                  </a:lnTo>
                  <a:lnTo>
                    <a:pt x="21459" y="6567"/>
                  </a:lnTo>
                  <a:lnTo>
                    <a:pt x="21552" y="8034"/>
                  </a:lnTo>
                  <a:lnTo>
                    <a:pt x="21598" y="9617"/>
                  </a:lnTo>
                  <a:lnTo>
                    <a:pt x="21598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0" y="3929"/>
                  </a:lnTo>
                  <a:lnTo>
                    <a:pt x="744" y="2814"/>
                  </a:lnTo>
                  <a:lnTo>
                    <a:pt x="1365" y="1114"/>
                  </a:lnTo>
                  <a:lnTo>
                    <a:pt x="1737" y="527"/>
                  </a:lnTo>
                  <a:lnTo>
                    <a:pt x="2125" y="175"/>
                  </a:lnTo>
                  <a:lnTo>
                    <a:pt x="2529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3A3A3"/>
              </a:solidFill>
              <a:prstDash val="solid"/>
              <a:round/>
            </a:ln>
          </p:spPr>
        </p:sp>
      </p:grpSp>
      <p:sp>
        <p:nvSpPr>
          <p:cNvPr id="63" name="矩形"/>
          <p:cNvSpPr>
            <a:spLocks/>
          </p:cNvSpPr>
          <p:nvPr/>
        </p:nvSpPr>
        <p:spPr>
          <a:xfrm rot="0">
            <a:off x="4812202" y="964331"/>
            <a:ext cx="1121410" cy="2546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0" i="0" u="none" strike="noStrike" kern="1200" cap="none" spc="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550" b="0" i="0" u="none" strike="noStrike" kern="1200" cap="none" spc="-6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550" b="0" i="0" u="none" strike="noStrike" kern="1200" cap="none" spc="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-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ol</a:t>
            </a:r>
            <a:r>
              <a:rPr lang="en-US" altLang="zh-CN" sz="1550" b="0" i="0" u="none" strike="noStrike" kern="1200" cap="none" spc="-3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550" b="0" i="0" u="none" strike="noStrike" kern="1200" cap="none" spc="1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66" name="组合"/>
          <p:cNvGrpSpPr>
            <a:grpSpLocks/>
          </p:cNvGrpSpPr>
          <p:nvPr/>
        </p:nvGrpSpPr>
        <p:grpSpPr>
          <a:xfrm>
            <a:off x="6435850" y="812292"/>
            <a:ext cx="2120266" cy="561340"/>
            <a:chOff x="6435850" y="812292"/>
            <a:chExt cx="2120266" cy="561340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6435850" y="812292"/>
              <a:ext cx="212026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21580"/>
                  </a:move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1" y="3929"/>
                  </a:lnTo>
                  <a:lnTo>
                    <a:pt x="1040" y="1876"/>
                  </a:lnTo>
                  <a:lnTo>
                    <a:pt x="1723" y="527"/>
                  </a:lnTo>
                  <a:lnTo>
                    <a:pt x="2126" y="175"/>
                  </a:lnTo>
                  <a:lnTo>
                    <a:pt x="2530" y="0"/>
                  </a:lnTo>
                  <a:lnTo>
                    <a:pt x="19065" y="0"/>
                  </a:lnTo>
                  <a:lnTo>
                    <a:pt x="19469" y="175"/>
                  </a:lnTo>
                  <a:lnTo>
                    <a:pt x="19872" y="527"/>
                  </a:lnTo>
                  <a:lnTo>
                    <a:pt x="20229" y="1114"/>
                  </a:lnTo>
                  <a:lnTo>
                    <a:pt x="20866" y="2814"/>
                  </a:lnTo>
                  <a:lnTo>
                    <a:pt x="21316" y="5219"/>
                  </a:lnTo>
                  <a:lnTo>
                    <a:pt x="21471" y="6567"/>
                  </a:lnTo>
                  <a:lnTo>
                    <a:pt x="21565" y="8034"/>
                  </a:lnTo>
                  <a:lnTo>
                    <a:pt x="21596" y="9617"/>
                  </a:lnTo>
                  <a:lnTo>
                    <a:pt x="21596" y="21580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6435852" y="812292"/>
              <a:ext cx="212026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30" y="0"/>
                  </a:moveTo>
                  <a:lnTo>
                    <a:pt x="19065" y="0"/>
                  </a:lnTo>
                  <a:lnTo>
                    <a:pt x="19469" y="175"/>
                  </a:lnTo>
                  <a:lnTo>
                    <a:pt x="19872" y="527"/>
                  </a:lnTo>
                  <a:lnTo>
                    <a:pt x="20229" y="1114"/>
                  </a:lnTo>
                  <a:lnTo>
                    <a:pt x="20866" y="2814"/>
                  </a:lnTo>
                  <a:lnTo>
                    <a:pt x="21316" y="5219"/>
                  </a:lnTo>
                  <a:lnTo>
                    <a:pt x="21471" y="6567"/>
                  </a:lnTo>
                  <a:lnTo>
                    <a:pt x="21565" y="8034"/>
                  </a:lnTo>
                  <a:lnTo>
                    <a:pt x="21596" y="9617"/>
                  </a:lnTo>
                  <a:lnTo>
                    <a:pt x="21596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1" y="3929"/>
                  </a:lnTo>
                  <a:lnTo>
                    <a:pt x="1040" y="1876"/>
                  </a:lnTo>
                  <a:lnTo>
                    <a:pt x="1723" y="527"/>
                  </a:lnTo>
                  <a:lnTo>
                    <a:pt x="2127" y="175"/>
                  </a:lnTo>
                  <a:lnTo>
                    <a:pt x="2530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3A3A3"/>
              </a:solidFill>
              <a:prstDash val="solid"/>
              <a:round/>
            </a:ln>
          </p:spPr>
        </p:sp>
      </p:grpSp>
      <p:sp>
        <p:nvSpPr>
          <p:cNvPr id="67" name="矩形"/>
          <p:cNvSpPr>
            <a:spLocks/>
          </p:cNvSpPr>
          <p:nvPr/>
        </p:nvSpPr>
        <p:spPr>
          <a:xfrm rot="0">
            <a:off x="6769037" y="964331"/>
            <a:ext cx="1444625" cy="4927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0" i="0" u="none" strike="noStrike" kern="1200" cap="none" spc="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</a:t>
            </a:r>
            <a:r>
              <a:rPr lang="en-US" altLang="zh-CN" sz="1550" b="0" i="0" u="none" strike="noStrike" kern="1200" cap="none" spc="-6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550" b="0" i="0" u="none" strike="noStrike" kern="1200" cap="none" spc="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</a:t>
            </a:r>
            <a:r>
              <a:rPr lang="en-US" altLang="zh-CN" sz="1550" b="0" i="0" u="none" strike="noStrike" kern="1200" cap="none" spc="-6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550" b="0" i="0" u="none" strike="noStrike" kern="1200" cap="none" spc="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70" name="组合"/>
          <p:cNvGrpSpPr>
            <a:grpSpLocks/>
          </p:cNvGrpSpPr>
          <p:nvPr/>
        </p:nvGrpSpPr>
        <p:grpSpPr>
          <a:xfrm>
            <a:off x="8555735" y="812292"/>
            <a:ext cx="2131061" cy="561340"/>
            <a:chOff x="8555735" y="812292"/>
            <a:chExt cx="2131061" cy="561340"/>
          </a:xfrm>
        </p:grpSpPr>
        <p:sp>
          <p:nvSpPr>
            <p:cNvPr id="68" name="曲线"/>
            <p:cNvSpPr>
              <a:spLocks/>
            </p:cNvSpPr>
            <p:nvPr/>
          </p:nvSpPr>
          <p:spPr>
            <a:xfrm rot="0">
              <a:off x="8555736" y="812292"/>
              <a:ext cx="2131060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21580"/>
                  </a:moveTo>
                  <a:lnTo>
                    <a:pt x="0" y="21580"/>
                  </a:lnTo>
                  <a:lnTo>
                    <a:pt x="0" y="9617"/>
                  </a:lnTo>
                  <a:lnTo>
                    <a:pt x="46" y="8034"/>
                  </a:lnTo>
                  <a:lnTo>
                    <a:pt x="139" y="6567"/>
                  </a:lnTo>
                  <a:lnTo>
                    <a:pt x="293" y="5219"/>
                  </a:lnTo>
                  <a:lnTo>
                    <a:pt x="494" y="3929"/>
                  </a:lnTo>
                  <a:lnTo>
                    <a:pt x="1034" y="1876"/>
                  </a:lnTo>
                  <a:lnTo>
                    <a:pt x="1374" y="1114"/>
                  </a:lnTo>
                  <a:lnTo>
                    <a:pt x="1730" y="527"/>
                  </a:lnTo>
                  <a:lnTo>
                    <a:pt x="2116" y="175"/>
                  </a:lnTo>
                  <a:lnTo>
                    <a:pt x="2533" y="0"/>
                  </a:lnTo>
                  <a:lnTo>
                    <a:pt x="19061" y="0"/>
                  </a:lnTo>
                  <a:lnTo>
                    <a:pt x="19478" y="175"/>
                  </a:lnTo>
                  <a:lnTo>
                    <a:pt x="19864" y="527"/>
                  </a:lnTo>
                  <a:lnTo>
                    <a:pt x="20220" y="1114"/>
                  </a:lnTo>
                  <a:lnTo>
                    <a:pt x="20559" y="1876"/>
                  </a:lnTo>
                  <a:lnTo>
                    <a:pt x="21100" y="3929"/>
                  </a:lnTo>
                  <a:lnTo>
                    <a:pt x="21316" y="5219"/>
                  </a:lnTo>
                  <a:lnTo>
                    <a:pt x="21563" y="8034"/>
                  </a:lnTo>
                  <a:lnTo>
                    <a:pt x="21594" y="9617"/>
                  </a:lnTo>
                  <a:lnTo>
                    <a:pt x="21594" y="21580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8555735" y="812292"/>
              <a:ext cx="2131059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33" y="0"/>
                  </a:moveTo>
                  <a:lnTo>
                    <a:pt x="19061" y="0"/>
                  </a:lnTo>
                  <a:lnTo>
                    <a:pt x="19478" y="175"/>
                  </a:lnTo>
                  <a:lnTo>
                    <a:pt x="19864" y="527"/>
                  </a:lnTo>
                  <a:lnTo>
                    <a:pt x="20220" y="1114"/>
                  </a:lnTo>
                  <a:lnTo>
                    <a:pt x="20559" y="1876"/>
                  </a:lnTo>
                  <a:lnTo>
                    <a:pt x="21100" y="3929"/>
                  </a:lnTo>
                  <a:lnTo>
                    <a:pt x="21316" y="5219"/>
                  </a:lnTo>
                  <a:lnTo>
                    <a:pt x="21563" y="8034"/>
                  </a:lnTo>
                  <a:lnTo>
                    <a:pt x="21594" y="9617"/>
                  </a:lnTo>
                  <a:lnTo>
                    <a:pt x="21594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46" y="8034"/>
                  </a:lnTo>
                  <a:lnTo>
                    <a:pt x="139" y="6567"/>
                  </a:lnTo>
                  <a:lnTo>
                    <a:pt x="293" y="5219"/>
                  </a:lnTo>
                  <a:lnTo>
                    <a:pt x="494" y="3929"/>
                  </a:lnTo>
                  <a:lnTo>
                    <a:pt x="1034" y="1876"/>
                  </a:lnTo>
                  <a:lnTo>
                    <a:pt x="1374" y="1114"/>
                  </a:lnTo>
                  <a:lnTo>
                    <a:pt x="1730" y="527"/>
                  </a:lnTo>
                  <a:lnTo>
                    <a:pt x="2116" y="175"/>
                  </a:lnTo>
                  <a:lnTo>
                    <a:pt x="2533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3A3A3"/>
              </a:solidFill>
              <a:prstDash val="solid"/>
              <a:round/>
            </a:ln>
          </p:spPr>
        </p:sp>
      </p:grpSp>
      <p:sp>
        <p:nvSpPr>
          <p:cNvPr id="71" name="矩形"/>
          <p:cNvSpPr>
            <a:spLocks/>
          </p:cNvSpPr>
          <p:nvPr/>
        </p:nvSpPr>
        <p:spPr>
          <a:xfrm rot="0">
            <a:off x="9126728" y="964331"/>
            <a:ext cx="992505" cy="4927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0" i="0" u="none" strike="noStrike" kern="1200" cap="none" spc="2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-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0" i="0" u="none" strike="noStrike" kern="1200" cap="none" spc="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550" b="0" i="0" u="none" strike="noStrike" kern="1200" cap="none" spc="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550" b="0" i="0" u="none" strike="noStrike" kern="1200" cap="none" spc="-2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si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0" i="0" u="none" strike="noStrike" kern="1200" cap="none" spc="1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2" name="曲线"/>
          <p:cNvSpPr>
            <a:spLocks/>
          </p:cNvSpPr>
          <p:nvPr/>
        </p:nvSpPr>
        <p:spPr>
          <a:xfrm rot="0">
            <a:off x="59435" y="809243"/>
            <a:ext cx="2129155" cy="559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520" y="0"/>
                </a:moveTo>
                <a:lnTo>
                  <a:pt x="19078" y="0"/>
                </a:lnTo>
                <a:lnTo>
                  <a:pt x="19480" y="117"/>
                </a:lnTo>
                <a:lnTo>
                  <a:pt x="19867" y="470"/>
                </a:lnTo>
                <a:lnTo>
                  <a:pt x="20238" y="1059"/>
                </a:lnTo>
                <a:lnTo>
                  <a:pt x="20856" y="2824"/>
                </a:lnTo>
                <a:lnTo>
                  <a:pt x="21119" y="3942"/>
                </a:lnTo>
                <a:lnTo>
                  <a:pt x="21475" y="6531"/>
                </a:lnTo>
                <a:lnTo>
                  <a:pt x="21567" y="8061"/>
                </a:lnTo>
                <a:lnTo>
                  <a:pt x="21598" y="9591"/>
                </a:lnTo>
                <a:lnTo>
                  <a:pt x="21598" y="21595"/>
                </a:lnTo>
                <a:lnTo>
                  <a:pt x="0" y="21595"/>
                </a:lnTo>
                <a:lnTo>
                  <a:pt x="0" y="9591"/>
                </a:lnTo>
                <a:lnTo>
                  <a:pt x="30" y="8061"/>
                </a:lnTo>
                <a:lnTo>
                  <a:pt x="123" y="6531"/>
                </a:lnTo>
                <a:lnTo>
                  <a:pt x="278" y="5178"/>
                </a:lnTo>
                <a:lnTo>
                  <a:pt x="742" y="2824"/>
                </a:lnTo>
                <a:lnTo>
                  <a:pt x="1035" y="1824"/>
                </a:lnTo>
                <a:lnTo>
                  <a:pt x="1731" y="470"/>
                </a:lnTo>
                <a:lnTo>
                  <a:pt x="2118" y="117"/>
                </a:lnTo>
                <a:lnTo>
                  <a:pt x="2520" y="0"/>
                </a:lnTo>
                <a:close/>
              </a:path>
            </a:pathLst>
          </a:custGeom>
          <a:noFill/>
          <a:ln w="67056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3" name="矩形"/>
          <p:cNvSpPr>
            <a:spLocks/>
          </p:cNvSpPr>
          <p:nvPr/>
        </p:nvSpPr>
        <p:spPr>
          <a:xfrm rot="0">
            <a:off x="592301" y="964331"/>
            <a:ext cx="1052194" cy="2546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1" i="0" u="none" strike="noStrike" kern="1200" cap="none" spc="-5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Introduction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7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944886" y="2123977"/>
            <a:ext cx="2634721" cy="411375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5" name="矩形"/>
          <p:cNvSpPr>
            <a:spLocks/>
          </p:cNvSpPr>
          <p:nvPr/>
        </p:nvSpPr>
        <p:spPr>
          <a:xfrm rot="0">
            <a:off x="393700" y="1398329"/>
            <a:ext cx="7551185" cy="62116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262128" indent="-250190" algn="l">
              <a:lnSpc>
                <a:spcPct val="101000"/>
              </a:lnSpc>
              <a:spcBef>
                <a:spcPts val="9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62255" algn="l"/>
                <a:tab pos="262890" algn="l"/>
              </a:tabLst>
            </a:pP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People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today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enjoy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traveling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 </a:t>
            </a:r>
            <a:r>
              <a:rPr lang="en-US" altLang="zh-CN" sz="2400" b="0" i="0" u="none" strike="noStrike" kern="120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new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places.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There are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usually </a:t>
            </a:r>
            <a:r>
              <a:rPr lang="en-US" altLang="zh-CN" sz="2400" b="0" i="0" u="none" strike="noStrike" kern="1200" cap="none" spc="-459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always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throngs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people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traveling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through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airports.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262128" indent="-25019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323850" algn="l"/>
                <a:tab pos="324485" algn="l"/>
              </a:tabLst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24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One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main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travel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inconveniences is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large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luggage they </a:t>
            </a:r>
            <a:r>
              <a:rPr lang="en-US" altLang="zh-CN" sz="2400" b="0" i="0" u="none" strike="noStrike" kern="1200" cap="none" spc="-459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are</a:t>
            </a:r>
            <a:r>
              <a:rPr lang="en-US" altLang="zh-CN" sz="2400" b="0" i="0" u="none" strike="noStrike" kern="120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carrrying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262128" indent="-25019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62255" algn="l"/>
                <a:tab pos="262890" algn="l"/>
              </a:tabLst>
            </a:pP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Airports must provide luggage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trolleys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order to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lessen this </a:t>
            </a:r>
            <a:r>
              <a:rPr lang="en-US" altLang="zh-CN" sz="2400" b="0" i="0" u="none" strike="noStrike" kern="1200" cap="none" spc="-459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burden.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262128" indent="-25019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62255" algn="l"/>
                <a:tab pos="262890" algn="l"/>
              </a:tabLst>
            </a:pPr>
            <a:r>
              <a:rPr lang="en-US" altLang="zh-CN" sz="24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Most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places you'll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see these luggage carts are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airports, sizable </a:t>
            </a:r>
            <a:r>
              <a:rPr lang="en-US" altLang="zh-CN" sz="2400" b="0" i="0" u="none" strike="noStrike" kern="1200" cap="none" spc="-459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bus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terminals,</a:t>
            </a:r>
            <a:r>
              <a:rPr lang="en-US" altLang="zh-CN" sz="2400" b="0" i="0" u="none" strike="noStrike" kern="1200" cap="none" spc="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lodging facilities,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rail</a:t>
            </a:r>
            <a:r>
              <a:rPr lang="en-US" altLang="zh-CN" sz="24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stations.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262128" indent="-250190" algn="l">
              <a:lnSpc>
                <a:spcPts val="2320"/>
              </a:lnSpc>
              <a:spcBef>
                <a:spcPts val="6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323850" algn="l"/>
                <a:tab pos="324485" algn="l"/>
              </a:tabLst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It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does,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however,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take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more</a:t>
            </a:r>
            <a:r>
              <a:rPr lang="en-US" altLang="zh-CN" sz="2400" b="0" i="0" u="none" strike="noStrike" kern="120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work to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traverse,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particularly</a:t>
            </a:r>
            <a:r>
              <a:rPr lang="en-US" altLang="zh-CN" sz="24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for </a:t>
            </a:r>
            <a:r>
              <a:rPr lang="en-US" altLang="zh-CN" sz="2400" b="0" i="0" u="none" strike="noStrike" kern="1200" cap="none" spc="-459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elderly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disabled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people.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262128" indent="-250190" algn="l">
              <a:lnSpc>
                <a:spcPts val="2230"/>
              </a:lnSpc>
              <a:spcBef>
                <a:spcPts val="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62255" algn="l"/>
                <a:tab pos="262890" algn="l"/>
              </a:tabLst>
            </a:pP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This study's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primary goal</a:t>
            </a:r>
            <a:r>
              <a:rPr lang="en-US" altLang="zh-CN" sz="24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is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</a:t>
            </a:r>
            <a:r>
              <a:rPr lang="en-US" altLang="zh-CN" sz="2400" b="0" i="0" u="none" strike="noStrike" kern="120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design</a:t>
            </a:r>
            <a:r>
              <a:rPr lang="en-US" altLang="zh-CN" sz="24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2400" b="0" i="0" u="none" strike="noStrike" kern="120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luggage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cart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that</a:t>
            </a:r>
            <a:r>
              <a:rPr lang="en-US" altLang="zh-CN" sz="2400" b="0" i="0" u="none" strike="noStrike" kern="120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owner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may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operate</a:t>
            </a:r>
            <a:r>
              <a:rPr lang="en-US" altLang="zh-CN" sz="2400" b="0" i="0" u="none" strike="noStrike" kern="120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with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turning on or off the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swtich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262128" indent="-25019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62255" algn="l"/>
                <a:tab pos="262890" algn="l"/>
              </a:tabLst>
            </a:pP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When going</a:t>
            </a:r>
            <a:r>
              <a:rPr lang="en-US" altLang="zh-CN" sz="2400" b="0" i="0" u="none" strike="noStrike" kern="120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on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a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business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trip,</a:t>
            </a:r>
            <a:r>
              <a:rPr lang="en-US" altLang="zh-CN" sz="2400" b="0" i="0" u="none" strike="noStrike" kern="1200" cap="none" spc="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taking</a:t>
            </a:r>
            <a:r>
              <a:rPr lang="en-US" altLang="zh-CN" sz="24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2400" b="0" i="0" u="none" strike="noStrike" kern="120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family</a:t>
            </a:r>
            <a:r>
              <a:rPr lang="en-US" altLang="zh-CN" sz="24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holiday,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or </a:t>
            </a:r>
            <a:r>
              <a:rPr lang="en-US" altLang="zh-CN" sz="2400" b="0" i="0" u="none" strike="noStrike" kern="1200" cap="none" spc="-459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studying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abroad, the</a:t>
            </a:r>
            <a:r>
              <a:rPr lang="en-US" altLang="zh-CN" sz="2400" b="0" i="0" u="none" strike="noStrike" kern="1200" cap="none" spc="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plane</a:t>
            </a:r>
            <a:r>
              <a:rPr lang="en-US" altLang="zh-CN" sz="2400" b="0" i="0" u="none" strike="noStrike" kern="120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is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typically</a:t>
            </a:r>
            <a:r>
              <a:rPr lang="en-US" altLang="zh-CN" sz="2400" b="0" i="0" u="none" strike="noStrike" kern="120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main mode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 </a:t>
            </a:r>
            <a:r>
              <a:rPr lang="en-US" altLang="zh-CN" sz="24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transportation.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76" name="文本框"/>
          <p:cNvSpPr>
            <a:spLocks noGrp="1"/>
          </p:cNvSpPr>
          <p:nvPr>
            <p:ph type="sldNum" idx="7"/>
          </p:nvPr>
        </p:nvSpPr>
        <p:spPr>
          <a:xfrm rot="0">
            <a:off x="9706286" y="6520589"/>
            <a:ext cx="144778" cy="13969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050" b="0" i="0" u="none" strike="noStrike" kern="1200" cap="none" spc="0" baseline="0">
              <a:solidFill>
                <a:srgbClr val="7E7E7E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9825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"/>
          <p:cNvSpPr>
            <a:spLocks/>
          </p:cNvSpPr>
          <p:nvPr/>
        </p:nvSpPr>
        <p:spPr>
          <a:xfrm rot="0">
            <a:off x="802619" y="2701989"/>
            <a:ext cx="5229880" cy="30327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79070" rIns="0" bIns="0" anchor="t" anchorCtr="0">
            <a:prstTxWarp prst="textNoShape"/>
            <a:spAutoFit/>
          </a:bodyPr>
          <a:lstStyle/>
          <a:p>
            <a:pPr marL="312420" indent="-300355" algn="l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312420" algn="l"/>
                <a:tab pos="313055" algn="l"/>
              </a:tabLst>
            </a:pPr>
            <a:endParaRPr lang="en-US" altLang="zh-CN" sz="2400" b="0" i="0" u="none" strike="noStrike" kern="1200" cap="none" spc="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312420" indent="-300355" algn="l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312420" algn="l"/>
                <a:tab pos="313055" algn="l"/>
              </a:tabLst>
            </a:pP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1900s: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Electric</a:t>
            </a:r>
            <a:r>
              <a:rPr lang="en-US" altLang="zh-CN" sz="2400" b="0" i="0" u="none" strike="noStrike" kern="120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Streetcars.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312420" indent="-300355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312420" algn="l"/>
                <a:tab pos="313055" algn="l"/>
              </a:tabLst>
            </a:pP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1930s: Mechanical</a:t>
            </a:r>
            <a:r>
              <a:rPr lang="en-US" altLang="zh-CN" sz="2400" b="0" i="0" u="none" strike="noStrike" kern="120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Warehouse</a:t>
            </a:r>
            <a:r>
              <a:rPr lang="en-US" altLang="zh-CN" sz="2400" b="0" i="0" u="none" strike="noStrike" kern="120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Trolley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312420" indent="-300355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312420" algn="l"/>
                <a:tab pos="313055" algn="l"/>
              </a:tabLst>
            </a:pP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1960s: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Automated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Guided</a:t>
            </a:r>
            <a:r>
              <a:rPr lang="en-US" altLang="zh-CN" sz="2400" b="0" i="0" u="none" strike="noStrike" kern="1200" cap="none" spc="-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Vehicles.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312420" indent="-300355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312420" algn="l"/>
                <a:tab pos="313055" algn="l"/>
              </a:tabLst>
            </a:pP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1990s: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Early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Smart</a:t>
            </a:r>
            <a:r>
              <a:rPr lang="en-US" altLang="zh-CN" sz="2400" b="0" i="0" u="none" strike="noStrike" kern="1200" cap="none" spc="-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Technology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78" name="矩形"/>
          <p:cNvSpPr>
            <a:spLocks/>
          </p:cNvSpPr>
          <p:nvPr/>
        </p:nvSpPr>
        <p:spPr>
          <a:xfrm rot="0">
            <a:off x="802592" y="1479071"/>
            <a:ext cx="3172508" cy="1306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254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B</a:t>
            </a:r>
            <a:r>
              <a:rPr lang="en-US" altLang="zh-CN" sz="4000" b="0" i="0" u="none" strike="noStrike" kern="1200" cap="none" spc="21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ac</a:t>
            </a:r>
            <a:r>
              <a:rPr lang="en-US" altLang="zh-CN" sz="4000" b="0" i="0" u="none" strike="noStrike" kern="1200" cap="none" spc="24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k</a:t>
            </a:r>
            <a:r>
              <a:rPr lang="en-US" altLang="zh-CN" sz="4000" b="0" i="0" u="none" strike="noStrike" kern="1200" cap="none" spc="229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gro</a:t>
            </a:r>
            <a:r>
              <a:rPr lang="en-US" altLang="zh-CN" sz="4000" b="0" i="0" u="none" strike="noStrike" kern="1200" cap="none" spc="24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u</a:t>
            </a:r>
            <a:r>
              <a:rPr lang="en-US" altLang="zh-CN" sz="4000" b="0" i="0" u="none" strike="noStrike" kern="1200" cap="none" spc="22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n</a:t>
            </a:r>
            <a:r>
              <a:rPr lang="en-US" altLang="zh-CN" sz="4000" b="0" i="0" u="none" strike="noStrike" kern="1200" cap="none" spc="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d</a:t>
            </a:r>
            <a:endParaRPr lang="en-US" altLang="zh-CN" sz="4000" b="0" i="0" u="none" strike="noStrike" kern="1200" cap="none" spc="0" baseline="0">
              <a:solidFill>
                <a:schemeClr val="tx1"/>
              </a:solidFill>
              <a:latin typeface="Georgia" pitchFamily="0" charset="0"/>
              <a:ea typeface="宋体" pitchFamily="0" charset="0"/>
              <a:cs typeface="Georgia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85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FF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History</a:t>
            </a:r>
            <a:endParaRPr lang="zh-CN" altLang="en-US" sz="2800" b="0" i="0" u="none" strike="noStrike" kern="1200" cap="none" spc="0" baseline="0">
              <a:solidFill>
                <a:srgbClr val="FF00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79" name="曲线"/>
          <p:cNvSpPr>
            <a:spLocks/>
          </p:cNvSpPr>
          <p:nvPr/>
        </p:nvSpPr>
        <p:spPr>
          <a:xfrm rot="0">
            <a:off x="4314444" y="812291"/>
            <a:ext cx="2121535" cy="56134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529" y="0"/>
                </a:moveTo>
                <a:lnTo>
                  <a:pt x="19054" y="0"/>
                </a:lnTo>
                <a:lnTo>
                  <a:pt x="19472" y="175"/>
                </a:lnTo>
                <a:lnTo>
                  <a:pt x="19860" y="527"/>
                </a:lnTo>
                <a:lnTo>
                  <a:pt x="20217" y="1114"/>
                </a:lnTo>
                <a:lnTo>
                  <a:pt x="20559" y="1876"/>
                </a:lnTo>
                <a:lnTo>
                  <a:pt x="21102" y="3929"/>
                </a:lnTo>
                <a:lnTo>
                  <a:pt x="21303" y="5219"/>
                </a:lnTo>
                <a:lnTo>
                  <a:pt x="21459" y="6567"/>
                </a:lnTo>
                <a:lnTo>
                  <a:pt x="21552" y="8034"/>
                </a:lnTo>
                <a:lnTo>
                  <a:pt x="21598" y="9617"/>
                </a:lnTo>
                <a:lnTo>
                  <a:pt x="21598" y="21580"/>
                </a:lnTo>
                <a:lnTo>
                  <a:pt x="0" y="21580"/>
                </a:lnTo>
                <a:lnTo>
                  <a:pt x="0" y="9617"/>
                </a:lnTo>
                <a:lnTo>
                  <a:pt x="31" y="8034"/>
                </a:lnTo>
                <a:lnTo>
                  <a:pt x="124" y="6567"/>
                </a:lnTo>
                <a:lnTo>
                  <a:pt x="279" y="5219"/>
                </a:lnTo>
                <a:lnTo>
                  <a:pt x="480" y="3929"/>
                </a:lnTo>
                <a:lnTo>
                  <a:pt x="744" y="2814"/>
                </a:lnTo>
                <a:lnTo>
                  <a:pt x="1365" y="1114"/>
                </a:lnTo>
                <a:lnTo>
                  <a:pt x="1737" y="527"/>
                </a:lnTo>
                <a:lnTo>
                  <a:pt x="2125" y="175"/>
                </a:lnTo>
                <a:lnTo>
                  <a:pt x="2529" y="0"/>
                </a:lnTo>
                <a:close/>
              </a:path>
            </a:pathLst>
          </a:custGeom>
          <a:noFill/>
          <a:ln w="24384" cmpd="sng" cap="flat">
            <a:solidFill>
              <a:srgbClr val="A3A3A3"/>
            </a:solidFill>
            <a:prstDash val="solid"/>
            <a:round/>
          </a:ln>
        </p:spPr>
      </p:sp>
      <p:sp>
        <p:nvSpPr>
          <p:cNvPr id="80" name="矩形"/>
          <p:cNvSpPr>
            <a:spLocks/>
          </p:cNvSpPr>
          <p:nvPr/>
        </p:nvSpPr>
        <p:spPr>
          <a:xfrm rot="0">
            <a:off x="4812202" y="964331"/>
            <a:ext cx="1121410" cy="2546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0" i="0" u="none" strike="noStrike" kern="1200" cap="none" spc="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550" b="0" i="0" u="none" strike="noStrike" kern="1200" cap="none" spc="-6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550" b="0" i="0" u="none" strike="noStrike" kern="1200" cap="none" spc="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-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ol</a:t>
            </a:r>
            <a:r>
              <a:rPr lang="en-US" altLang="zh-CN" sz="1550" b="0" i="0" u="none" strike="noStrike" kern="1200" cap="none" spc="-3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550" b="0" i="0" u="none" strike="noStrike" kern="1200" cap="none" spc="1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83" name="组合"/>
          <p:cNvGrpSpPr>
            <a:grpSpLocks/>
          </p:cNvGrpSpPr>
          <p:nvPr/>
        </p:nvGrpSpPr>
        <p:grpSpPr>
          <a:xfrm>
            <a:off x="6435850" y="812292"/>
            <a:ext cx="2120266" cy="561340"/>
            <a:chOff x="6435850" y="812292"/>
            <a:chExt cx="2120266" cy="561340"/>
          </a:xfrm>
        </p:grpSpPr>
        <p:sp>
          <p:nvSpPr>
            <p:cNvPr id="81" name="曲线"/>
            <p:cNvSpPr>
              <a:spLocks/>
            </p:cNvSpPr>
            <p:nvPr/>
          </p:nvSpPr>
          <p:spPr>
            <a:xfrm rot="0">
              <a:off x="6435850" y="812292"/>
              <a:ext cx="212026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21580"/>
                  </a:move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1" y="3929"/>
                  </a:lnTo>
                  <a:lnTo>
                    <a:pt x="1040" y="1876"/>
                  </a:lnTo>
                  <a:lnTo>
                    <a:pt x="1723" y="527"/>
                  </a:lnTo>
                  <a:lnTo>
                    <a:pt x="2126" y="175"/>
                  </a:lnTo>
                  <a:lnTo>
                    <a:pt x="2530" y="0"/>
                  </a:lnTo>
                  <a:lnTo>
                    <a:pt x="19065" y="0"/>
                  </a:lnTo>
                  <a:lnTo>
                    <a:pt x="19469" y="175"/>
                  </a:lnTo>
                  <a:lnTo>
                    <a:pt x="19872" y="527"/>
                  </a:lnTo>
                  <a:lnTo>
                    <a:pt x="20229" y="1114"/>
                  </a:lnTo>
                  <a:lnTo>
                    <a:pt x="20866" y="2814"/>
                  </a:lnTo>
                  <a:lnTo>
                    <a:pt x="21316" y="5219"/>
                  </a:lnTo>
                  <a:lnTo>
                    <a:pt x="21471" y="6567"/>
                  </a:lnTo>
                  <a:lnTo>
                    <a:pt x="21565" y="8034"/>
                  </a:lnTo>
                  <a:lnTo>
                    <a:pt x="21596" y="9617"/>
                  </a:lnTo>
                  <a:lnTo>
                    <a:pt x="21596" y="21580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2" name="曲线"/>
            <p:cNvSpPr>
              <a:spLocks/>
            </p:cNvSpPr>
            <p:nvPr/>
          </p:nvSpPr>
          <p:spPr>
            <a:xfrm rot="0">
              <a:off x="6435852" y="812292"/>
              <a:ext cx="212026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30" y="0"/>
                  </a:moveTo>
                  <a:lnTo>
                    <a:pt x="19065" y="0"/>
                  </a:lnTo>
                  <a:lnTo>
                    <a:pt x="19469" y="175"/>
                  </a:lnTo>
                  <a:lnTo>
                    <a:pt x="19872" y="527"/>
                  </a:lnTo>
                  <a:lnTo>
                    <a:pt x="20229" y="1114"/>
                  </a:lnTo>
                  <a:lnTo>
                    <a:pt x="20866" y="2814"/>
                  </a:lnTo>
                  <a:lnTo>
                    <a:pt x="21316" y="5219"/>
                  </a:lnTo>
                  <a:lnTo>
                    <a:pt x="21471" y="6567"/>
                  </a:lnTo>
                  <a:lnTo>
                    <a:pt x="21565" y="8034"/>
                  </a:lnTo>
                  <a:lnTo>
                    <a:pt x="21596" y="9617"/>
                  </a:lnTo>
                  <a:lnTo>
                    <a:pt x="21596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1" y="3929"/>
                  </a:lnTo>
                  <a:lnTo>
                    <a:pt x="1040" y="1876"/>
                  </a:lnTo>
                  <a:lnTo>
                    <a:pt x="1723" y="527"/>
                  </a:lnTo>
                  <a:lnTo>
                    <a:pt x="2127" y="175"/>
                  </a:lnTo>
                  <a:lnTo>
                    <a:pt x="2530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3A3A3"/>
              </a:solidFill>
              <a:prstDash val="solid"/>
              <a:round/>
            </a:ln>
          </p:spPr>
        </p:sp>
      </p:grpSp>
      <p:sp>
        <p:nvSpPr>
          <p:cNvPr id="84" name="矩形"/>
          <p:cNvSpPr>
            <a:spLocks/>
          </p:cNvSpPr>
          <p:nvPr/>
        </p:nvSpPr>
        <p:spPr>
          <a:xfrm rot="0">
            <a:off x="6769037" y="964331"/>
            <a:ext cx="1437004" cy="4927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0" i="0" u="none" strike="noStrike" kern="1200" cap="none" spc="-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</a:t>
            </a:r>
            <a:r>
              <a:rPr lang="en-US" altLang="zh-CN" sz="1550" b="0" i="0" u="none" strike="noStrike" kern="1200" cap="none" spc="-8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550" b="0" i="0" u="none" strike="noStrike" kern="1200" cap="none" spc="1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</a:t>
            </a:r>
            <a:r>
              <a:rPr lang="en-US" altLang="zh-CN" sz="1550" b="0" i="0" u="none" strike="noStrike" kern="1200" cap="none" spc="-7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550" b="0" i="0" u="none" strike="noStrike" kern="1200" cap="none" spc="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87" name="组合"/>
          <p:cNvGrpSpPr>
            <a:grpSpLocks/>
          </p:cNvGrpSpPr>
          <p:nvPr/>
        </p:nvGrpSpPr>
        <p:grpSpPr>
          <a:xfrm>
            <a:off x="8555735" y="812292"/>
            <a:ext cx="2131061" cy="561340"/>
            <a:chOff x="8555735" y="812292"/>
            <a:chExt cx="2131061" cy="561340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8555736" y="812292"/>
              <a:ext cx="2131060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21580"/>
                  </a:moveTo>
                  <a:lnTo>
                    <a:pt x="0" y="21580"/>
                  </a:lnTo>
                  <a:lnTo>
                    <a:pt x="0" y="9617"/>
                  </a:lnTo>
                  <a:lnTo>
                    <a:pt x="46" y="8034"/>
                  </a:lnTo>
                  <a:lnTo>
                    <a:pt x="139" y="6567"/>
                  </a:lnTo>
                  <a:lnTo>
                    <a:pt x="293" y="5219"/>
                  </a:lnTo>
                  <a:lnTo>
                    <a:pt x="494" y="3929"/>
                  </a:lnTo>
                  <a:lnTo>
                    <a:pt x="1034" y="1876"/>
                  </a:lnTo>
                  <a:lnTo>
                    <a:pt x="1374" y="1114"/>
                  </a:lnTo>
                  <a:lnTo>
                    <a:pt x="1730" y="527"/>
                  </a:lnTo>
                  <a:lnTo>
                    <a:pt x="2116" y="175"/>
                  </a:lnTo>
                  <a:lnTo>
                    <a:pt x="2533" y="0"/>
                  </a:lnTo>
                  <a:lnTo>
                    <a:pt x="19061" y="0"/>
                  </a:lnTo>
                  <a:lnTo>
                    <a:pt x="19478" y="175"/>
                  </a:lnTo>
                  <a:lnTo>
                    <a:pt x="19864" y="527"/>
                  </a:lnTo>
                  <a:lnTo>
                    <a:pt x="20220" y="1114"/>
                  </a:lnTo>
                  <a:lnTo>
                    <a:pt x="20559" y="1876"/>
                  </a:lnTo>
                  <a:lnTo>
                    <a:pt x="21100" y="3929"/>
                  </a:lnTo>
                  <a:lnTo>
                    <a:pt x="21316" y="5219"/>
                  </a:lnTo>
                  <a:lnTo>
                    <a:pt x="21563" y="8034"/>
                  </a:lnTo>
                  <a:lnTo>
                    <a:pt x="21594" y="9617"/>
                  </a:lnTo>
                  <a:lnTo>
                    <a:pt x="21594" y="21580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8555735" y="812292"/>
              <a:ext cx="2131059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33" y="0"/>
                  </a:moveTo>
                  <a:lnTo>
                    <a:pt x="19061" y="0"/>
                  </a:lnTo>
                  <a:lnTo>
                    <a:pt x="19478" y="175"/>
                  </a:lnTo>
                  <a:lnTo>
                    <a:pt x="19864" y="527"/>
                  </a:lnTo>
                  <a:lnTo>
                    <a:pt x="20220" y="1114"/>
                  </a:lnTo>
                  <a:lnTo>
                    <a:pt x="20559" y="1876"/>
                  </a:lnTo>
                  <a:lnTo>
                    <a:pt x="21100" y="3929"/>
                  </a:lnTo>
                  <a:lnTo>
                    <a:pt x="21316" y="5219"/>
                  </a:lnTo>
                  <a:lnTo>
                    <a:pt x="21563" y="8034"/>
                  </a:lnTo>
                  <a:lnTo>
                    <a:pt x="21594" y="9617"/>
                  </a:lnTo>
                  <a:lnTo>
                    <a:pt x="21594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46" y="8034"/>
                  </a:lnTo>
                  <a:lnTo>
                    <a:pt x="139" y="6567"/>
                  </a:lnTo>
                  <a:lnTo>
                    <a:pt x="293" y="5219"/>
                  </a:lnTo>
                  <a:lnTo>
                    <a:pt x="494" y="3929"/>
                  </a:lnTo>
                  <a:lnTo>
                    <a:pt x="1034" y="1876"/>
                  </a:lnTo>
                  <a:lnTo>
                    <a:pt x="1374" y="1114"/>
                  </a:lnTo>
                  <a:lnTo>
                    <a:pt x="1730" y="527"/>
                  </a:lnTo>
                  <a:lnTo>
                    <a:pt x="2116" y="175"/>
                  </a:lnTo>
                  <a:lnTo>
                    <a:pt x="2533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3A3A3"/>
              </a:solidFill>
              <a:prstDash val="solid"/>
              <a:round/>
            </a:ln>
          </p:spPr>
        </p:sp>
      </p:grpSp>
      <p:sp>
        <p:nvSpPr>
          <p:cNvPr id="88" name="矩形"/>
          <p:cNvSpPr>
            <a:spLocks/>
          </p:cNvSpPr>
          <p:nvPr/>
        </p:nvSpPr>
        <p:spPr>
          <a:xfrm rot="0">
            <a:off x="9126728" y="964331"/>
            <a:ext cx="992505" cy="4927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0" i="0" u="none" strike="noStrike" kern="1200" cap="none" spc="2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-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0" i="0" u="none" strike="noStrike" kern="1200" cap="none" spc="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550" b="0" i="0" u="none" strike="noStrike" kern="1200" cap="none" spc="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550" b="0" i="0" u="none" strike="noStrike" kern="1200" cap="none" spc="-2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si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0" i="0" u="none" strike="noStrike" kern="1200" cap="none" spc="1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92" name="组合"/>
          <p:cNvGrpSpPr>
            <a:grpSpLocks/>
          </p:cNvGrpSpPr>
          <p:nvPr/>
        </p:nvGrpSpPr>
        <p:grpSpPr>
          <a:xfrm>
            <a:off x="64007" y="809243"/>
            <a:ext cx="4245992" cy="564387"/>
            <a:chOff x="64007" y="809243"/>
            <a:chExt cx="4245992" cy="564387"/>
          </a:xfrm>
        </p:grpSpPr>
        <p:sp>
          <p:nvSpPr>
            <p:cNvPr id="89" name="曲线"/>
            <p:cNvSpPr>
              <a:spLocks/>
            </p:cNvSpPr>
            <p:nvPr/>
          </p:nvSpPr>
          <p:spPr>
            <a:xfrm rot="0">
              <a:off x="64007" y="812291"/>
              <a:ext cx="212915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20" y="0"/>
                  </a:moveTo>
                  <a:lnTo>
                    <a:pt x="19063" y="0"/>
                  </a:lnTo>
                  <a:lnTo>
                    <a:pt x="19480" y="175"/>
                  </a:lnTo>
                  <a:lnTo>
                    <a:pt x="19867" y="527"/>
                  </a:lnTo>
                  <a:lnTo>
                    <a:pt x="20238" y="1114"/>
                  </a:lnTo>
                  <a:lnTo>
                    <a:pt x="20856" y="2814"/>
                  </a:lnTo>
                  <a:lnTo>
                    <a:pt x="21320" y="5219"/>
                  </a:lnTo>
                  <a:lnTo>
                    <a:pt x="21475" y="6567"/>
                  </a:lnTo>
                  <a:lnTo>
                    <a:pt x="21567" y="8034"/>
                  </a:lnTo>
                  <a:lnTo>
                    <a:pt x="21598" y="9617"/>
                  </a:lnTo>
                  <a:lnTo>
                    <a:pt x="21598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30" y="8034"/>
                  </a:lnTo>
                  <a:lnTo>
                    <a:pt x="123" y="6567"/>
                  </a:lnTo>
                  <a:lnTo>
                    <a:pt x="278" y="5219"/>
                  </a:lnTo>
                  <a:lnTo>
                    <a:pt x="479" y="3929"/>
                  </a:lnTo>
                  <a:lnTo>
                    <a:pt x="1020" y="1876"/>
                  </a:lnTo>
                  <a:lnTo>
                    <a:pt x="1360" y="1114"/>
                  </a:lnTo>
                  <a:lnTo>
                    <a:pt x="1716" y="527"/>
                  </a:lnTo>
                  <a:lnTo>
                    <a:pt x="2118" y="175"/>
                  </a:lnTo>
                  <a:lnTo>
                    <a:pt x="2520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5A5A5"/>
              </a:solidFill>
              <a:prstDash val="solid"/>
              <a:round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2188463" y="809243"/>
              <a:ext cx="2121535" cy="5594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595"/>
                  </a:moveTo>
                  <a:lnTo>
                    <a:pt x="0" y="21595"/>
                  </a:lnTo>
                  <a:lnTo>
                    <a:pt x="0" y="9591"/>
                  </a:lnTo>
                  <a:lnTo>
                    <a:pt x="31" y="8061"/>
                  </a:lnTo>
                  <a:lnTo>
                    <a:pt x="124" y="6531"/>
                  </a:lnTo>
                  <a:lnTo>
                    <a:pt x="279" y="5178"/>
                  </a:lnTo>
                  <a:lnTo>
                    <a:pt x="496" y="3942"/>
                  </a:lnTo>
                  <a:lnTo>
                    <a:pt x="1039" y="1824"/>
                  </a:lnTo>
                  <a:lnTo>
                    <a:pt x="1737" y="470"/>
                  </a:lnTo>
                  <a:lnTo>
                    <a:pt x="2125" y="117"/>
                  </a:lnTo>
                  <a:lnTo>
                    <a:pt x="2544" y="0"/>
                  </a:lnTo>
                  <a:lnTo>
                    <a:pt x="19069" y="0"/>
                  </a:lnTo>
                  <a:lnTo>
                    <a:pt x="19472" y="117"/>
                  </a:lnTo>
                  <a:lnTo>
                    <a:pt x="19860" y="470"/>
                  </a:lnTo>
                  <a:lnTo>
                    <a:pt x="20233" y="1059"/>
                  </a:lnTo>
                  <a:lnTo>
                    <a:pt x="20853" y="2824"/>
                  </a:lnTo>
                  <a:lnTo>
                    <a:pt x="21319" y="5178"/>
                  </a:lnTo>
                  <a:lnTo>
                    <a:pt x="21474" y="6531"/>
                  </a:lnTo>
                  <a:lnTo>
                    <a:pt x="21567" y="8061"/>
                  </a:lnTo>
                  <a:lnTo>
                    <a:pt x="21598" y="9591"/>
                  </a:lnTo>
                  <a:lnTo>
                    <a:pt x="21598" y="21595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2188464" y="809243"/>
              <a:ext cx="2121535" cy="5594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44" y="0"/>
                  </a:moveTo>
                  <a:lnTo>
                    <a:pt x="19069" y="0"/>
                  </a:lnTo>
                  <a:lnTo>
                    <a:pt x="19472" y="117"/>
                  </a:lnTo>
                  <a:lnTo>
                    <a:pt x="19860" y="470"/>
                  </a:lnTo>
                  <a:lnTo>
                    <a:pt x="20233" y="1059"/>
                  </a:lnTo>
                  <a:lnTo>
                    <a:pt x="20853" y="2824"/>
                  </a:lnTo>
                  <a:lnTo>
                    <a:pt x="21319" y="5178"/>
                  </a:lnTo>
                  <a:lnTo>
                    <a:pt x="21474" y="6531"/>
                  </a:lnTo>
                  <a:lnTo>
                    <a:pt x="21567" y="8061"/>
                  </a:lnTo>
                  <a:lnTo>
                    <a:pt x="21598" y="9591"/>
                  </a:lnTo>
                  <a:lnTo>
                    <a:pt x="21598" y="21595"/>
                  </a:lnTo>
                  <a:lnTo>
                    <a:pt x="0" y="21595"/>
                  </a:lnTo>
                  <a:lnTo>
                    <a:pt x="0" y="9591"/>
                  </a:lnTo>
                  <a:lnTo>
                    <a:pt x="31" y="8061"/>
                  </a:lnTo>
                  <a:lnTo>
                    <a:pt x="124" y="6531"/>
                  </a:lnTo>
                  <a:lnTo>
                    <a:pt x="279" y="5178"/>
                  </a:lnTo>
                  <a:lnTo>
                    <a:pt x="496" y="3942"/>
                  </a:lnTo>
                  <a:lnTo>
                    <a:pt x="1039" y="1824"/>
                  </a:lnTo>
                  <a:lnTo>
                    <a:pt x="1737" y="470"/>
                  </a:lnTo>
                  <a:lnTo>
                    <a:pt x="2125" y="117"/>
                  </a:lnTo>
                  <a:lnTo>
                    <a:pt x="2544" y="0"/>
                  </a:lnTo>
                  <a:close/>
                </a:path>
              </a:pathLst>
            </a:custGeom>
            <a:noFill/>
            <a:ln w="67056" cmpd="sng" cap="flat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id="93" name="矩形"/>
          <p:cNvSpPr>
            <a:spLocks/>
          </p:cNvSpPr>
          <p:nvPr/>
        </p:nvSpPr>
        <p:spPr>
          <a:xfrm rot="0">
            <a:off x="602998" y="965901"/>
            <a:ext cx="3141345" cy="7308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152015" algn="l"/>
              </a:tabLst>
            </a:pPr>
            <a:r>
              <a:rPr lang="en-US" altLang="zh-CN" sz="15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Introduction	</a:t>
            </a:r>
            <a:r>
              <a:rPr lang="en-US" altLang="zh-CN" sz="1550" b="1" i="0" u="none" strike="noStrike" kern="120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Background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94" name="文本框"/>
          <p:cNvSpPr>
            <a:spLocks noGrp="1"/>
          </p:cNvSpPr>
          <p:nvPr>
            <p:ph type="sldNum" idx="7"/>
          </p:nvPr>
        </p:nvSpPr>
        <p:spPr>
          <a:xfrm rot="0">
            <a:off x="9706286" y="6520589"/>
            <a:ext cx="144778" cy="13969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050" b="0" i="0" u="none" strike="noStrike" kern="1200" cap="none" spc="0" baseline="0">
              <a:solidFill>
                <a:srgbClr val="7E7E7E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60044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"/>
          <p:cNvSpPr>
            <a:spLocks/>
          </p:cNvSpPr>
          <p:nvPr/>
        </p:nvSpPr>
        <p:spPr>
          <a:xfrm rot="0">
            <a:off x="802700" y="1599701"/>
            <a:ext cx="2928620" cy="4991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-5" baseline="0">
                <a:solidFill>
                  <a:srgbClr val="FF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Literature</a:t>
            </a:r>
            <a:r>
              <a:rPr lang="en-US" altLang="zh-CN" sz="3150" b="0" i="0" u="none" strike="noStrike" kern="1200" cap="none" spc="-80" baseline="0">
                <a:solidFill>
                  <a:srgbClr val="FF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150" b="0" i="0" u="none" strike="noStrike" kern="1200" cap="none" spc="5" baseline="0">
                <a:solidFill>
                  <a:srgbClr val="FF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Review</a:t>
            </a:r>
            <a:endParaRPr lang="zh-CN" altLang="en-US" sz="315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96" name="矩形"/>
          <p:cNvSpPr>
            <a:spLocks/>
          </p:cNvSpPr>
          <p:nvPr/>
        </p:nvSpPr>
        <p:spPr>
          <a:xfrm rot="0">
            <a:off x="711515" y="1853066"/>
            <a:ext cx="8925560" cy="5280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413258" indent="-401320" algn="l">
              <a:lnSpc>
                <a:spcPct val="101000"/>
              </a:lnSpc>
              <a:spcBef>
                <a:spcPts val="9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413258" algn="l"/>
                <a:tab pos="414019" algn="l"/>
              </a:tabLst>
            </a:pPr>
            <a:endParaRPr lang="en-US" altLang="zh-CN" sz="1900" b="0" i="0" u="none" strike="noStrike" kern="1200" cap="none" spc="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413258" indent="-401320" algn="l">
              <a:lnSpc>
                <a:spcPct val="101000"/>
              </a:lnSpc>
              <a:spcBef>
                <a:spcPts val="9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413258" algn="l"/>
                <a:tab pos="414019" algn="l"/>
              </a:tabLst>
            </a:pPr>
            <a:endParaRPr lang="en-US" altLang="zh-CN" sz="1900" b="0" i="0" u="none" strike="noStrike" kern="1200" cap="none" spc="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413258" indent="-401320" algn="l">
              <a:lnSpc>
                <a:spcPct val="101000"/>
              </a:lnSpc>
              <a:spcBef>
                <a:spcPts val="9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413258" algn="l"/>
                <a:tab pos="414019" algn="l"/>
              </a:tabLst>
            </a:pP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Chang, H., </a:t>
            </a:r>
            <a:r>
              <a:rPr lang="en-US" altLang="zh-CN" sz="24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et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al.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(2021). Design </a:t>
            </a:r>
            <a:r>
              <a:rPr lang="en-US" altLang="zh-CN" sz="24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Development of Smart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Trolleys in </a:t>
            </a:r>
            <a:r>
              <a:rPr lang="en-US" altLang="zh-CN" sz="2400" b="0" i="0" u="none" strike="noStrike" kern="120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Warehouse </a:t>
            </a:r>
            <a:r>
              <a:rPr lang="en-US" altLang="zh-CN" sz="2400" b="0" i="0" u="none" strike="noStrike" kern="1200" cap="none" spc="-459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Logistics.</a:t>
            </a:r>
            <a:r>
              <a:rPr lang="en-US" altLang="zh-CN" sz="24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Journal</a:t>
            </a:r>
            <a:r>
              <a:rPr lang="en-US" altLang="zh-CN" sz="2400" b="0" i="0" u="none" strike="noStrike" kern="120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</a:t>
            </a:r>
            <a:r>
              <a:rPr lang="en-US" altLang="zh-CN" sz="2400" b="0" i="0" u="none" strike="noStrike" kern="120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Automation and</a:t>
            </a:r>
            <a:r>
              <a:rPr lang="en-US" altLang="zh-CN" sz="24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Industrial</a:t>
            </a:r>
            <a:r>
              <a:rPr lang="en-US" altLang="zh-CN" sz="2400" b="0" i="0" u="none" strike="noStrike" kern="120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Engineering,</a:t>
            </a:r>
            <a:r>
              <a:rPr lang="en-US" altLang="zh-CN" sz="24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14(2),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45-58.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413258" indent="-401320" algn="l">
              <a:lnSpc>
                <a:spcPct val="101000"/>
              </a:lnSpc>
              <a:spcBef>
                <a:spcPts val="73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413258" algn="l"/>
                <a:tab pos="414019" algn="l"/>
              </a:tabLst>
            </a:pP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Lee,</a:t>
            </a:r>
            <a:r>
              <a:rPr lang="en-US" altLang="zh-CN" sz="24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K.,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et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al.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(2020).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Intelligent</a:t>
            </a:r>
            <a:r>
              <a:rPr lang="en-US" altLang="zh-CN" sz="2400" b="0" i="0" u="none" strike="noStrike" kern="1200" cap="none" spc="-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Airport</a:t>
            </a:r>
            <a:r>
              <a:rPr lang="en-US" altLang="zh-CN" sz="2400" b="0" i="0" u="none" strike="noStrike" kern="120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Trolleys:</a:t>
            </a:r>
            <a:r>
              <a:rPr lang="en-US" altLang="zh-CN" sz="2400" b="0" i="0" u="none" strike="noStrike" kern="1200" cap="none" spc="-1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Applications</a:t>
            </a:r>
            <a:r>
              <a:rPr lang="en-US" altLang="zh-CN" sz="24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Challenges. </a:t>
            </a:r>
            <a:r>
              <a:rPr lang="en-US" altLang="zh-CN" sz="2400" b="0" i="0" u="none" strike="noStrike" kern="1200" cap="none" spc="-459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International</a:t>
            </a:r>
            <a:r>
              <a:rPr lang="en-US" altLang="zh-CN" sz="24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Journal of</a:t>
            </a:r>
            <a:r>
              <a:rPr lang="en-US" altLang="zh-CN" sz="2400" b="0" i="0" u="none" strike="noStrike" kern="120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Airport</a:t>
            </a:r>
            <a:r>
              <a:rPr lang="en-US" altLang="zh-CN" sz="24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Technology,</a:t>
            </a:r>
            <a:r>
              <a:rPr lang="en-US" altLang="zh-CN" sz="24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27(1),</a:t>
            </a:r>
            <a:r>
              <a:rPr lang="en-US" altLang="zh-CN" sz="2400" b="0" i="0" u="none" strike="noStrike" kern="1200" cap="none" spc="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11-23.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413258" indent="-401320" algn="l">
              <a:lnSpc>
                <a:spcPct val="101000"/>
              </a:lnSpc>
              <a:spcBef>
                <a:spcPts val="74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413258" algn="l"/>
                <a:tab pos="414019" algn="l"/>
              </a:tabLst>
            </a:pP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Patel,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R.,</a:t>
            </a:r>
            <a:r>
              <a:rPr lang="en-US" altLang="zh-CN" sz="24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et</a:t>
            </a:r>
            <a:r>
              <a:rPr lang="en-US" altLang="zh-CN" sz="24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al.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(2022).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Healthcare</a:t>
            </a:r>
            <a:r>
              <a:rPr lang="en-US" altLang="zh-CN" sz="2400" b="0" i="0" u="none" strike="noStrike" kern="1200" cap="none" spc="-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Applications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</a:t>
            </a:r>
            <a:r>
              <a:rPr lang="en-US" altLang="zh-CN" sz="2400" b="0" i="0" u="none" strike="noStrike" kern="1200" cap="none" spc="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Smart</a:t>
            </a:r>
            <a:r>
              <a:rPr lang="en-US" altLang="zh-CN" sz="2400" b="0" i="0" u="none" strike="noStrike" kern="1200" cap="none" spc="-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Trolleys:</a:t>
            </a:r>
            <a:r>
              <a:rPr lang="en-US" altLang="zh-CN" sz="2400" b="0" i="0" u="none" strike="noStrike" kern="1200" cap="none" spc="-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2400" b="0" i="0" u="none" strike="noStrike" kern="120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Review</a:t>
            </a:r>
            <a:r>
              <a:rPr lang="en-US" altLang="zh-CN" sz="2400" b="0" i="0" u="none" strike="noStrike" kern="1200" cap="none" spc="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Recent </a:t>
            </a:r>
            <a:r>
              <a:rPr lang="en-US" altLang="zh-CN" sz="2400" b="0" i="0" u="none" strike="noStrike" kern="1200" cap="none" spc="-459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Advancements.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Journal of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Healthcare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Robotics,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9(4),</a:t>
            </a:r>
            <a:r>
              <a:rPr lang="en-US" altLang="zh-CN" sz="24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88-101.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413258" indent="-401320" algn="l">
              <a:lnSpc>
                <a:spcPct val="101000"/>
              </a:lnSpc>
              <a:spcBef>
                <a:spcPts val="73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413258" algn="l"/>
                <a:tab pos="414019" algn="l"/>
              </a:tabLst>
            </a:pP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Zhang, </a:t>
            </a:r>
            <a:r>
              <a:rPr lang="en-US" altLang="zh-CN" sz="2400" b="0" i="0" u="none" strike="noStrike" kern="120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T.,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et al.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(2019). Challenges and Future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Prospects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 </a:t>
            </a:r>
            <a:r>
              <a:rPr lang="en-US" altLang="zh-CN" sz="24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Smart </a:t>
            </a:r>
            <a:r>
              <a:rPr lang="en-US" altLang="zh-CN" sz="2400" b="0" i="0" u="none" strike="noStrike" kern="120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Trolley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Systems. </a:t>
            </a:r>
            <a:r>
              <a:rPr lang="en-US" altLang="zh-CN" sz="2400" b="0" i="0" u="none" strike="noStrike" kern="1200" cap="none" spc="-459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Robotics </a:t>
            </a:r>
            <a:r>
              <a:rPr lang="en-US" altLang="zh-CN" sz="24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400" b="0" i="0" u="none" strike="noStrike" kern="120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Autonomous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Systems,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67,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85-99.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105" name="组合"/>
          <p:cNvGrpSpPr>
            <a:grpSpLocks/>
          </p:cNvGrpSpPr>
          <p:nvPr/>
        </p:nvGrpSpPr>
        <p:grpSpPr>
          <a:xfrm>
            <a:off x="64007" y="809243"/>
            <a:ext cx="10622789" cy="564387"/>
            <a:chOff x="64007" y="809243"/>
            <a:chExt cx="10622789" cy="564387"/>
          </a:xfrm>
        </p:grpSpPr>
        <p:sp>
          <p:nvSpPr>
            <p:cNvPr id="97" name="曲线"/>
            <p:cNvSpPr>
              <a:spLocks/>
            </p:cNvSpPr>
            <p:nvPr/>
          </p:nvSpPr>
          <p:spPr>
            <a:xfrm rot="0">
              <a:off x="4314444" y="812291"/>
              <a:ext cx="212153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29" y="0"/>
                  </a:moveTo>
                  <a:lnTo>
                    <a:pt x="19054" y="0"/>
                  </a:lnTo>
                  <a:lnTo>
                    <a:pt x="19472" y="175"/>
                  </a:lnTo>
                  <a:lnTo>
                    <a:pt x="19860" y="527"/>
                  </a:lnTo>
                  <a:lnTo>
                    <a:pt x="20217" y="1114"/>
                  </a:lnTo>
                  <a:lnTo>
                    <a:pt x="20559" y="1876"/>
                  </a:lnTo>
                  <a:lnTo>
                    <a:pt x="21102" y="3929"/>
                  </a:lnTo>
                  <a:lnTo>
                    <a:pt x="21303" y="5219"/>
                  </a:lnTo>
                  <a:lnTo>
                    <a:pt x="21459" y="6567"/>
                  </a:lnTo>
                  <a:lnTo>
                    <a:pt x="21552" y="8034"/>
                  </a:lnTo>
                  <a:lnTo>
                    <a:pt x="21598" y="9617"/>
                  </a:lnTo>
                  <a:lnTo>
                    <a:pt x="21598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0" y="3929"/>
                  </a:lnTo>
                  <a:lnTo>
                    <a:pt x="744" y="2814"/>
                  </a:lnTo>
                  <a:lnTo>
                    <a:pt x="1365" y="1114"/>
                  </a:lnTo>
                  <a:lnTo>
                    <a:pt x="1737" y="527"/>
                  </a:lnTo>
                  <a:lnTo>
                    <a:pt x="2125" y="175"/>
                  </a:lnTo>
                  <a:lnTo>
                    <a:pt x="2529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3A3A3"/>
              </a:solidFill>
              <a:prstDash val="solid"/>
              <a:round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6435850" y="812291"/>
              <a:ext cx="212026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21580"/>
                  </a:move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1" y="3929"/>
                  </a:lnTo>
                  <a:lnTo>
                    <a:pt x="1040" y="1876"/>
                  </a:lnTo>
                  <a:lnTo>
                    <a:pt x="1723" y="527"/>
                  </a:lnTo>
                  <a:lnTo>
                    <a:pt x="2126" y="175"/>
                  </a:lnTo>
                  <a:lnTo>
                    <a:pt x="2530" y="0"/>
                  </a:lnTo>
                  <a:lnTo>
                    <a:pt x="19065" y="0"/>
                  </a:lnTo>
                  <a:lnTo>
                    <a:pt x="19469" y="175"/>
                  </a:lnTo>
                  <a:lnTo>
                    <a:pt x="19872" y="527"/>
                  </a:lnTo>
                  <a:lnTo>
                    <a:pt x="20229" y="1114"/>
                  </a:lnTo>
                  <a:lnTo>
                    <a:pt x="20866" y="2814"/>
                  </a:lnTo>
                  <a:lnTo>
                    <a:pt x="21316" y="5219"/>
                  </a:lnTo>
                  <a:lnTo>
                    <a:pt x="21471" y="6567"/>
                  </a:lnTo>
                  <a:lnTo>
                    <a:pt x="21565" y="8034"/>
                  </a:lnTo>
                  <a:lnTo>
                    <a:pt x="21596" y="9617"/>
                  </a:lnTo>
                  <a:lnTo>
                    <a:pt x="21596" y="21580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9" name="曲线"/>
            <p:cNvSpPr>
              <a:spLocks/>
            </p:cNvSpPr>
            <p:nvPr/>
          </p:nvSpPr>
          <p:spPr>
            <a:xfrm rot="0">
              <a:off x="6435852" y="812291"/>
              <a:ext cx="212026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30" y="0"/>
                  </a:moveTo>
                  <a:lnTo>
                    <a:pt x="19065" y="0"/>
                  </a:lnTo>
                  <a:lnTo>
                    <a:pt x="19469" y="175"/>
                  </a:lnTo>
                  <a:lnTo>
                    <a:pt x="19872" y="527"/>
                  </a:lnTo>
                  <a:lnTo>
                    <a:pt x="20229" y="1114"/>
                  </a:lnTo>
                  <a:lnTo>
                    <a:pt x="20866" y="2814"/>
                  </a:lnTo>
                  <a:lnTo>
                    <a:pt x="21316" y="5219"/>
                  </a:lnTo>
                  <a:lnTo>
                    <a:pt x="21471" y="6567"/>
                  </a:lnTo>
                  <a:lnTo>
                    <a:pt x="21565" y="8034"/>
                  </a:lnTo>
                  <a:lnTo>
                    <a:pt x="21596" y="9617"/>
                  </a:lnTo>
                  <a:lnTo>
                    <a:pt x="21596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1" y="3929"/>
                  </a:lnTo>
                  <a:lnTo>
                    <a:pt x="1040" y="1876"/>
                  </a:lnTo>
                  <a:lnTo>
                    <a:pt x="1723" y="527"/>
                  </a:lnTo>
                  <a:lnTo>
                    <a:pt x="2127" y="175"/>
                  </a:lnTo>
                  <a:lnTo>
                    <a:pt x="2530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3A3A3"/>
              </a:solidFill>
              <a:prstDash val="solid"/>
              <a:round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 rot="0">
              <a:off x="8555736" y="812291"/>
              <a:ext cx="2131060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21580"/>
                  </a:moveTo>
                  <a:lnTo>
                    <a:pt x="0" y="21580"/>
                  </a:lnTo>
                  <a:lnTo>
                    <a:pt x="0" y="9617"/>
                  </a:lnTo>
                  <a:lnTo>
                    <a:pt x="46" y="8034"/>
                  </a:lnTo>
                  <a:lnTo>
                    <a:pt x="139" y="6567"/>
                  </a:lnTo>
                  <a:lnTo>
                    <a:pt x="293" y="5219"/>
                  </a:lnTo>
                  <a:lnTo>
                    <a:pt x="494" y="3929"/>
                  </a:lnTo>
                  <a:lnTo>
                    <a:pt x="1034" y="1876"/>
                  </a:lnTo>
                  <a:lnTo>
                    <a:pt x="1374" y="1114"/>
                  </a:lnTo>
                  <a:lnTo>
                    <a:pt x="1730" y="527"/>
                  </a:lnTo>
                  <a:lnTo>
                    <a:pt x="2116" y="175"/>
                  </a:lnTo>
                  <a:lnTo>
                    <a:pt x="2533" y="0"/>
                  </a:lnTo>
                  <a:lnTo>
                    <a:pt x="19061" y="0"/>
                  </a:lnTo>
                  <a:lnTo>
                    <a:pt x="19478" y="175"/>
                  </a:lnTo>
                  <a:lnTo>
                    <a:pt x="19864" y="527"/>
                  </a:lnTo>
                  <a:lnTo>
                    <a:pt x="20220" y="1114"/>
                  </a:lnTo>
                  <a:lnTo>
                    <a:pt x="20559" y="1876"/>
                  </a:lnTo>
                  <a:lnTo>
                    <a:pt x="21100" y="3929"/>
                  </a:lnTo>
                  <a:lnTo>
                    <a:pt x="21316" y="5219"/>
                  </a:lnTo>
                  <a:lnTo>
                    <a:pt x="21563" y="8034"/>
                  </a:lnTo>
                  <a:lnTo>
                    <a:pt x="21594" y="9617"/>
                  </a:lnTo>
                  <a:lnTo>
                    <a:pt x="21594" y="21580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1" name="曲线"/>
            <p:cNvSpPr>
              <a:spLocks/>
            </p:cNvSpPr>
            <p:nvPr/>
          </p:nvSpPr>
          <p:spPr>
            <a:xfrm rot="0">
              <a:off x="8555735" y="812291"/>
              <a:ext cx="2131059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33" y="0"/>
                  </a:moveTo>
                  <a:lnTo>
                    <a:pt x="19061" y="0"/>
                  </a:lnTo>
                  <a:lnTo>
                    <a:pt x="19478" y="175"/>
                  </a:lnTo>
                  <a:lnTo>
                    <a:pt x="19864" y="527"/>
                  </a:lnTo>
                  <a:lnTo>
                    <a:pt x="20220" y="1114"/>
                  </a:lnTo>
                  <a:lnTo>
                    <a:pt x="20559" y="1876"/>
                  </a:lnTo>
                  <a:lnTo>
                    <a:pt x="21100" y="3929"/>
                  </a:lnTo>
                  <a:lnTo>
                    <a:pt x="21316" y="5219"/>
                  </a:lnTo>
                  <a:lnTo>
                    <a:pt x="21563" y="8034"/>
                  </a:lnTo>
                  <a:lnTo>
                    <a:pt x="21594" y="9617"/>
                  </a:lnTo>
                  <a:lnTo>
                    <a:pt x="21594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46" y="8034"/>
                  </a:lnTo>
                  <a:lnTo>
                    <a:pt x="139" y="6567"/>
                  </a:lnTo>
                  <a:lnTo>
                    <a:pt x="293" y="5219"/>
                  </a:lnTo>
                  <a:lnTo>
                    <a:pt x="494" y="3929"/>
                  </a:lnTo>
                  <a:lnTo>
                    <a:pt x="1034" y="1876"/>
                  </a:lnTo>
                  <a:lnTo>
                    <a:pt x="1374" y="1114"/>
                  </a:lnTo>
                  <a:lnTo>
                    <a:pt x="1730" y="527"/>
                  </a:lnTo>
                  <a:lnTo>
                    <a:pt x="2116" y="175"/>
                  </a:lnTo>
                  <a:lnTo>
                    <a:pt x="2533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3A3A3"/>
              </a:solidFill>
              <a:prstDash val="solid"/>
              <a:round/>
            </a:ln>
          </p:spPr>
        </p:sp>
        <p:sp>
          <p:nvSpPr>
            <p:cNvPr id="102" name="曲线"/>
            <p:cNvSpPr>
              <a:spLocks/>
            </p:cNvSpPr>
            <p:nvPr/>
          </p:nvSpPr>
          <p:spPr>
            <a:xfrm rot="0">
              <a:off x="64007" y="812291"/>
              <a:ext cx="212915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20" y="0"/>
                  </a:moveTo>
                  <a:lnTo>
                    <a:pt x="19063" y="0"/>
                  </a:lnTo>
                  <a:lnTo>
                    <a:pt x="19480" y="175"/>
                  </a:lnTo>
                  <a:lnTo>
                    <a:pt x="19867" y="527"/>
                  </a:lnTo>
                  <a:lnTo>
                    <a:pt x="20238" y="1114"/>
                  </a:lnTo>
                  <a:lnTo>
                    <a:pt x="20856" y="2814"/>
                  </a:lnTo>
                  <a:lnTo>
                    <a:pt x="21320" y="5219"/>
                  </a:lnTo>
                  <a:lnTo>
                    <a:pt x="21475" y="6567"/>
                  </a:lnTo>
                  <a:lnTo>
                    <a:pt x="21567" y="8034"/>
                  </a:lnTo>
                  <a:lnTo>
                    <a:pt x="21598" y="9617"/>
                  </a:lnTo>
                  <a:lnTo>
                    <a:pt x="21598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30" y="8034"/>
                  </a:lnTo>
                  <a:lnTo>
                    <a:pt x="123" y="6567"/>
                  </a:lnTo>
                  <a:lnTo>
                    <a:pt x="278" y="5219"/>
                  </a:lnTo>
                  <a:lnTo>
                    <a:pt x="479" y="3929"/>
                  </a:lnTo>
                  <a:lnTo>
                    <a:pt x="1020" y="1876"/>
                  </a:lnTo>
                  <a:lnTo>
                    <a:pt x="1360" y="1114"/>
                  </a:lnTo>
                  <a:lnTo>
                    <a:pt x="1716" y="527"/>
                  </a:lnTo>
                  <a:lnTo>
                    <a:pt x="2118" y="175"/>
                  </a:lnTo>
                  <a:lnTo>
                    <a:pt x="2520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5A5A5"/>
              </a:solidFill>
              <a:prstDash val="solid"/>
              <a:round/>
            </a:ln>
          </p:spPr>
        </p:sp>
        <p:sp>
          <p:nvSpPr>
            <p:cNvPr id="103" name="曲线"/>
            <p:cNvSpPr>
              <a:spLocks/>
            </p:cNvSpPr>
            <p:nvPr/>
          </p:nvSpPr>
          <p:spPr>
            <a:xfrm rot="0">
              <a:off x="2188463" y="809243"/>
              <a:ext cx="2121535" cy="5594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595"/>
                  </a:moveTo>
                  <a:lnTo>
                    <a:pt x="0" y="21595"/>
                  </a:lnTo>
                  <a:lnTo>
                    <a:pt x="0" y="9591"/>
                  </a:lnTo>
                  <a:lnTo>
                    <a:pt x="31" y="8061"/>
                  </a:lnTo>
                  <a:lnTo>
                    <a:pt x="124" y="6531"/>
                  </a:lnTo>
                  <a:lnTo>
                    <a:pt x="279" y="5178"/>
                  </a:lnTo>
                  <a:lnTo>
                    <a:pt x="496" y="3942"/>
                  </a:lnTo>
                  <a:lnTo>
                    <a:pt x="1039" y="1824"/>
                  </a:lnTo>
                  <a:lnTo>
                    <a:pt x="1737" y="470"/>
                  </a:lnTo>
                  <a:lnTo>
                    <a:pt x="2125" y="117"/>
                  </a:lnTo>
                  <a:lnTo>
                    <a:pt x="2544" y="0"/>
                  </a:lnTo>
                  <a:lnTo>
                    <a:pt x="19069" y="0"/>
                  </a:lnTo>
                  <a:lnTo>
                    <a:pt x="19472" y="117"/>
                  </a:lnTo>
                  <a:lnTo>
                    <a:pt x="19860" y="470"/>
                  </a:lnTo>
                  <a:lnTo>
                    <a:pt x="20233" y="1059"/>
                  </a:lnTo>
                  <a:lnTo>
                    <a:pt x="20853" y="2824"/>
                  </a:lnTo>
                  <a:lnTo>
                    <a:pt x="21319" y="5178"/>
                  </a:lnTo>
                  <a:lnTo>
                    <a:pt x="21474" y="6531"/>
                  </a:lnTo>
                  <a:lnTo>
                    <a:pt x="21567" y="8061"/>
                  </a:lnTo>
                  <a:lnTo>
                    <a:pt x="21598" y="9591"/>
                  </a:lnTo>
                  <a:lnTo>
                    <a:pt x="21598" y="21595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4" name="曲线"/>
            <p:cNvSpPr>
              <a:spLocks/>
            </p:cNvSpPr>
            <p:nvPr/>
          </p:nvSpPr>
          <p:spPr>
            <a:xfrm rot="0">
              <a:off x="2188464" y="809243"/>
              <a:ext cx="2121535" cy="5594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44" y="0"/>
                  </a:moveTo>
                  <a:lnTo>
                    <a:pt x="19069" y="0"/>
                  </a:lnTo>
                  <a:lnTo>
                    <a:pt x="19472" y="117"/>
                  </a:lnTo>
                  <a:lnTo>
                    <a:pt x="19860" y="470"/>
                  </a:lnTo>
                  <a:lnTo>
                    <a:pt x="20233" y="1059"/>
                  </a:lnTo>
                  <a:lnTo>
                    <a:pt x="20853" y="2824"/>
                  </a:lnTo>
                  <a:lnTo>
                    <a:pt x="21319" y="5178"/>
                  </a:lnTo>
                  <a:lnTo>
                    <a:pt x="21474" y="6531"/>
                  </a:lnTo>
                  <a:lnTo>
                    <a:pt x="21567" y="8061"/>
                  </a:lnTo>
                  <a:lnTo>
                    <a:pt x="21598" y="9591"/>
                  </a:lnTo>
                  <a:lnTo>
                    <a:pt x="21598" y="21595"/>
                  </a:lnTo>
                  <a:lnTo>
                    <a:pt x="0" y="21595"/>
                  </a:lnTo>
                  <a:lnTo>
                    <a:pt x="0" y="9591"/>
                  </a:lnTo>
                  <a:lnTo>
                    <a:pt x="31" y="8061"/>
                  </a:lnTo>
                  <a:lnTo>
                    <a:pt x="124" y="6531"/>
                  </a:lnTo>
                  <a:lnTo>
                    <a:pt x="279" y="5178"/>
                  </a:lnTo>
                  <a:lnTo>
                    <a:pt x="496" y="3942"/>
                  </a:lnTo>
                  <a:lnTo>
                    <a:pt x="1039" y="1824"/>
                  </a:lnTo>
                  <a:lnTo>
                    <a:pt x="1737" y="470"/>
                  </a:lnTo>
                  <a:lnTo>
                    <a:pt x="2125" y="117"/>
                  </a:lnTo>
                  <a:lnTo>
                    <a:pt x="2544" y="0"/>
                  </a:lnTo>
                  <a:close/>
                </a:path>
              </a:pathLst>
            </a:custGeom>
            <a:noFill/>
            <a:ln w="67056" cmpd="sng" cap="flat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id="106" name="矩形"/>
          <p:cNvSpPr>
            <a:spLocks/>
          </p:cNvSpPr>
          <p:nvPr/>
        </p:nvSpPr>
        <p:spPr>
          <a:xfrm rot="0">
            <a:off x="602998" y="964331"/>
            <a:ext cx="1037590" cy="2546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550" b="0" i="0" u="none" strike="noStrike" kern="1200" cap="none" spc="-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0" i="0" u="none" strike="noStrike" kern="1200" cap="none" spc="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550" b="0" i="0" u="none" strike="noStrike" kern="1200" cap="none" spc="-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od</a:t>
            </a:r>
            <a:r>
              <a:rPr lang="en-US" altLang="zh-CN" sz="1550" b="0" i="0" u="none" strike="noStrike" kern="1200" cap="none" spc="-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550" b="0" i="0" u="none" strike="noStrike" kern="1200" cap="none" spc="6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5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550" b="0" i="0" u="none" strike="noStrike" kern="1200" cap="none" spc="-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7" name="文本框"/>
          <p:cNvSpPr>
            <a:spLocks noGrp="1"/>
          </p:cNvSpPr>
          <p:nvPr>
            <p:ph type="sldNum" idx="7"/>
          </p:nvPr>
        </p:nvSpPr>
        <p:spPr>
          <a:xfrm rot="0">
            <a:off x="9706286" y="6520589"/>
            <a:ext cx="144778" cy="13969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050" b="0" i="0" u="none" strike="noStrike" kern="1200" cap="none" spc="0" baseline="0">
              <a:solidFill>
                <a:srgbClr val="7E7E7E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 rot="0">
            <a:off x="2742633" y="964331"/>
            <a:ext cx="1007744" cy="4927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1" i="0" u="none" strike="noStrike" kern="1200" cap="none" spc="5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Background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9" name="矩形"/>
          <p:cNvSpPr>
            <a:spLocks/>
          </p:cNvSpPr>
          <p:nvPr/>
        </p:nvSpPr>
        <p:spPr>
          <a:xfrm rot="0">
            <a:off x="4810730" y="964331"/>
            <a:ext cx="1121409" cy="2546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0" i="0" u="none" strike="noStrike" kern="1200" cap="none" spc="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550" b="0" i="0" u="none" strike="noStrike" kern="1200" cap="none" spc="-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5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ho</a:t>
            </a:r>
            <a:r>
              <a:rPr lang="en-US" altLang="zh-CN" sz="1550" b="0" i="0" u="none" strike="noStrike" kern="1200" cap="none" spc="-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ol</a:t>
            </a:r>
            <a:r>
              <a:rPr lang="en-US" altLang="zh-CN" sz="1550" b="0" i="0" u="none" strike="noStrike" kern="1200" cap="none" spc="-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550" b="0" i="0" u="none" strike="noStrike" kern="1200" cap="none" spc="1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 rot="0">
            <a:off x="6768278" y="964331"/>
            <a:ext cx="1447165" cy="4927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</a:t>
            </a:r>
            <a:r>
              <a:rPr lang="en-US" altLang="zh-CN" sz="1550" b="0" i="0" u="none" strike="noStrike" kern="1200" cap="none" spc="-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550" b="0" i="0" u="none" strike="noStrike" kern="1200" cap="none" spc="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</a:t>
            </a:r>
            <a:r>
              <a:rPr lang="en-US" altLang="zh-CN" sz="1550" b="0" i="0" u="none" strike="noStrike" kern="1200" cap="none" spc="-4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5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1" name="矩形"/>
          <p:cNvSpPr>
            <a:spLocks/>
          </p:cNvSpPr>
          <p:nvPr/>
        </p:nvSpPr>
        <p:spPr>
          <a:xfrm rot="0">
            <a:off x="9125777" y="964331"/>
            <a:ext cx="994410" cy="4927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0" i="0" u="none" strike="noStrike" kern="1200" cap="none" spc="2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550" b="0" i="0" u="none" strike="noStrike" kern="1200" cap="none" spc="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-3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0" i="0" u="none" strike="noStrike" kern="1200" cap="none" spc="-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lu</a:t>
            </a:r>
            <a:r>
              <a:rPr lang="en-US" altLang="zh-CN" sz="1550" b="0" i="0" u="none" strike="noStrike" kern="1200" cap="none" spc="-2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si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on</a:t>
            </a:r>
            <a:r>
              <a:rPr lang="en-US" altLang="zh-CN" sz="1550" b="0" i="0" u="none" strike="noStrike" kern="1200" cap="none" spc="1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9100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"/>
          <p:cNvSpPr>
            <a:spLocks noGrp="1"/>
          </p:cNvSpPr>
          <p:nvPr>
            <p:ph type="title"/>
          </p:nvPr>
        </p:nvSpPr>
        <p:spPr>
          <a:xfrm rot="0">
            <a:off x="816289" y="1637931"/>
            <a:ext cx="3703954" cy="6328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714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0" cap="none" spc="19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M</a:t>
            </a:r>
            <a:r>
              <a:rPr lang="en-US" altLang="zh-CN" sz="4000" b="0" i="0" u="none" strike="noStrike" kern="0" cap="none" spc="14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e</a:t>
            </a:r>
            <a:r>
              <a:rPr lang="en-US" altLang="zh-CN" sz="4000" b="0" i="0" u="none" strike="noStrike" kern="0" cap="none" spc="17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t</a:t>
            </a:r>
            <a:r>
              <a:rPr lang="en-US" altLang="zh-CN" sz="4000" b="0" i="0" u="none" strike="noStrike" kern="0" cap="none" spc="15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h</a:t>
            </a:r>
            <a:r>
              <a:rPr lang="en-US" altLang="zh-CN" sz="4000" b="0" i="0" u="none" strike="noStrike" kern="0" cap="none" spc="16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o</a:t>
            </a:r>
            <a:r>
              <a:rPr lang="en-US" altLang="zh-CN" sz="4000" b="0" i="0" u="none" strike="noStrike" kern="0" cap="none" spc="14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d</a:t>
            </a:r>
            <a:r>
              <a:rPr lang="en-US" altLang="zh-CN" sz="4000" b="0" i="0" u="none" strike="noStrike" kern="0" cap="none" spc="16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o</a:t>
            </a:r>
            <a:r>
              <a:rPr lang="en-US" altLang="zh-CN" sz="4000" b="0" i="0" u="none" strike="noStrike" kern="0" cap="none" spc="17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l</a:t>
            </a:r>
            <a:r>
              <a:rPr lang="en-US" altLang="zh-CN" sz="4000" b="0" i="0" u="none" strike="noStrike" kern="0" cap="none" spc="114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o</a:t>
            </a:r>
            <a:r>
              <a:rPr lang="en-US" altLang="zh-CN" sz="4000" b="0" i="0" u="none" strike="noStrike" kern="0" cap="none" spc="16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g</a:t>
            </a:r>
            <a:r>
              <a:rPr lang="en-US" altLang="zh-CN" sz="4000" b="0" i="0" u="none" strike="noStrike" kern="0" cap="none" spc="1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y</a:t>
            </a:r>
            <a:endParaRPr lang="zh-CN" altLang="en-US" sz="4000" b="0" i="0" u="none" strike="noStrike" kern="0" cap="none" spc="0" baseline="0">
              <a:solidFill>
                <a:srgbClr val="3333FF"/>
              </a:solidFill>
              <a:latin typeface="Georgia" pitchFamily="0" charset="0"/>
              <a:ea typeface="宋体" pitchFamily="0" charset="0"/>
              <a:cs typeface="Georgia" pitchFamily="0" charset="0"/>
            </a:endParaRPr>
          </a:p>
        </p:txBody>
      </p:sp>
      <p:sp>
        <p:nvSpPr>
          <p:cNvPr id="113" name="文本框"/>
          <p:cNvSpPr>
            <a:spLocks noGrp="1"/>
          </p:cNvSpPr>
          <p:nvPr>
            <p:ph type="body" idx="1"/>
          </p:nvPr>
        </p:nvSpPr>
        <p:spPr>
          <a:xfrm rot="0">
            <a:off x="400139" y="2742801"/>
            <a:ext cx="9893122" cy="3634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617220" indent="-30226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617855" algn="l"/>
                <a:tab pos="618490" algn="l"/>
              </a:tabLst>
            </a:pP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Battery</a:t>
            </a:r>
            <a:r>
              <a:rPr lang="en-US" altLang="zh-CN" sz="28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:</a:t>
            </a:r>
            <a:r>
              <a:rPr lang="en-US" altLang="zh-CN" sz="28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Lithium-ion </a:t>
            </a: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rechargeable</a:t>
            </a:r>
            <a:r>
              <a:rPr lang="en-US" altLang="zh-CN" sz="2400" b="0" i="0" u="none" strike="noStrike" kern="0" cap="none" spc="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battery</a:t>
            </a:r>
            <a:r>
              <a:rPr lang="en-US" altLang="zh-CN" sz="24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systems</a:t>
            </a:r>
            <a:r>
              <a:rPr lang="en-US" altLang="zh-CN" sz="24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is used </a:t>
            </a:r>
            <a:r>
              <a:rPr lang="en-US" altLang="zh-CN" sz="24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</a:t>
            </a:r>
            <a:r>
              <a:rPr lang="en-US" altLang="zh-CN" sz="24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power </a:t>
            </a:r>
            <a:r>
              <a:rPr lang="en-US" altLang="zh-CN" sz="2400" b="0" i="0" u="none" strike="noStrike" kern="0" cap="none" spc="-5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motors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and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swtich</a:t>
            </a:r>
            <a:r>
              <a:rPr lang="en-US" altLang="zh-CN" sz="24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.</a:t>
            </a:r>
            <a:endParaRPr lang="en-US" altLang="zh-CN" sz="2400" b="0" i="0" u="none" strike="noStrike" kern="0" cap="none" spc="-5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617220" indent="-30226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617855" algn="l"/>
                <a:tab pos="618490" algn="l"/>
              </a:tabLst>
            </a:pPr>
            <a:r>
              <a:rPr lang="en-US" altLang="zh-CN" sz="2800" b="1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Motor</a:t>
            </a:r>
            <a:r>
              <a:rPr lang="en-US" altLang="zh-CN" sz="2800" b="1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28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:</a:t>
            </a:r>
            <a:r>
              <a:rPr lang="en-US" altLang="zh-CN" sz="28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Motors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for movement</a:t>
            </a: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control,</a:t>
            </a: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which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can</a:t>
            </a: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be</a:t>
            </a:r>
            <a:r>
              <a:rPr lang="en-US" altLang="zh-CN" sz="24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either </a:t>
            </a:r>
            <a:r>
              <a:rPr lang="en-US" altLang="zh-CN" sz="2400" b="0" i="0" u="none" strike="noStrike" kern="0" cap="none" spc="-5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electric</a:t>
            </a:r>
            <a:r>
              <a:rPr lang="en-US" altLang="zh-CN" sz="24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or </a:t>
            </a:r>
            <a:r>
              <a:rPr lang="en-US" altLang="zh-CN" sz="24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battery-powered.</a:t>
            </a:r>
            <a:endParaRPr lang="en-US" altLang="zh-CN" sz="2400" b="0" i="0" u="none" strike="noStrike" kern="0" cap="none" spc="-5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617220" indent="-30226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617855" algn="l"/>
                <a:tab pos="618490" algn="l"/>
              </a:tabLst>
            </a:pPr>
            <a:r>
              <a:rPr lang="en-US" altLang="zh-CN" sz="2800" b="1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Trolley</a:t>
            </a:r>
            <a:r>
              <a:rPr lang="en-US" altLang="zh-CN" sz="28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:</a:t>
            </a:r>
            <a:r>
              <a:rPr lang="en-US" altLang="zh-CN" sz="2800" b="1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2400" b="1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trolley is a wheeled cart used to transport heavy goods or items  such as </a:t>
            </a:r>
            <a:r>
              <a:rPr lang="en-US" altLang="zh-CN" sz="24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luggage,books</a:t>
            </a:r>
            <a:r>
              <a:rPr lang="en-US" altLang="zh-CN" sz="24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.</a:t>
            </a:r>
            <a:endParaRPr lang="en-US" altLang="zh-CN" sz="2400" b="0" i="0" u="none" strike="noStrike" kern="0" cap="none" spc="-5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617220" indent="-30226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617855" algn="l"/>
                <a:tab pos="618490" algn="l"/>
              </a:tabLst>
            </a:pPr>
            <a:r>
              <a:rPr lang="en-US" altLang="zh-CN" sz="2800" b="1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Switch</a:t>
            </a:r>
            <a:r>
              <a:rPr lang="en-US" altLang="zh-CN" sz="28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: </a:t>
            </a:r>
            <a:r>
              <a:rPr lang="en-US" altLang="zh-CN" sz="24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It is used to turn on and off electrical devices.</a:t>
            </a:r>
            <a:endParaRPr lang="en-US" altLang="zh-CN" sz="2400" b="0" i="0" u="none" strike="noStrike" kern="0" cap="none" spc="-5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617220" indent="-30226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617855" algn="l"/>
                <a:tab pos="618490" algn="l"/>
              </a:tabLst>
            </a:pPr>
            <a:r>
              <a:rPr lang="en-US" altLang="zh-CN" sz="2800" b="1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Charger</a:t>
            </a:r>
            <a:r>
              <a:rPr lang="en-US" altLang="zh-CN" sz="24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: It is used to charge the </a:t>
            </a:r>
            <a:r>
              <a:rPr lang="en-US" altLang="zh-CN" sz="24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rechareable</a:t>
            </a:r>
            <a:r>
              <a:rPr lang="en-US" altLang="zh-CN" sz="24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battery.</a:t>
            </a:r>
            <a:endParaRPr lang="zh-CN" altLang="en-US" sz="2400" b="0" i="0" u="none" strike="noStrike" kern="0" cap="none" spc="-5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122" name="组合"/>
          <p:cNvGrpSpPr>
            <a:grpSpLocks/>
          </p:cNvGrpSpPr>
          <p:nvPr/>
        </p:nvGrpSpPr>
        <p:grpSpPr>
          <a:xfrm>
            <a:off x="64007" y="809243"/>
            <a:ext cx="10622789" cy="564387"/>
            <a:chOff x="64007" y="809243"/>
            <a:chExt cx="10622789" cy="564387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6435852" y="812291"/>
              <a:ext cx="212026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30" y="0"/>
                  </a:moveTo>
                  <a:lnTo>
                    <a:pt x="19065" y="0"/>
                  </a:lnTo>
                  <a:lnTo>
                    <a:pt x="19469" y="175"/>
                  </a:lnTo>
                  <a:lnTo>
                    <a:pt x="19872" y="527"/>
                  </a:lnTo>
                  <a:lnTo>
                    <a:pt x="20229" y="1114"/>
                  </a:lnTo>
                  <a:lnTo>
                    <a:pt x="20866" y="2814"/>
                  </a:lnTo>
                  <a:lnTo>
                    <a:pt x="21316" y="5219"/>
                  </a:lnTo>
                  <a:lnTo>
                    <a:pt x="21471" y="6567"/>
                  </a:lnTo>
                  <a:lnTo>
                    <a:pt x="21565" y="8034"/>
                  </a:lnTo>
                  <a:lnTo>
                    <a:pt x="21596" y="9617"/>
                  </a:lnTo>
                  <a:lnTo>
                    <a:pt x="21596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1" y="3929"/>
                  </a:lnTo>
                  <a:lnTo>
                    <a:pt x="1040" y="1876"/>
                  </a:lnTo>
                  <a:lnTo>
                    <a:pt x="1723" y="527"/>
                  </a:lnTo>
                  <a:lnTo>
                    <a:pt x="2127" y="175"/>
                  </a:lnTo>
                  <a:lnTo>
                    <a:pt x="2530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3A3A3"/>
              </a:solidFill>
              <a:prstDash val="solid"/>
              <a:round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8555736" y="812291"/>
              <a:ext cx="2131060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21580"/>
                  </a:moveTo>
                  <a:lnTo>
                    <a:pt x="0" y="21580"/>
                  </a:lnTo>
                  <a:lnTo>
                    <a:pt x="0" y="9617"/>
                  </a:lnTo>
                  <a:lnTo>
                    <a:pt x="46" y="8034"/>
                  </a:lnTo>
                  <a:lnTo>
                    <a:pt x="139" y="6567"/>
                  </a:lnTo>
                  <a:lnTo>
                    <a:pt x="293" y="5219"/>
                  </a:lnTo>
                  <a:lnTo>
                    <a:pt x="494" y="3929"/>
                  </a:lnTo>
                  <a:lnTo>
                    <a:pt x="1034" y="1876"/>
                  </a:lnTo>
                  <a:lnTo>
                    <a:pt x="1374" y="1114"/>
                  </a:lnTo>
                  <a:lnTo>
                    <a:pt x="1730" y="527"/>
                  </a:lnTo>
                  <a:lnTo>
                    <a:pt x="2116" y="175"/>
                  </a:lnTo>
                  <a:lnTo>
                    <a:pt x="2533" y="0"/>
                  </a:lnTo>
                  <a:lnTo>
                    <a:pt x="19061" y="0"/>
                  </a:lnTo>
                  <a:lnTo>
                    <a:pt x="19478" y="175"/>
                  </a:lnTo>
                  <a:lnTo>
                    <a:pt x="19864" y="527"/>
                  </a:lnTo>
                  <a:lnTo>
                    <a:pt x="20220" y="1114"/>
                  </a:lnTo>
                  <a:lnTo>
                    <a:pt x="20559" y="1876"/>
                  </a:lnTo>
                  <a:lnTo>
                    <a:pt x="21100" y="3929"/>
                  </a:lnTo>
                  <a:lnTo>
                    <a:pt x="21316" y="5219"/>
                  </a:lnTo>
                  <a:lnTo>
                    <a:pt x="21563" y="8034"/>
                  </a:lnTo>
                  <a:lnTo>
                    <a:pt x="21594" y="9617"/>
                  </a:lnTo>
                  <a:lnTo>
                    <a:pt x="21594" y="21580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8555735" y="812291"/>
              <a:ext cx="2131059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33" y="0"/>
                  </a:moveTo>
                  <a:lnTo>
                    <a:pt x="19061" y="0"/>
                  </a:lnTo>
                  <a:lnTo>
                    <a:pt x="19478" y="175"/>
                  </a:lnTo>
                  <a:lnTo>
                    <a:pt x="19864" y="527"/>
                  </a:lnTo>
                  <a:lnTo>
                    <a:pt x="20220" y="1114"/>
                  </a:lnTo>
                  <a:lnTo>
                    <a:pt x="20559" y="1876"/>
                  </a:lnTo>
                  <a:lnTo>
                    <a:pt x="21100" y="3929"/>
                  </a:lnTo>
                  <a:lnTo>
                    <a:pt x="21316" y="5219"/>
                  </a:lnTo>
                  <a:lnTo>
                    <a:pt x="21563" y="8034"/>
                  </a:lnTo>
                  <a:lnTo>
                    <a:pt x="21594" y="9617"/>
                  </a:lnTo>
                  <a:lnTo>
                    <a:pt x="21594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46" y="8034"/>
                  </a:lnTo>
                  <a:lnTo>
                    <a:pt x="139" y="6567"/>
                  </a:lnTo>
                  <a:lnTo>
                    <a:pt x="293" y="5219"/>
                  </a:lnTo>
                  <a:lnTo>
                    <a:pt x="494" y="3929"/>
                  </a:lnTo>
                  <a:lnTo>
                    <a:pt x="1034" y="1876"/>
                  </a:lnTo>
                  <a:lnTo>
                    <a:pt x="1374" y="1114"/>
                  </a:lnTo>
                  <a:lnTo>
                    <a:pt x="1730" y="527"/>
                  </a:lnTo>
                  <a:lnTo>
                    <a:pt x="2116" y="175"/>
                  </a:lnTo>
                  <a:lnTo>
                    <a:pt x="2533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3A3A3"/>
              </a:solidFill>
              <a:prstDash val="solid"/>
              <a:round/>
            </a:ln>
          </p:spPr>
        </p:sp>
        <p:sp>
          <p:nvSpPr>
            <p:cNvPr id="117" name="曲线"/>
            <p:cNvSpPr>
              <a:spLocks/>
            </p:cNvSpPr>
            <p:nvPr/>
          </p:nvSpPr>
          <p:spPr>
            <a:xfrm rot="0">
              <a:off x="64007" y="812291"/>
              <a:ext cx="212915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20" y="0"/>
                  </a:moveTo>
                  <a:lnTo>
                    <a:pt x="19063" y="0"/>
                  </a:lnTo>
                  <a:lnTo>
                    <a:pt x="19480" y="175"/>
                  </a:lnTo>
                  <a:lnTo>
                    <a:pt x="19867" y="527"/>
                  </a:lnTo>
                  <a:lnTo>
                    <a:pt x="20238" y="1114"/>
                  </a:lnTo>
                  <a:lnTo>
                    <a:pt x="20856" y="2814"/>
                  </a:lnTo>
                  <a:lnTo>
                    <a:pt x="21320" y="5219"/>
                  </a:lnTo>
                  <a:lnTo>
                    <a:pt x="21475" y="6567"/>
                  </a:lnTo>
                  <a:lnTo>
                    <a:pt x="21567" y="8034"/>
                  </a:lnTo>
                  <a:lnTo>
                    <a:pt x="21598" y="9617"/>
                  </a:lnTo>
                  <a:lnTo>
                    <a:pt x="21598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30" y="8034"/>
                  </a:lnTo>
                  <a:lnTo>
                    <a:pt x="123" y="6567"/>
                  </a:lnTo>
                  <a:lnTo>
                    <a:pt x="278" y="5219"/>
                  </a:lnTo>
                  <a:lnTo>
                    <a:pt x="479" y="3929"/>
                  </a:lnTo>
                  <a:lnTo>
                    <a:pt x="1020" y="1876"/>
                  </a:lnTo>
                  <a:lnTo>
                    <a:pt x="1360" y="1114"/>
                  </a:lnTo>
                  <a:lnTo>
                    <a:pt x="1716" y="527"/>
                  </a:lnTo>
                  <a:lnTo>
                    <a:pt x="2118" y="175"/>
                  </a:lnTo>
                  <a:lnTo>
                    <a:pt x="2520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5A5A5"/>
              </a:solidFill>
              <a:prstDash val="solid"/>
              <a:round/>
            </a:ln>
          </p:spPr>
        </p:sp>
        <p:sp>
          <p:nvSpPr>
            <p:cNvPr id="118" name="曲线"/>
            <p:cNvSpPr>
              <a:spLocks/>
            </p:cNvSpPr>
            <p:nvPr/>
          </p:nvSpPr>
          <p:spPr>
            <a:xfrm rot="0">
              <a:off x="2193036" y="812291"/>
              <a:ext cx="212153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580"/>
                  </a:move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0" y="3929"/>
                  </a:lnTo>
                  <a:lnTo>
                    <a:pt x="744" y="2814"/>
                  </a:lnTo>
                  <a:lnTo>
                    <a:pt x="1365" y="1114"/>
                  </a:lnTo>
                  <a:lnTo>
                    <a:pt x="1737" y="527"/>
                  </a:lnTo>
                  <a:lnTo>
                    <a:pt x="2125" y="175"/>
                  </a:lnTo>
                  <a:lnTo>
                    <a:pt x="2529" y="0"/>
                  </a:lnTo>
                  <a:lnTo>
                    <a:pt x="19054" y="0"/>
                  </a:lnTo>
                  <a:lnTo>
                    <a:pt x="19472" y="175"/>
                  </a:lnTo>
                  <a:lnTo>
                    <a:pt x="19860" y="527"/>
                  </a:lnTo>
                  <a:lnTo>
                    <a:pt x="20217" y="1114"/>
                  </a:lnTo>
                  <a:lnTo>
                    <a:pt x="20559" y="1876"/>
                  </a:lnTo>
                  <a:lnTo>
                    <a:pt x="21102" y="3929"/>
                  </a:lnTo>
                  <a:lnTo>
                    <a:pt x="21319" y="5219"/>
                  </a:lnTo>
                  <a:lnTo>
                    <a:pt x="21567" y="8034"/>
                  </a:lnTo>
                  <a:lnTo>
                    <a:pt x="21598" y="9617"/>
                  </a:lnTo>
                  <a:lnTo>
                    <a:pt x="21598" y="21580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9" name="曲线"/>
            <p:cNvSpPr>
              <a:spLocks/>
            </p:cNvSpPr>
            <p:nvPr/>
          </p:nvSpPr>
          <p:spPr>
            <a:xfrm rot="0">
              <a:off x="2193036" y="812291"/>
              <a:ext cx="212153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29" y="0"/>
                  </a:moveTo>
                  <a:lnTo>
                    <a:pt x="19054" y="0"/>
                  </a:lnTo>
                  <a:lnTo>
                    <a:pt x="19472" y="175"/>
                  </a:lnTo>
                  <a:lnTo>
                    <a:pt x="19860" y="527"/>
                  </a:lnTo>
                  <a:lnTo>
                    <a:pt x="20217" y="1114"/>
                  </a:lnTo>
                  <a:lnTo>
                    <a:pt x="20559" y="1876"/>
                  </a:lnTo>
                  <a:lnTo>
                    <a:pt x="21102" y="3929"/>
                  </a:lnTo>
                  <a:lnTo>
                    <a:pt x="21319" y="5219"/>
                  </a:lnTo>
                  <a:lnTo>
                    <a:pt x="21567" y="8034"/>
                  </a:lnTo>
                  <a:lnTo>
                    <a:pt x="21598" y="9617"/>
                  </a:lnTo>
                  <a:lnTo>
                    <a:pt x="21598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0" y="3929"/>
                  </a:lnTo>
                  <a:lnTo>
                    <a:pt x="744" y="2814"/>
                  </a:lnTo>
                  <a:lnTo>
                    <a:pt x="1365" y="1114"/>
                  </a:lnTo>
                  <a:lnTo>
                    <a:pt x="1737" y="527"/>
                  </a:lnTo>
                  <a:lnTo>
                    <a:pt x="2125" y="175"/>
                  </a:lnTo>
                  <a:lnTo>
                    <a:pt x="2529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5A5A5"/>
              </a:solidFill>
              <a:prstDash val="solid"/>
              <a:round/>
            </a:ln>
          </p:spPr>
        </p:sp>
        <p:sp>
          <p:nvSpPr>
            <p:cNvPr id="120" name="曲线"/>
            <p:cNvSpPr>
              <a:spLocks/>
            </p:cNvSpPr>
            <p:nvPr/>
          </p:nvSpPr>
          <p:spPr>
            <a:xfrm rot="0">
              <a:off x="4309872" y="809243"/>
              <a:ext cx="2121535" cy="5594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595"/>
                  </a:moveTo>
                  <a:lnTo>
                    <a:pt x="0" y="21595"/>
                  </a:lnTo>
                  <a:lnTo>
                    <a:pt x="0" y="9591"/>
                  </a:lnTo>
                  <a:lnTo>
                    <a:pt x="31" y="8061"/>
                  </a:lnTo>
                  <a:lnTo>
                    <a:pt x="124" y="6531"/>
                  </a:lnTo>
                  <a:lnTo>
                    <a:pt x="279" y="5178"/>
                  </a:lnTo>
                  <a:lnTo>
                    <a:pt x="496" y="3942"/>
                  </a:lnTo>
                  <a:lnTo>
                    <a:pt x="1039" y="1824"/>
                  </a:lnTo>
                  <a:lnTo>
                    <a:pt x="1737" y="470"/>
                  </a:lnTo>
                  <a:lnTo>
                    <a:pt x="2125" y="117"/>
                  </a:lnTo>
                  <a:lnTo>
                    <a:pt x="2529" y="0"/>
                  </a:lnTo>
                  <a:lnTo>
                    <a:pt x="19054" y="0"/>
                  </a:lnTo>
                  <a:lnTo>
                    <a:pt x="19472" y="117"/>
                  </a:lnTo>
                  <a:lnTo>
                    <a:pt x="19860" y="470"/>
                  </a:lnTo>
                  <a:lnTo>
                    <a:pt x="20217" y="1059"/>
                  </a:lnTo>
                  <a:lnTo>
                    <a:pt x="20559" y="1824"/>
                  </a:lnTo>
                  <a:lnTo>
                    <a:pt x="20853" y="2824"/>
                  </a:lnTo>
                  <a:lnTo>
                    <a:pt x="21319" y="5178"/>
                  </a:lnTo>
                  <a:lnTo>
                    <a:pt x="21567" y="8061"/>
                  </a:lnTo>
                  <a:lnTo>
                    <a:pt x="21598" y="9591"/>
                  </a:lnTo>
                  <a:lnTo>
                    <a:pt x="21598" y="21595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4309871" y="809243"/>
              <a:ext cx="2121535" cy="5594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29" y="0"/>
                  </a:moveTo>
                  <a:lnTo>
                    <a:pt x="19054" y="0"/>
                  </a:lnTo>
                  <a:lnTo>
                    <a:pt x="19472" y="117"/>
                  </a:lnTo>
                  <a:lnTo>
                    <a:pt x="19860" y="470"/>
                  </a:lnTo>
                  <a:lnTo>
                    <a:pt x="20217" y="1059"/>
                  </a:lnTo>
                  <a:lnTo>
                    <a:pt x="20559" y="1824"/>
                  </a:lnTo>
                  <a:lnTo>
                    <a:pt x="20853" y="2824"/>
                  </a:lnTo>
                  <a:lnTo>
                    <a:pt x="21319" y="5178"/>
                  </a:lnTo>
                  <a:lnTo>
                    <a:pt x="21567" y="8061"/>
                  </a:lnTo>
                  <a:lnTo>
                    <a:pt x="21598" y="9591"/>
                  </a:lnTo>
                  <a:lnTo>
                    <a:pt x="21598" y="21595"/>
                  </a:lnTo>
                  <a:lnTo>
                    <a:pt x="0" y="21595"/>
                  </a:lnTo>
                  <a:lnTo>
                    <a:pt x="0" y="9591"/>
                  </a:lnTo>
                  <a:lnTo>
                    <a:pt x="31" y="8061"/>
                  </a:lnTo>
                  <a:lnTo>
                    <a:pt x="124" y="6531"/>
                  </a:lnTo>
                  <a:lnTo>
                    <a:pt x="279" y="5178"/>
                  </a:lnTo>
                  <a:lnTo>
                    <a:pt x="496" y="3942"/>
                  </a:lnTo>
                  <a:lnTo>
                    <a:pt x="1039" y="1824"/>
                  </a:lnTo>
                  <a:lnTo>
                    <a:pt x="1737" y="470"/>
                  </a:lnTo>
                  <a:lnTo>
                    <a:pt x="2125" y="117"/>
                  </a:lnTo>
                  <a:lnTo>
                    <a:pt x="2529" y="0"/>
                  </a:lnTo>
                  <a:close/>
                </a:path>
              </a:pathLst>
            </a:custGeom>
            <a:noFill/>
            <a:ln w="67056" cmpd="sng" cap="flat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id="123" name="矩形"/>
          <p:cNvSpPr>
            <a:spLocks/>
          </p:cNvSpPr>
          <p:nvPr/>
        </p:nvSpPr>
        <p:spPr>
          <a:xfrm rot="0">
            <a:off x="602998" y="964331"/>
            <a:ext cx="9516110" cy="2666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162810" algn="l"/>
                <a:tab pos="4210685" algn="l"/>
                <a:tab pos="6178550" algn="l"/>
                <a:tab pos="8536305" algn="l"/>
              </a:tabLst>
            </a:pPr>
            <a:r>
              <a:rPr lang="en-US" altLang="zh-CN" sz="15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550" b="0" i="0" u="none" strike="noStrike" kern="1200" cap="none" spc="-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0" i="0" u="none" strike="noStrike" kern="1200" cap="none" spc="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550" b="0" i="0" u="none" strike="noStrike" kern="1200" cap="none" spc="-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od</a:t>
            </a:r>
            <a:r>
              <a:rPr lang="en-US" altLang="zh-CN" sz="1550" b="0" i="0" u="none" strike="noStrike" kern="1200" cap="none" spc="-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550" b="0" i="0" u="none" strike="noStrike" kern="1200" cap="none" spc="6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5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550" b="0" i="0" u="none" strike="noStrike" kern="1200" cap="none" spc="-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550" b="0" i="0" u="none" strike="noStrike" kern="1200" cap="none" spc="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1550" b="0" i="0" u="none" strike="noStrike" kern="1200" cap="none" spc="3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550" b="0" i="0" u="none" strike="noStrike" kern="1200" cap="none" spc="-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550" b="0" i="0" u="none" strike="noStrike" kern="1200" cap="none" spc="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1550" b="0" i="0" u="none" strike="noStrike" kern="1200" cap="none" spc="-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</a:t>
            </a:r>
            <a:r>
              <a:rPr lang="en-US" altLang="zh-CN" sz="1550" b="0" i="0" u="none" strike="noStrike" kern="1200" cap="none" spc="-3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550" b="0" i="0" u="none" strike="noStrike" kern="1200" cap="none" spc="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0" i="0" u="none" strike="noStrike" kern="1200" cap="none" spc="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5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550" b="1" i="0" u="none" strike="noStrike" kern="1200" cap="none" spc="15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550" b="1" i="0" u="none" strike="noStrike" kern="1200" cap="none" spc="-1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550" b="1" i="0" u="none" strike="noStrike" kern="1200" cap="none" spc="15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550" b="1" i="0" u="none" strike="noStrike" kern="120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ho</a:t>
            </a:r>
            <a:r>
              <a:rPr lang="en-US" altLang="zh-CN" sz="1550" b="1" i="0" u="none" strike="noStrike" kern="1200" cap="none" spc="2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550" b="1" i="0" u="none" strike="noStrike" kern="120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1" i="0" u="none" strike="noStrike" kern="1200" cap="none" spc="-5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550" b="1" i="0" u="none" strike="noStrike" kern="120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1" i="0" u="none" strike="noStrike" kern="1200" cap="none" spc="5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550" b="1" i="0" u="none" strike="noStrike" kern="1200" cap="none" spc="15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1550" b="1" i="0" u="none" strike="noStrike" kern="120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550" b="0" i="0" u="none" strike="noStrike" kern="1200" cap="none" spc="1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550" b="0" i="0" u="none" strike="noStrike" kern="1200" cap="none" spc="-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550" b="0" i="0" u="none" strike="noStrike" kern="1200" cap="none" spc="-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550" b="0" i="0" u="none" strike="noStrike" kern="1200" cap="none" spc="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550" b="0" i="0" u="none" strike="noStrike" kern="1200" cap="none" spc="-5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5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550" b="0" i="0" u="none" strike="noStrike" kern="1200" cap="none" spc="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0" i="0" u="none" strike="noStrike" kern="1200" cap="none" spc="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550" b="0" i="0" u="none" strike="noStrike" kern="1200" cap="none" spc="-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5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550" b="0" i="0" u="none" strike="noStrike" kern="1200" cap="none" spc="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0" i="0" u="none" strike="noStrike" kern="1200" cap="none" spc="-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al</a:t>
            </a:r>
            <a:r>
              <a:rPr lang="en-US" altLang="zh-CN" sz="1550" b="0" i="0" u="none" strike="noStrike" kern="1200" cap="none" spc="-1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1550" b="0" i="0" u="none" strike="noStrike" kern="1200" cap="none" spc="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550" b="0" i="0" u="none" strike="noStrike" kern="1200" cap="none" spc="1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is</a:t>
            </a:r>
            <a:r>
              <a:rPr lang="en-US" altLang="zh-CN" sz="15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550" b="0" i="0" u="none" strike="noStrike" kern="1200" cap="none" spc="2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-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0" i="0" u="none" strike="noStrike" kern="1200" cap="none" spc="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550" b="0" i="0" u="none" strike="noStrike" kern="1200" cap="none" spc="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550" b="0" i="0" u="none" strike="noStrike" kern="1200" cap="none" spc="-2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si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0" i="0" u="none" strike="noStrike" kern="1200" cap="none" spc="1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4" name="文本框"/>
          <p:cNvSpPr>
            <a:spLocks noGrp="1"/>
          </p:cNvSpPr>
          <p:nvPr>
            <p:ph type="sldNum" idx="7"/>
          </p:nvPr>
        </p:nvSpPr>
        <p:spPr>
          <a:xfrm rot="0">
            <a:off x="9706286" y="6520589"/>
            <a:ext cx="144778" cy="16001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lang="zh-CN" altLang="en-US" sz="1050" b="0" i="0" u="none" strike="noStrike" kern="1200" cap="none" spc="0" baseline="0">
              <a:solidFill>
                <a:srgbClr val="7E7E7E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59995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6435852" y="812291"/>
            <a:ext cx="2120265" cy="56134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530" y="0"/>
                </a:moveTo>
                <a:lnTo>
                  <a:pt x="19065" y="0"/>
                </a:lnTo>
                <a:lnTo>
                  <a:pt x="19469" y="175"/>
                </a:lnTo>
                <a:lnTo>
                  <a:pt x="19872" y="527"/>
                </a:lnTo>
                <a:lnTo>
                  <a:pt x="20229" y="1114"/>
                </a:lnTo>
                <a:lnTo>
                  <a:pt x="20866" y="2814"/>
                </a:lnTo>
                <a:lnTo>
                  <a:pt x="21316" y="5219"/>
                </a:lnTo>
                <a:lnTo>
                  <a:pt x="21471" y="6567"/>
                </a:lnTo>
                <a:lnTo>
                  <a:pt x="21565" y="8034"/>
                </a:lnTo>
                <a:lnTo>
                  <a:pt x="21596" y="9617"/>
                </a:lnTo>
                <a:lnTo>
                  <a:pt x="21596" y="21580"/>
                </a:lnTo>
                <a:lnTo>
                  <a:pt x="0" y="21580"/>
                </a:lnTo>
                <a:lnTo>
                  <a:pt x="0" y="9617"/>
                </a:lnTo>
                <a:lnTo>
                  <a:pt x="31" y="8034"/>
                </a:lnTo>
                <a:lnTo>
                  <a:pt x="124" y="6567"/>
                </a:lnTo>
                <a:lnTo>
                  <a:pt x="279" y="5219"/>
                </a:lnTo>
                <a:lnTo>
                  <a:pt x="481" y="3929"/>
                </a:lnTo>
                <a:lnTo>
                  <a:pt x="1040" y="1876"/>
                </a:lnTo>
                <a:lnTo>
                  <a:pt x="1723" y="527"/>
                </a:lnTo>
                <a:lnTo>
                  <a:pt x="2127" y="175"/>
                </a:lnTo>
                <a:lnTo>
                  <a:pt x="2530" y="0"/>
                </a:lnTo>
                <a:close/>
              </a:path>
            </a:pathLst>
          </a:custGeom>
          <a:noFill/>
          <a:ln w="24384" cmpd="sng" cap="flat">
            <a:solidFill>
              <a:srgbClr val="A3A3A3"/>
            </a:solidFill>
            <a:prstDash val="solid"/>
            <a:round/>
          </a:ln>
        </p:spPr>
      </p:sp>
      <p:sp>
        <p:nvSpPr>
          <p:cNvPr id="126" name="矩形"/>
          <p:cNvSpPr>
            <a:spLocks/>
          </p:cNvSpPr>
          <p:nvPr/>
        </p:nvSpPr>
        <p:spPr>
          <a:xfrm rot="0">
            <a:off x="6769037" y="964331"/>
            <a:ext cx="1437004" cy="2666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0" i="0" u="none" strike="noStrike" kern="1200" cap="none" spc="-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</a:t>
            </a:r>
            <a:r>
              <a:rPr lang="en-US" altLang="zh-CN" sz="1550" b="0" i="0" u="none" strike="noStrike" kern="1200" cap="none" spc="-8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550" b="0" i="0" u="none" strike="noStrike" kern="1200" cap="none" spc="1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</a:t>
            </a:r>
            <a:r>
              <a:rPr lang="en-US" altLang="zh-CN" sz="1550" b="0" i="0" u="none" strike="noStrike" kern="1200" cap="none" spc="-7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550" b="0" i="0" u="none" strike="noStrike" kern="1200" cap="none" spc="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129" name="组合"/>
          <p:cNvGrpSpPr>
            <a:grpSpLocks/>
          </p:cNvGrpSpPr>
          <p:nvPr/>
        </p:nvGrpSpPr>
        <p:grpSpPr>
          <a:xfrm>
            <a:off x="8555735" y="812292"/>
            <a:ext cx="2131061" cy="561340"/>
            <a:chOff x="8555735" y="812292"/>
            <a:chExt cx="2131061" cy="561340"/>
          </a:xfrm>
        </p:grpSpPr>
        <p:sp>
          <p:nvSpPr>
            <p:cNvPr id="127" name="曲线"/>
            <p:cNvSpPr>
              <a:spLocks/>
            </p:cNvSpPr>
            <p:nvPr/>
          </p:nvSpPr>
          <p:spPr>
            <a:xfrm rot="0">
              <a:off x="8555736" y="812292"/>
              <a:ext cx="2131060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21580"/>
                  </a:moveTo>
                  <a:lnTo>
                    <a:pt x="0" y="21580"/>
                  </a:lnTo>
                  <a:lnTo>
                    <a:pt x="0" y="9617"/>
                  </a:lnTo>
                  <a:lnTo>
                    <a:pt x="46" y="8034"/>
                  </a:lnTo>
                  <a:lnTo>
                    <a:pt x="139" y="6567"/>
                  </a:lnTo>
                  <a:lnTo>
                    <a:pt x="293" y="5219"/>
                  </a:lnTo>
                  <a:lnTo>
                    <a:pt x="494" y="3929"/>
                  </a:lnTo>
                  <a:lnTo>
                    <a:pt x="1034" y="1876"/>
                  </a:lnTo>
                  <a:lnTo>
                    <a:pt x="1374" y="1114"/>
                  </a:lnTo>
                  <a:lnTo>
                    <a:pt x="1730" y="527"/>
                  </a:lnTo>
                  <a:lnTo>
                    <a:pt x="2116" y="175"/>
                  </a:lnTo>
                  <a:lnTo>
                    <a:pt x="2533" y="0"/>
                  </a:lnTo>
                  <a:lnTo>
                    <a:pt x="19061" y="0"/>
                  </a:lnTo>
                  <a:lnTo>
                    <a:pt x="19478" y="175"/>
                  </a:lnTo>
                  <a:lnTo>
                    <a:pt x="19864" y="527"/>
                  </a:lnTo>
                  <a:lnTo>
                    <a:pt x="20220" y="1114"/>
                  </a:lnTo>
                  <a:lnTo>
                    <a:pt x="20559" y="1876"/>
                  </a:lnTo>
                  <a:lnTo>
                    <a:pt x="21100" y="3929"/>
                  </a:lnTo>
                  <a:lnTo>
                    <a:pt x="21316" y="5219"/>
                  </a:lnTo>
                  <a:lnTo>
                    <a:pt x="21563" y="8034"/>
                  </a:lnTo>
                  <a:lnTo>
                    <a:pt x="21594" y="9617"/>
                  </a:lnTo>
                  <a:lnTo>
                    <a:pt x="21594" y="21580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8" name="曲线"/>
            <p:cNvSpPr>
              <a:spLocks/>
            </p:cNvSpPr>
            <p:nvPr/>
          </p:nvSpPr>
          <p:spPr>
            <a:xfrm rot="0">
              <a:off x="8555735" y="812292"/>
              <a:ext cx="2131059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33" y="0"/>
                  </a:moveTo>
                  <a:lnTo>
                    <a:pt x="19061" y="0"/>
                  </a:lnTo>
                  <a:lnTo>
                    <a:pt x="19478" y="175"/>
                  </a:lnTo>
                  <a:lnTo>
                    <a:pt x="19864" y="527"/>
                  </a:lnTo>
                  <a:lnTo>
                    <a:pt x="20220" y="1114"/>
                  </a:lnTo>
                  <a:lnTo>
                    <a:pt x="20559" y="1876"/>
                  </a:lnTo>
                  <a:lnTo>
                    <a:pt x="21100" y="3929"/>
                  </a:lnTo>
                  <a:lnTo>
                    <a:pt x="21316" y="5219"/>
                  </a:lnTo>
                  <a:lnTo>
                    <a:pt x="21563" y="8034"/>
                  </a:lnTo>
                  <a:lnTo>
                    <a:pt x="21594" y="9617"/>
                  </a:lnTo>
                  <a:lnTo>
                    <a:pt x="21594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46" y="8034"/>
                  </a:lnTo>
                  <a:lnTo>
                    <a:pt x="139" y="6567"/>
                  </a:lnTo>
                  <a:lnTo>
                    <a:pt x="293" y="5219"/>
                  </a:lnTo>
                  <a:lnTo>
                    <a:pt x="494" y="3929"/>
                  </a:lnTo>
                  <a:lnTo>
                    <a:pt x="1034" y="1876"/>
                  </a:lnTo>
                  <a:lnTo>
                    <a:pt x="1374" y="1114"/>
                  </a:lnTo>
                  <a:lnTo>
                    <a:pt x="1730" y="527"/>
                  </a:lnTo>
                  <a:lnTo>
                    <a:pt x="2116" y="175"/>
                  </a:lnTo>
                  <a:lnTo>
                    <a:pt x="2533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3A3A3"/>
              </a:solidFill>
              <a:prstDash val="solid"/>
              <a:round/>
            </a:ln>
          </p:spPr>
        </p:sp>
      </p:grpSp>
      <p:sp>
        <p:nvSpPr>
          <p:cNvPr id="130" name="矩形"/>
          <p:cNvSpPr>
            <a:spLocks/>
          </p:cNvSpPr>
          <p:nvPr/>
        </p:nvSpPr>
        <p:spPr>
          <a:xfrm rot="0">
            <a:off x="9126728" y="964331"/>
            <a:ext cx="992505" cy="2666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0" i="0" u="none" strike="noStrike" kern="1200" cap="none" spc="2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-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0" i="0" u="none" strike="noStrike" kern="1200" cap="none" spc="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550" b="0" i="0" u="none" strike="noStrike" kern="1200" cap="none" spc="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550" b="0" i="0" u="none" strike="noStrike" kern="1200" cap="none" spc="-2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si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0" i="0" u="none" strike="noStrike" kern="1200" cap="none" spc="1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1" name="曲线"/>
          <p:cNvSpPr>
            <a:spLocks/>
          </p:cNvSpPr>
          <p:nvPr/>
        </p:nvSpPr>
        <p:spPr>
          <a:xfrm rot="0">
            <a:off x="64007" y="812291"/>
            <a:ext cx="2129155" cy="56134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520" y="0"/>
                </a:moveTo>
                <a:lnTo>
                  <a:pt x="19063" y="0"/>
                </a:lnTo>
                <a:lnTo>
                  <a:pt x="19480" y="175"/>
                </a:lnTo>
                <a:lnTo>
                  <a:pt x="19867" y="527"/>
                </a:lnTo>
                <a:lnTo>
                  <a:pt x="20238" y="1114"/>
                </a:lnTo>
                <a:lnTo>
                  <a:pt x="20856" y="2814"/>
                </a:lnTo>
                <a:lnTo>
                  <a:pt x="21320" y="5219"/>
                </a:lnTo>
                <a:lnTo>
                  <a:pt x="21475" y="6567"/>
                </a:lnTo>
                <a:lnTo>
                  <a:pt x="21567" y="8034"/>
                </a:lnTo>
                <a:lnTo>
                  <a:pt x="21598" y="9617"/>
                </a:lnTo>
                <a:lnTo>
                  <a:pt x="21598" y="21580"/>
                </a:lnTo>
                <a:lnTo>
                  <a:pt x="0" y="21580"/>
                </a:lnTo>
                <a:lnTo>
                  <a:pt x="0" y="9617"/>
                </a:lnTo>
                <a:lnTo>
                  <a:pt x="30" y="8034"/>
                </a:lnTo>
                <a:lnTo>
                  <a:pt x="123" y="6567"/>
                </a:lnTo>
                <a:lnTo>
                  <a:pt x="278" y="5219"/>
                </a:lnTo>
                <a:lnTo>
                  <a:pt x="479" y="3929"/>
                </a:lnTo>
                <a:lnTo>
                  <a:pt x="1020" y="1876"/>
                </a:lnTo>
                <a:lnTo>
                  <a:pt x="1360" y="1114"/>
                </a:lnTo>
                <a:lnTo>
                  <a:pt x="1716" y="527"/>
                </a:lnTo>
                <a:lnTo>
                  <a:pt x="2118" y="175"/>
                </a:lnTo>
                <a:lnTo>
                  <a:pt x="2520" y="0"/>
                </a:lnTo>
                <a:close/>
              </a:path>
            </a:pathLst>
          </a:custGeom>
          <a:noFill/>
          <a:ln w="24384" cmpd="sng" cap="flat">
            <a:solidFill>
              <a:srgbClr val="A5A5A5"/>
            </a:solidFill>
            <a:prstDash val="solid"/>
            <a:round/>
          </a:ln>
        </p:spPr>
      </p:sp>
      <p:sp>
        <p:nvSpPr>
          <p:cNvPr id="132" name="矩形"/>
          <p:cNvSpPr>
            <a:spLocks/>
          </p:cNvSpPr>
          <p:nvPr/>
        </p:nvSpPr>
        <p:spPr>
          <a:xfrm rot="0">
            <a:off x="602998" y="964331"/>
            <a:ext cx="1037590" cy="2666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550" b="0" i="0" u="none" strike="noStrike" kern="1200" cap="none" spc="-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0" i="0" u="none" strike="noStrike" kern="1200" cap="none" spc="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550" b="0" i="0" u="none" strike="noStrike" kern="1200" cap="none" spc="-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od</a:t>
            </a:r>
            <a:r>
              <a:rPr lang="en-US" altLang="zh-CN" sz="1550" b="0" i="0" u="none" strike="noStrike" kern="1200" cap="none" spc="-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550" b="0" i="0" u="none" strike="noStrike" kern="1200" cap="none" spc="6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5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550" b="0" i="0" u="none" strike="noStrike" kern="1200" cap="none" spc="-4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135" name="组合"/>
          <p:cNvGrpSpPr>
            <a:grpSpLocks/>
          </p:cNvGrpSpPr>
          <p:nvPr/>
        </p:nvGrpSpPr>
        <p:grpSpPr>
          <a:xfrm>
            <a:off x="2193036" y="812292"/>
            <a:ext cx="2121535" cy="561340"/>
            <a:chOff x="2193036" y="812292"/>
            <a:chExt cx="2121535" cy="561340"/>
          </a:xfrm>
        </p:grpSpPr>
        <p:sp>
          <p:nvSpPr>
            <p:cNvPr id="133" name="曲线"/>
            <p:cNvSpPr>
              <a:spLocks/>
            </p:cNvSpPr>
            <p:nvPr/>
          </p:nvSpPr>
          <p:spPr>
            <a:xfrm rot="0">
              <a:off x="2193036" y="812292"/>
              <a:ext cx="212153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580"/>
                  </a:move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0" y="3929"/>
                  </a:lnTo>
                  <a:lnTo>
                    <a:pt x="744" y="2814"/>
                  </a:lnTo>
                  <a:lnTo>
                    <a:pt x="1365" y="1114"/>
                  </a:lnTo>
                  <a:lnTo>
                    <a:pt x="1737" y="527"/>
                  </a:lnTo>
                  <a:lnTo>
                    <a:pt x="2125" y="175"/>
                  </a:lnTo>
                  <a:lnTo>
                    <a:pt x="2529" y="0"/>
                  </a:lnTo>
                  <a:lnTo>
                    <a:pt x="19054" y="0"/>
                  </a:lnTo>
                  <a:lnTo>
                    <a:pt x="19472" y="175"/>
                  </a:lnTo>
                  <a:lnTo>
                    <a:pt x="19860" y="527"/>
                  </a:lnTo>
                  <a:lnTo>
                    <a:pt x="20217" y="1114"/>
                  </a:lnTo>
                  <a:lnTo>
                    <a:pt x="20559" y="1876"/>
                  </a:lnTo>
                  <a:lnTo>
                    <a:pt x="21102" y="3929"/>
                  </a:lnTo>
                  <a:lnTo>
                    <a:pt x="21319" y="5219"/>
                  </a:lnTo>
                  <a:lnTo>
                    <a:pt x="21567" y="8034"/>
                  </a:lnTo>
                  <a:lnTo>
                    <a:pt x="21598" y="9617"/>
                  </a:lnTo>
                  <a:lnTo>
                    <a:pt x="21598" y="21580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4" name="曲线"/>
            <p:cNvSpPr>
              <a:spLocks/>
            </p:cNvSpPr>
            <p:nvPr/>
          </p:nvSpPr>
          <p:spPr>
            <a:xfrm rot="0">
              <a:off x="2193036" y="812292"/>
              <a:ext cx="2121535" cy="5613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29" y="0"/>
                  </a:moveTo>
                  <a:lnTo>
                    <a:pt x="19054" y="0"/>
                  </a:lnTo>
                  <a:lnTo>
                    <a:pt x="19472" y="175"/>
                  </a:lnTo>
                  <a:lnTo>
                    <a:pt x="19860" y="527"/>
                  </a:lnTo>
                  <a:lnTo>
                    <a:pt x="20217" y="1114"/>
                  </a:lnTo>
                  <a:lnTo>
                    <a:pt x="20559" y="1876"/>
                  </a:lnTo>
                  <a:lnTo>
                    <a:pt x="21102" y="3929"/>
                  </a:lnTo>
                  <a:lnTo>
                    <a:pt x="21319" y="5219"/>
                  </a:lnTo>
                  <a:lnTo>
                    <a:pt x="21567" y="8034"/>
                  </a:lnTo>
                  <a:lnTo>
                    <a:pt x="21598" y="9617"/>
                  </a:lnTo>
                  <a:lnTo>
                    <a:pt x="21598" y="21580"/>
                  </a:lnTo>
                  <a:lnTo>
                    <a:pt x="0" y="21580"/>
                  </a:lnTo>
                  <a:lnTo>
                    <a:pt x="0" y="9617"/>
                  </a:lnTo>
                  <a:lnTo>
                    <a:pt x="31" y="8034"/>
                  </a:lnTo>
                  <a:lnTo>
                    <a:pt x="124" y="6567"/>
                  </a:lnTo>
                  <a:lnTo>
                    <a:pt x="279" y="5219"/>
                  </a:lnTo>
                  <a:lnTo>
                    <a:pt x="480" y="3929"/>
                  </a:lnTo>
                  <a:lnTo>
                    <a:pt x="744" y="2814"/>
                  </a:lnTo>
                  <a:lnTo>
                    <a:pt x="1365" y="1114"/>
                  </a:lnTo>
                  <a:lnTo>
                    <a:pt x="1737" y="527"/>
                  </a:lnTo>
                  <a:lnTo>
                    <a:pt x="2125" y="175"/>
                  </a:lnTo>
                  <a:lnTo>
                    <a:pt x="2529" y="0"/>
                  </a:lnTo>
                  <a:close/>
                </a:path>
              </a:pathLst>
            </a:custGeom>
            <a:noFill/>
            <a:ln w="24384" cmpd="sng" cap="flat">
              <a:solidFill>
                <a:srgbClr val="A5A5A5"/>
              </a:solidFill>
              <a:prstDash val="solid"/>
              <a:round/>
            </a:ln>
          </p:spPr>
        </p:sp>
      </p:grpSp>
      <p:sp>
        <p:nvSpPr>
          <p:cNvPr id="136" name="矩形"/>
          <p:cNvSpPr>
            <a:spLocks/>
          </p:cNvSpPr>
          <p:nvPr/>
        </p:nvSpPr>
        <p:spPr>
          <a:xfrm rot="0">
            <a:off x="2753329" y="964331"/>
            <a:ext cx="985519" cy="2666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0" i="0" u="none" strike="noStrike" kern="1200" cap="none" spc="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1550" b="0" i="0" u="none" strike="noStrike" kern="1200" cap="none" spc="3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550" b="0" i="0" u="none" strike="noStrike" kern="1200" cap="none" spc="-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550" b="0" i="0" u="none" strike="noStrike" kern="1200" cap="none" spc="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1550" b="0" i="0" u="none" strike="noStrike" kern="1200" cap="none" spc="-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</a:t>
            </a:r>
            <a:r>
              <a:rPr lang="en-US" altLang="zh-CN" sz="1550" b="0" i="0" u="none" strike="noStrike" kern="1200" cap="none" spc="-3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550" b="0" i="0" u="none" strike="noStrike" kern="1200" cap="none" spc="3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550" b="0" i="0" u="none" strike="noStrike" kern="1200" cap="none" spc="2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550" b="0" i="0" u="none" strike="noStrike" kern="1200" cap="none" spc="15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139" name="组合"/>
          <p:cNvGrpSpPr>
            <a:grpSpLocks/>
          </p:cNvGrpSpPr>
          <p:nvPr/>
        </p:nvGrpSpPr>
        <p:grpSpPr>
          <a:xfrm>
            <a:off x="4309872" y="809243"/>
            <a:ext cx="2121535" cy="559435"/>
            <a:chOff x="4309872" y="809243"/>
            <a:chExt cx="2121535" cy="559435"/>
          </a:xfrm>
        </p:grpSpPr>
        <p:sp>
          <p:nvSpPr>
            <p:cNvPr id="137" name="曲线"/>
            <p:cNvSpPr>
              <a:spLocks/>
            </p:cNvSpPr>
            <p:nvPr/>
          </p:nvSpPr>
          <p:spPr>
            <a:xfrm rot="0">
              <a:off x="4309872" y="809243"/>
              <a:ext cx="2121535" cy="5594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595"/>
                  </a:moveTo>
                  <a:lnTo>
                    <a:pt x="0" y="21595"/>
                  </a:lnTo>
                  <a:lnTo>
                    <a:pt x="0" y="9591"/>
                  </a:lnTo>
                  <a:lnTo>
                    <a:pt x="31" y="8061"/>
                  </a:lnTo>
                  <a:lnTo>
                    <a:pt x="124" y="6531"/>
                  </a:lnTo>
                  <a:lnTo>
                    <a:pt x="279" y="5178"/>
                  </a:lnTo>
                  <a:lnTo>
                    <a:pt x="496" y="3942"/>
                  </a:lnTo>
                  <a:lnTo>
                    <a:pt x="1039" y="1824"/>
                  </a:lnTo>
                  <a:lnTo>
                    <a:pt x="1737" y="470"/>
                  </a:lnTo>
                  <a:lnTo>
                    <a:pt x="2125" y="117"/>
                  </a:lnTo>
                  <a:lnTo>
                    <a:pt x="2529" y="0"/>
                  </a:lnTo>
                  <a:lnTo>
                    <a:pt x="19054" y="0"/>
                  </a:lnTo>
                  <a:lnTo>
                    <a:pt x="19472" y="117"/>
                  </a:lnTo>
                  <a:lnTo>
                    <a:pt x="19860" y="470"/>
                  </a:lnTo>
                  <a:lnTo>
                    <a:pt x="20217" y="1059"/>
                  </a:lnTo>
                  <a:lnTo>
                    <a:pt x="20559" y="1824"/>
                  </a:lnTo>
                  <a:lnTo>
                    <a:pt x="20853" y="2824"/>
                  </a:lnTo>
                  <a:lnTo>
                    <a:pt x="21319" y="5178"/>
                  </a:lnTo>
                  <a:lnTo>
                    <a:pt x="21567" y="8061"/>
                  </a:lnTo>
                  <a:lnTo>
                    <a:pt x="21598" y="9591"/>
                  </a:lnTo>
                  <a:lnTo>
                    <a:pt x="21598" y="21595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8" name="曲线"/>
            <p:cNvSpPr>
              <a:spLocks/>
            </p:cNvSpPr>
            <p:nvPr/>
          </p:nvSpPr>
          <p:spPr>
            <a:xfrm rot="0">
              <a:off x="4309872" y="809243"/>
              <a:ext cx="2121535" cy="5594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529" y="0"/>
                  </a:moveTo>
                  <a:lnTo>
                    <a:pt x="19054" y="0"/>
                  </a:lnTo>
                  <a:lnTo>
                    <a:pt x="19472" y="117"/>
                  </a:lnTo>
                  <a:lnTo>
                    <a:pt x="19860" y="470"/>
                  </a:lnTo>
                  <a:lnTo>
                    <a:pt x="20217" y="1059"/>
                  </a:lnTo>
                  <a:lnTo>
                    <a:pt x="20559" y="1824"/>
                  </a:lnTo>
                  <a:lnTo>
                    <a:pt x="20853" y="2824"/>
                  </a:lnTo>
                  <a:lnTo>
                    <a:pt x="21319" y="5178"/>
                  </a:lnTo>
                  <a:lnTo>
                    <a:pt x="21567" y="8061"/>
                  </a:lnTo>
                  <a:lnTo>
                    <a:pt x="21598" y="9591"/>
                  </a:lnTo>
                  <a:lnTo>
                    <a:pt x="21598" y="21595"/>
                  </a:lnTo>
                  <a:lnTo>
                    <a:pt x="0" y="21595"/>
                  </a:lnTo>
                  <a:lnTo>
                    <a:pt x="0" y="9591"/>
                  </a:lnTo>
                  <a:lnTo>
                    <a:pt x="31" y="8061"/>
                  </a:lnTo>
                  <a:lnTo>
                    <a:pt x="124" y="6531"/>
                  </a:lnTo>
                  <a:lnTo>
                    <a:pt x="279" y="5178"/>
                  </a:lnTo>
                  <a:lnTo>
                    <a:pt x="496" y="3942"/>
                  </a:lnTo>
                  <a:lnTo>
                    <a:pt x="1039" y="1824"/>
                  </a:lnTo>
                  <a:lnTo>
                    <a:pt x="1737" y="470"/>
                  </a:lnTo>
                  <a:lnTo>
                    <a:pt x="2125" y="117"/>
                  </a:lnTo>
                  <a:lnTo>
                    <a:pt x="2529" y="0"/>
                  </a:lnTo>
                  <a:close/>
                </a:path>
              </a:pathLst>
            </a:custGeom>
            <a:noFill/>
            <a:ln w="67056" cmpd="sng" cap="flat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id="140" name="矩形"/>
          <p:cNvSpPr>
            <a:spLocks/>
          </p:cNvSpPr>
          <p:nvPr/>
        </p:nvSpPr>
        <p:spPr>
          <a:xfrm rot="0">
            <a:off x="4801603" y="964331"/>
            <a:ext cx="1141730" cy="2666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550" b="1" i="0" u="none" strike="noStrike" kern="1200" cap="none" spc="5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</a:t>
            </a:r>
            <a:endParaRPr lang="zh-CN" altLang="en-US" sz="15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1" name="曲线"/>
          <p:cNvSpPr>
            <a:spLocks/>
          </p:cNvSpPr>
          <p:nvPr/>
        </p:nvSpPr>
        <p:spPr>
          <a:xfrm rot="0">
            <a:off x="4442588" y="2798097"/>
            <a:ext cx="1473758" cy="257568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3546"/>
                </a:moveTo>
                <a:lnTo>
                  <a:pt x="63" y="3132"/>
                </a:lnTo>
                <a:lnTo>
                  <a:pt x="247" y="2732"/>
                </a:lnTo>
                <a:lnTo>
                  <a:pt x="547" y="2349"/>
                </a:lnTo>
                <a:lnTo>
                  <a:pt x="953" y="1986"/>
                </a:lnTo>
                <a:lnTo>
                  <a:pt x="1460" y="1644"/>
                </a:lnTo>
                <a:lnTo>
                  <a:pt x="2060" y="1327"/>
                </a:lnTo>
                <a:lnTo>
                  <a:pt x="2746" y="1038"/>
                </a:lnTo>
                <a:lnTo>
                  <a:pt x="3511" y="778"/>
                </a:lnTo>
                <a:lnTo>
                  <a:pt x="4347" y="551"/>
                </a:lnTo>
                <a:lnTo>
                  <a:pt x="5248" y="360"/>
                </a:lnTo>
                <a:lnTo>
                  <a:pt x="6207" y="206"/>
                </a:lnTo>
                <a:lnTo>
                  <a:pt x="7216" y="93"/>
                </a:lnTo>
                <a:lnTo>
                  <a:pt x="8269" y="23"/>
                </a:lnTo>
                <a:lnTo>
                  <a:pt x="9357" y="0"/>
                </a:lnTo>
                <a:lnTo>
                  <a:pt x="12239" y="0"/>
                </a:lnTo>
                <a:lnTo>
                  <a:pt x="13334" y="23"/>
                </a:lnTo>
                <a:lnTo>
                  <a:pt x="14391" y="93"/>
                </a:lnTo>
                <a:lnTo>
                  <a:pt x="15403" y="206"/>
                </a:lnTo>
                <a:lnTo>
                  <a:pt x="16363" y="360"/>
                </a:lnTo>
                <a:lnTo>
                  <a:pt x="17264" y="551"/>
                </a:lnTo>
                <a:lnTo>
                  <a:pt x="18100" y="778"/>
                </a:lnTo>
                <a:lnTo>
                  <a:pt x="18863" y="1038"/>
                </a:lnTo>
                <a:lnTo>
                  <a:pt x="19547" y="1327"/>
                </a:lnTo>
                <a:lnTo>
                  <a:pt x="20145" y="1644"/>
                </a:lnTo>
                <a:lnTo>
                  <a:pt x="20649" y="1986"/>
                </a:lnTo>
                <a:lnTo>
                  <a:pt x="21053" y="2349"/>
                </a:lnTo>
                <a:lnTo>
                  <a:pt x="21351" y="2732"/>
                </a:lnTo>
                <a:lnTo>
                  <a:pt x="21534" y="3132"/>
                </a:lnTo>
                <a:lnTo>
                  <a:pt x="21597" y="3546"/>
                </a:lnTo>
                <a:lnTo>
                  <a:pt x="21597" y="18040"/>
                </a:lnTo>
                <a:lnTo>
                  <a:pt x="21534" y="18457"/>
                </a:lnTo>
                <a:lnTo>
                  <a:pt x="21351" y="18859"/>
                </a:lnTo>
                <a:lnTo>
                  <a:pt x="21053" y="19244"/>
                </a:lnTo>
                <a:lnTo>
                  <a:pt x="20649" y="19609"/>
                </a:lnTo>
                <a:lnTo>
                  <a:pt x="20145" y="19952"/>
                </a:lnTo>
                <a:lnTo>
                  <a:pt x="19547" y="20269"/>
                </a:lnTo>
                <a:lnTo>
                  <a:pt x="18863" y="20560"/>
                </a:lnTo>
                <a:lnTo>
                  <a:pt x="18100" y="20820"/>
                </a:lnTo>
                <a:lnTo>
                  <a:pt x="17264" y="21047"/>
                </a:lnTo>
                <a:lnTo>
                  <a:pt x="16363" y="21239"/>
                </a:lnTo>
                <a:lnTo>
                  <a:pt x="15403" y="21393"/>
                </a:lnTo>
                <a:lnTo>
                  <a:pt x="14391" y="21506"/>
                </a:lnTo>
                <a:lnTo>
                  <a:pt x="13334" y="21576"/>
                </a:lnTo>
                <a:lnTo>
                  <a:pt x="12239" y="21600"/>
                </a:lnTo>
                <a:lnTo>
                  <a:pt x="9357" y="21600"/>
                </a:lnTo>
                <a:lnTo>
                  <a:pt x="8269" y="21576"/>
                </a:lnTo>
                <a:lnTo>
                  <a:pt x="7216" y="21506"/>
                </a:lnTo>
                <a:lnTo>
                  <a:pt x="6207" y="21393"/>
                </a:lnTo>
                <a:lnTo>
                  <a:pt x="5248" y="21239"/>
                </a:lnTo>
                <a:lnTo>
                  <a:pt x="4347" y="21047"/>
                </a:lnTo>
                <a:lnTo>
                  <a:pt x="3511" y="20820"/>
                </a:lnTo>
                <a:lnTo>
                  <a:pt x="2746" y="20560"/>
                </a:lnTo>
                <a:lnTo>
                  <a:pt x="2060" y="20269"/>
                </a:lnTo>
                <a:lnTo>
                  <a:pt x="1460" y="19952"/>
                </a:lnTo>
                <a:lnTo>
                  <a:pt x="953" y="19609"/>
                </a:lnTo>
                <a:lnTo>
                  <a:pt x="547" y="19244"/>
                </a:lnTo>
                <a:lnTo>
                  <a:pt x="247" y="18859"/>
                </a:lnTo>
                <a:lnTo>
                  <a:pt x="63" y="18457"/>
                </a:lnTo>
                <a:lnTo>
                  <a:pt x="0" y="18040"/>
                </a:lnTo>
                <a:lnTo>
                  <a:pt x="0" y="3546"/>
                </a:lnTo>
                <a:close/>
              </a:path>
            </a:pathLst>
          </a:custGeom>
          <a:noFill/>
          <a:ln w="22859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42" name="矩形"/>
          <p:cNvSpPr>
            <a:spLocks/>
          </p:cNvSpPr>
          <p:nvPr/>
        </p:nvSpPr>
        <p:spPr>
          <a:xfrm rot="0">
            <a:off x="4544396" y="3889067"/>
            <a:ext cx="1191194" cy="2753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/>
            <a:spAutoFit/>
          </a:bodyPr>
          <a:lstStyle/>
          <a:p>
            <a:pPr marL="12700" indent="4445" algn="l">
              <a:lnSpc>
                <a:spcPct val="102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3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TROLLEY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6373547" y="3178353"/>
            <a:ext cx="1522729" cy="2412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10777"/>
                </a:moveTo>
                <a:lnTo>
                  <a:pt x="133" y="6618"/>
                </a:lnTo>
                <a:lnTo>
                  <a:pt x="497" y="3188"/>
                </a:lnTo>
                <a:lnTo>
                  <a:pt x="1039" y="858"/>
                </a:lnTo>
                <a:lnTo>
                  <a:pt x="1707" y="0"/>
                </a:lnTo>
                <a:lnTo>
                  <a:pt x="19888" y="0"/>
                </a:lnTo>
                <a:lnTo>
                  <a:pt x="20556" y="858"/>
                </a:lnTo>
                <a:lnTo>
                  <a:pt x="21099" y="3188"/>
                </a:lnTo>
                <a:lnTo>
                  <a:pt x="21463" y="6618"/>
                </a:lnTo>
                <a:lnTo>
                  <a:pt x="21596" y="10777"/>
                </a:lnTo>
                <a:lnTo>
                  <a:pt x="21463" y="14993"/>
                </a:lnTo>
                <a:lnTo>
                  <a:pt x="21099" y="18416"/>
                </a:lnTo>
                <a:lnTo>
                  <a:pt x="20556" y="20714"/>
                </a:lnTo>
                <a:lnTo>
                  <a:pt x="19888" y="21554"/>
                </a:lnTo>
                <a:lnTo>
                  <a:pt x="1707" y="21554"/>
                </a:lnTo>
                <a:lnTo>
                  <a:pt x="1039" y="20714"/>
                </a:lnTo>
                <a:lnTo>
                  <a:pt x="497" y="18416"/>
                </a:lnTo>
                <a:lnTo>
                  <a:pt x="133" y="14993"/>
                </a:lnTo>
                <a:lnTo>
                  <a:pt x="0" y="10777"/>
                </a:lnTo>
              </a:path>
            </a:pathLst>
          </a:custGeom>
          <a:noFill/>
          <a:ln w="22860" cmpd="sng" cap="flat">
            <a:solidFill>
              <a:srgbClr val="000000"/>
            </a:solidFill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MOTOR 1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44" name="文本框"/>
          <p:cNvSpPr>
            <a:spLocks noGrp="1"/>
          </p:cNvSpPr>
          <p:nvPr>
            <p:ph type="sldNum" idx="7"/>
          </p:nvPr>
        </p:nvSpPr>
        <p:spPr>
          <a:xfrm rot="0">
            <a:off x="9706286" y="5674930"/>
            <a:ext cx="144778" cy="16001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lang="zh-CN" altLang="en-US" sz="1050" b="0" i="0" u="none" strike="noStrike" kern="1200" cap="none" spc="0" baseline="0">
              <a:solidFill>
                <a:srgbClr val="7E7E7E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5" name="右箭头"/>
          <p:cNvSpPr>
            <a:spLocks/>
          </p:cNvSpPr>
          <p:nvPr/>
        </p:nvSpPr>
        <p:spPr>
          <a:xfrm flipV="1" rot="0">
            <a:off x="3978963" y="4694210"/>
            <a:ext cx="457200" cy="186689"/>
          </a:xfrm>
          <a:prstGeom prst="rightArrow">
            <a:avLst>
              <a:gd name="adj1" fmla="val 50000"/>
              <a:gd name="adj2" fmla="val 48741"/>
            </a:avLst>
          </a:prstGeom>
          <a:solidFill>
            <a:srgbClr val="8DB4E3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46" name="右箭头"/>
          <p:cNvSpPr>
            <a:spLocks/>
          </p:cNvSpPr>
          <p:nvPr/>
        </p:nvSpPr>
        <p:spPr>
          <a:xfrm flipV="1" rot="10800000">
            <a:off x="5916347" y="3205658"/>
            <a:ext cx="457200" cy="186690"/>
          </a:xfrm>
          <a:prstGeom prst="rightArrow">
            <a:avLst>
              <a:gd name="adj1" fmla="val 50000"/>
              <a:gd name="adj2" fmla="val 48741"/>
            </a:avLst>
          </a:prstGeom>
          <a:solidFill>
            <a:srgbClr val="8DB4E3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47" name="右箭头"/>
          <p:cNvSpPr>
            <a:spLocks/>
          </p:cNvSpPr>
          <p:nvPr/>
        </p:nvSpPr>
        <p:spPr>
          <a:xfrm flipV="1" rot="10800000">
            <a:off x="5943333" y="3733285"/>
            <a:ext cx="457200" cy="186690"/>
          </a:xfrm>
          <a:prstGeom prst="rightArrow">
            <a:avLst>
              <a:gd name="adj1" fmla="val 50000"/>
              <a:gd name="adj2" fmla="val 48741"/>
            </a:avLst>
          </a:prstGeom>
          <a:solidFill>
            <a:srgbClr val="8DB4E3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6399246" y="3703135"/>
            <a:ext cx="1522729" cy="2412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10777"/>
                </a:moveTo>
                <a:lnTo>
                  <a:pt x="133" y="6618"/>
                </a:lnTo>
                <a:lnTo>
                  <a:pt x="497" y="3188"/>
                </a:lnTo>
                <a:lnTo>
                  <a:pt x="1039" y="858"/>
                </a:lnTo>
                <a:lnTo>
                  <a:pt x="1707" y="0"/>
                </a:lnTo>
                <a:lnTo>
                  <a:pt x="19888" y="0"/>
                </a:lnTo>
                <a:lnTo>
                  <a:pt x="20556" y="858"/>
                </a:lnTo>
                <a:lnTo>
                  <a:pt x="21099" y="3188"/>
                </a:lnTo>
                <a:lnTo>
                  <a:pt x="21463" y="6618"/>
                </a:lnTo>
                <a:lnTo>
                  <a:pt x="21596" y="10777"/>
                </a:lnTo>
                <a:lnTo>
                  <a:pt x="21463" y="14993"/>
                </a:lnTo>
                <a:lnTo>
                  <a:pt x="21099" y="18416"/>
                </a:lnTo>
                <a:lnTo>
                  <a:pt x="20556" y="20714"/>
                </a:lnTo>
                <a:lnTo>
                  <a:pt x="19888" y="21554"/>
                </a:lnTo>
                <a:lnTo>
                  <a:pt x="1707" y="21554"/>
                </a:lnTo>
                <a:lnTo>
                  <a:pt x="1039" y="20714"/>
                </a:lnTo>
                <a:lnTo>
                  <a:pt x="497" y="18416"/>
                </a:lnTo>
                <a:lnTo>
                  <a:pt x="133" y="14993"/>
                </a:lnTo>
                <a:lnTo>
                  <a:pt x="0" y="10777"/>
                </a:lnTo>
              </a:path>
            </a:pathLst>
          </a:custGeom>
          <a:noFill/>
          <a:ln w="22860" cmpd="sng" cap="flat">
            <a:solidFill>
              <a:srgbClr val="000000"/>
            </a:solidFill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MOTOR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2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9" name="右箭头"/>
          <p:cNvSpPr>
            <a:spLocks/>
          </p:cNvSpPr>
          <p:nvPr/>
        </p:nvSpPr>
        <p:spPr>
          <a:xfrm flipV="1" rot="10800000">
            <a:off x="5917393" y="4229896"/>
            <a:ext cx="457200" cy="186690"/>
          </a:xfrm>
          <a:prstGeom prst="rightArrow">
            <a:avLst>
              <a:gd name="adj1" fmla="val 50000"/>
              <a:gd name="adj2" fmla="val 48741"/>
            </a:avLst>
          </a:prstGeom>
          <a:solidFill>
            <a:srgbClr val="8DB4E3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50" name="右箭头"/>
          <p:cNvSpPr>
            <a:spLocks/>
          </p:cNvSpPr>
          <p:nvPr/>
        </p:nvSpPr>
        <p:spPr>
          <a:xfrm flipV="1" rot="10800000">
            <a:off x="5929196" y="4726507"/>
            <a:ext cx="457200" cy="186690"/>
          </a:xfrm>
          <a:prstGeom prst="rightArrow">
            <a:avLst>
              <a:gd name="adj1" fmla="val 50000"/>
              <a:gd name="adj2" fmla="val 48741"/>
            </a:avLst>
          </a:prstGeom>
          <a:solidFill>
            <a:srgbClr val="8DB4E3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6386395" y="4202591"/>
            <a:ext cx="1522730" cy="2412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10777"/>
                </a:moveTo>
                <a:lnTo>
                  <a:pt x="133" y="6618"/>
                </a:lnTo>
                <a:lnTo>
                  <a:pt x="497" y="3188"/>
                </a:lnTo>
                <a:lnTo>
                  <a:pt x="1039" y="858"/>
                </a:lnTo>
                <a:lnTo>
                  <a:pt x="1707" y="0"/>
                </a:lnTo>
                <a:lnTo>
                  <a:pt x="19888" y="0"/>
                </a:lnTo>
                <a:lnTo>
                  <a:pt x="20556" y="858"/>
                </a:lnTo>
                <a:lnTo>
                  <a:pt x="21099" y="3188"/>
                </a:lnTo>
                <a:lnTo>
                  <a:pt x="21463" y="6618"/>
                </a:lnTo>
                <a:lnTo>
                  <a:pt x="21596" y="10777"/>
                </a:lnTo>
                <a:lnTo>
                  <a:pt x="21463" y="14993"/>
                </a:lnTo>
                <a:lnTo>
                  <a:pt x="21099" y="18416"/>
                </a:lnTo>
                <a:lnTo>
                  <a:pt x="20556" y="20714"/>
                </a:lnTo>
                <a:lnTo>
                  <a:pt x="19888" y="21554"/>
                </a:lnTo>
                <a:lnTo>
                  <a:pt x="1707" y="21554"/>
                </a:lnTo>
                <a:lnTo>
                  <a:pt x="1039" y="20714"/>
                </a:lnTo>
                <a:lnTo>
                  <a:pt x="497" y="18416"/>
                </a:lnTo>
                <a:lnTo>
                  <a:pt x="133" y="14993"/>
                </a:lnTo>
                <a:lnTo>
                  <a:pt x="0" y="10777"/>
                </a:lnTo>
              </a:path>
            </a:pathLst>
          </a:custGeom>
          <a:noFill/>
          <a:ln w="22860" cmpd="sng" cap="flat">
            <a:solidFill>
              <a:srgbClr val="000000"/>
            </a:solidFill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    MOTOR 3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52" name="曲线"/>
          <p:cNvSpPr>
            <a:spLocks/>
          </p:cNvSpPr>
          <p:nvPr/>
        </p:nvSpPr>
        <p:spPr>
          <a:xfrm rot="0">
            <a:off x="6399246" y="4694210"/>
            <a:ext cx="1522729" cy="2413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10777"/>
                </a:moveTo>
                <a:lnTo>
                  <a:pt x="133" y="6618"/>
                </a:lnTo>
                <a:lnTo>
                  <a:pt x="497" y="3188"/>
                </a:lnTo>
                <a:lnTo>
                  <a:pt x="1039" y="858"/>
                </a:lnTo>
                <a:lnTo>
                  <a:pt x="1707" y="0"/>
                </a:lnTo>
                <a:lnTo>
                  <a:pt x="19888" y="0"/>
                </a:lnTo>
                <a:lnTo>
                  <a:pt x="20556" y="858"/>
                </a:lnTo>
                <a:lnTo>
                  <a:pt x="21099" y="3188"/>
                </a:lnTo>
                <a:lnTo>
                  <a:pt x="21463" y="6618"/>
                </a:lnTo>
                <a:lnTo>
                  <a:pt x="21596" y="10777"/>
                </a:lnTo>
                <a:lnTo>
                  <a:pt x="21463" y="14993"/>
                </a:lnTo>
                <a:lnTo>
                  <a:pt x="21099" y="18416"/>
                </a:lnTo>
                <a:lnTo>
                  <a:pt x="20556" y="20714"/>
                </a:lnTo>
                <a:lnTo>
                  <a:pt x="19888" y="21554"/>
                </a:lnTo>
                <a:lnTo>
                  <a:pt x="1707" y="21554"/>
                </a:lnTo>
                <a:lnTo>
                  <a:pt x="1039" y="20714"/>
                </a:lnTo>
                <a:lnTo>
                  <a:pt x="497" y="18416"/>
                </a:lnTo>
                <a:lnTo>
                  <a:pt x="133" y="14993"/>
                </a:lnTo>
                <a:lnTo>
                  <a:pt x="0" y="10777"/>
                </a:lnTo>
              </a:path>
            </a:pathLst>
          </a:custGeom>
          <a:noFill/>
          <a:ln w="22860" cmpd="sng" cap="flat">
            <a:solidFill>
              <a:srgbClr val="000000"/>
            </a:solidFill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    MOTOR 4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53" name="右箭头"/>
          <p:cNvSpPr>
            <a:spLocks/>
          </p:cNvSpPr>
          <p:nvPr/>
        </p:nvSpPr>
        <p:spPr>
          <a:xfrm flipV="1" rot="0">
            <a:off x="3959688" y="3203136"/>
            <a:ext cx="457200" cy="186690"/>
          </a:xfrm>
          <a:prstGeom prst="rightArrow">
            <a:avLst>
              <a:gd name="adj1" fmla="val 50000"/>
              <a:gd name="adj2" fmla="val 48741"/>
            </a:avLst>
          </a:prstGeom>
          <a:solidFill>
            <a:srgbClr val="8DB4E3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54" name="右箭头"/>
          <p:cNvSpPr>
            <a:spLocks/>
          </p:cNvSpPr>
          <p:nvPr/>
        </p:nvSpPr>
        <p:spPr>
          <a:xfrm flipV="1" rot="0">
            <a:off x="3966987" y="3689211"/>
            <a:ext cx="457200" cy="186690"/>
          </a:xfrm>
          <a:prstGeom prst="rightArrow">
            <a:avLst>
              <a:gd name="adj1" fmla="val 50000"/>
              <a:gd name="adj2" fmla="val 48741"/>
            </a:avLst>
          </a:prstGeom>
          <a:solidFill>
            <a:srgbClr val="8DB4E3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55" name="右箭头"/>
          <p:cNvSpPr>
            <a:spLocks/>
          </p:cNvSpPr>
          <p:nvPr/>
        </p:nvSpPr>
        <p:spPr>
          <a:xfrm flipV="1" rot="0">
            <a:off x="3972539" y="4175286"/>
            <a:ext cx="457200" cy="186690"/>
          </a:xfrm>
          <a:prstGeom prst="rightArrow">
            <a:avLst>
              <a:gd name="adj1" fmla="val 50000"/>
              <a:gd name="adj2" fmla="val 48741"/>
            </a:avLst>
          </a:prstGeom>
          <a:solidFill>
            <a:srgbClr val="8DB4E3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2435914" y="3175831"/>
            <a:ext cx="1522730" cy="2412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10777"/>
                </a:moveTo>
                <a:lnTo>
                  <a:pt x="133" y="6618"/>
                </a:lnTo>
                <a:lnTo>
                  <a:pt x="497" y="3188"/>
                </a:lnTo>
                <a:lnTo>
                  <a:pt x="1039" y="858"/>
                </a:lnTo>
                <a:lnTo>
                  <a:pt x="1707" y="0"/>
                </a:lnTo>
                <a:lnTo>
                  <a:pt x="19888" y="0"/>
                </a:lnTo>
                <a:lnTo>
                  <a:pt x="20556" y="858"/>
                </a:lnTo>
                <a:lnTo>
                  <a:pt x="21099" y="3188"/>
                </a:lnTo>
                <a:lnTo>
                  <a:pt x="21463" y="6618"/>
                </a:lnTo>
                <a:lnTo>
                  <a:pt x="21596" y="10777"/>
                </a:lnTo>
                <a:lnTo>
                  <a:pt x="21463" y="14993"/>
                </a:lnTo>
                <a:lnTo>
                  <a:pt x="21099" y="18416"/>
                </a:lnTo>
                <a:lnTo>
                  <a:pt x="20556" y="20714"/>
                </a:lnTo>
                <a:lnTo>
                  <a:pt x="19888" y="21554"/>
                </a:lnTo>
                <a:lnTo>
                  <a:pt x="1707" y="21554"/>
                </a:lnTo>
                <a:lnTo>
                  <a:pt x="1039" y="20714"/>
                </a:lnTo>
                <a:lnTo>
                  <a:pt x="497" y="18416"/>
                </a:lnTo>
                <a:lnTo>
                  <a:pt x="133" y="14993"/>
                </a:lnTo>
                <a:lnTo>
                  <a:pt x="0" y="10777"/>
                </a:lnTo>
              </a:path>
            </a:pathLst>
          </a:custGeom>
          <a:noFill/>
          <a:ln w="22860" cmpd="sng" cap="flat">
            <a:solidFill>
              <a:srgbClr val="000000"/>
            </a:solidFill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MOTOR 5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2449809" y="3666295"/>
            <a:ext cx="1522730" cy="2412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10777"/>
                </a:moveTo>
                <a:lnTo>
                  <a:pt x="133" y="6618"/>
                </a:lnTo>
                <a:lnTo>
                  <a:pt x="497" y="3188"/>
                </a:lnTo>
                <a:lnTo>
                  <a:pt x="1039" y="858"/>
                </a:lnTo>
                <a:lnTo>
                  <a:pt x="1707" y="0"/>
                </a:lnTo>
                <a:lnTo>
                  <a:pt x="19888" y="0"/>
                </a:lnTo>
                <a:lnTo>
                  <a:pt x="20556" y="858"/>
                </a:lnTo>
                <a:lnTo>
                  <a:pt x="21099" y="3188"/>
                </a:lnTo>
                <a:lnTo>
                  <a:pt x="21463" y="6618"/>
                </a:lnTo>
                <a:lnTo>
                  <a:pt x="21596" y="10777"/>
                </a:lnTo>
                <a:lnTo>
                  <a:pt x="21463" y="14993"/>
                </a:lnTo>
                <a:lnTo>
                  <a:pt x="21099" y="18416"/>
                </a:lnTo>
                <a:lnTo>
                  <a:pt x="20556" y="20714"/>
                </a:lnTo>
                <a:lnTo>
                  <a:pt x="19888" y="21554"/>
                </a:lnTo>
                <a:lnTo>
                  <a:pt x="1707" y="21554"/>
                </a:lnTo>
                <a:lnTo>
                  <a:pt x="1039" y="20714"/>
                </a:lnTo>
                <a:lnTo>
                  <a:pt x="497" y="18416"/>
                </a:lnTo>
                <a:lnTo>
                  <a:pt x="133" y="14993"/>
                </a:lnTo>
                <a:lnTo>
                  <a:pt x="0" y="10777"/>
                </a:lnTo>
              </a:path>
            </a:pathLst>
          </a:custGeom>
          <a:noFill/>
          <a:ln w="22860" cmpd="sng" cap="flat">
            <a:solidFill>
              <a:srgbClr val="000000"/>
            </a:solidFill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MOTOR 6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58" name="曲线"/>
          <p:cNvSpPr>
            <a:spLocks/>
          </p:cNvSpPr>
          <p:nvPr/>
        </p:nvSpPr>
        <p:spPr>
          <a:xfrm rot="0">
            <a:off x="783862" y="4663449"/>
            <a:ext cx="3174782" cy="24821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10777"/>
                </a:moveTo>
                <a:lnTo>
                  <a:pt x="133" y="6618"/>
                </a:lnTo>
                <a:lnTo>
                  <a:pt x="497" y="3188"/>
                </a:lnTo>
                <a:lnTo>
                  <a:pt x="1039" y="859"/>
                </a:lnTo>
                <a:lnTo>
                  <a:pt x="1707" y="0"/>
                </a:lnTo>
                <a:lnTo>
                  <a:pt x="19888" y="0"/>
                </a:lnTo>
                <a:lnTo>
                  <a:pt x="20556" y="859"/>
                </a:lnTo>
                <a:lnTo>
                  <a:pt x="21099" y="3188"/>
                </a:lnTo>
                <a:lnTo>
                  <a:pt x="21463" y="6618"/>
                </a:lnTo>
                <a:lnTo>
                  <a:pt x="21596" y="10777"/>
                </a:lnTo>
                <a:lnTo>
                  <a:pt x="21463" y="14993"/>
                </a:lnTo>
                <a:lnTo>
                  <a:pt x="21099" y="18416"/>
                </a:lnTo>
                <a:lnTo>
                  <a:pt x="20556" y="20714"/>
                </a:lnTo>
                <a:lnTo>
                  <a:pt x="19888" y="21554"/>
                </a:lnTo>
                <a:lnTo>
                  <a:pt x="1707" y="21554"/>
                </a:lnTo>
                <a:lnTo>
                  <a:pt x="1039" y="20714"/>
                </a:lnTo>
                <a:lnTo>
                  <a:pt x="497" y="18416"/>
                </a:lnTo>
                <a:lnTo>
                  <a:pt x="133" y="14993"/>
                </a:lnTo>
                <a:lnTo>
                  <a:pt x="0" y="10777"/>
                </a:lnTo>
              </a:path>
            </a:pathLst>
          </a:custGeom>
          <a:noFill/>
          <a:ln w="22860" cmpd="sng" cap="flat">
            <a:solidFill>
              <a:srgbClr val="000000"/>
            </a:solidFill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RECHARGEABLE BATTERY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59" name="曲线"/>
          <p:cNvSpPr>
            <a:spLocks/>
          </p:cNvSpPr>
          <p:nvPr/>
        </p:nvSpPr>
        <p:spPr>
          <a:xfrm rot="0">
            <a:off x="2422824" y="4149492"/>
            <a:ext cx="1522730" cy="2412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10777"/>
                </a:moveTo>
                <a:lnTo>
                  <a:pt x="133" y="6618"/>
                </a:lnTo>
                <a:lnTo>
                  <a:pt x="497" y="3188"/>
                </a:lnTo>
                <a:lnTo>
                  <a:pt x="1039" y="858"/>
                </a:lnTo>
                <a:lnTo>
                  <a:pt x="1707" y="0"/>
                </a:lnTo>
                <a:lnTo>
                  <a:pt x="19888" y="0"/>
                </a:lnTo>
                <a:lnTo>
                  <a:pt x="20556" y="858"/>
                </a:lnTo>
                <a:lnTo>
                  <a:pt x="21099" y="3188"/>
                </a:lnTo>
                <a:lnTo>
                  <a:pt x="21463" y="6618"/>
                </a:lnTo>
                <a:lnTo>
                  <a:pt x="21596" y="10777"/>
                </a:lnTo>
                <a:lnTo>
                  <a:pt x="21463" y="14993"/>
                </a:lnTo>
                <a:lnTo>
                  <a:pt x="21099" y="18416"/>
                </a:lnTo>
                <a:lnTo>
                  <a:pt x="20556" y="20714"/>
                </a:lnTo>
                <a:lnTo>
                  <a:pt x="19888" y="21554"/>
                </a:lnTo>
                <a:lnTo>
                  <a:pt x="1707" y="21554"/>
                </a:lnTo>
                <a:lnTo>
                  <a:pt x="1039" y="20714"/>
                </a:lnTo>
                <a:lnTo>
                  <a:pt x="497" y="18416"/>
                </a:lnTo>
                <a:lnTo>
                  <a:pt x="133" y="14993"/>
                </a:lnTo>
                <a:lnTo>
                  <a:pt x="0" y="10777"/>
                </a:lnTo>
              </a:path>
            </a:pathLst>
          </a:custGeom>
          <a:noFill/>
          <a:ln w="22860" cmpd="sng" cap="flat">
            <a:solidFill>
              <a:srgbClr val="000000"/>
            </a:solidFill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SWITCH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60" name="曲线"/>
          <p:cNvSpPr>
            <a:spLocks/>
          </p:cNvSpPr>
          <p:nvPr/>
        </p:nvSpPr>
        <p:spPr>
          <a:xfrm rot="0">
            <a:off x="2271822" y="5393244"/>
            <a:ext cx="1522730" cy="23720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10777"/>
                </a:moveTo>
                <a:lnTo>
                  <a:pt x="133" y="6618"/>
                </a:lnTo>
                <a:lnTo>
                  <a:pt x="497" y="3188"/>
                </a:lnTo>
                <a:lnTo>
                  <a:pt x="1039" y="858"/>
                </a:lnTo>
                <a:lnTo>
                  <a:pt x="1707" y="0"/>
                </a:lnTo>
                <a:lnTo>
                  <a:pt x="19888" y="0"/>
                </a:lnTo>
                <a:lnTo>
                  <a:pt x="20556" y="858"/>
                </a:lnTo>
                <a:lnTo>
                  <a:pt x="21099" y="3188"/>
                </a:lnTo>
                <a:lnTo>
                  <a:pt x="21463" y="6618"/>
                </a:lnTo>
                <a:lnTo>
                  <a:pt x="21596" y="10777"/>
                </a:lnTo>
                <a:lnTo>
                  <a:pt x="21463" y="14993"/>
                </a:lnTo>
                <a:lnTo>
                  <a:pt x="21099" y="18416"/>
                </a:lnTo>
                <a:lnTo>
                  <a:pt x="20556" y="20714"/>
                </a:lnTo>
                <a:lnTo>
                  <a:pt x="19888" y="21554"/>
                </a:lnTo>
                <a:lnTo>
                  <a:pt x="1707" y="21554"/>
                </a:lnTo>
                <a:lnTo>
                  <a:pt x="1039" y="20714"/>
                </a:lnTo>
                <a:lnTo>
                  <a:pt x="497" y="18416"/>
                </a:lnTo>
                <a:lnTo>
                  <a:pt x="133" y="14993"/>
                </a:lnTo>
                <a:lnTo>
                  <a:pt x="0" y="10777"/>
                </a:lnTo>
              </a:path>
            </a:pathLst>
          </a:custGeom>
          <a:noFill/>
          <a:ln w="22860" cmpd="sng" cap="flat">
            <a:solidFill>
              <a:srgbClr val="000000"/>
            </a:solidFill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CHARGER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61" name="下箭头"/>
          <p:cNvSpPr>
            <a:spLocks/>
          </p:cNvSpPr>
          <p:nvPr/>
        </p:nvSpPr>
        <p:spPr>
          <a:xfrm rot="10800000">
            <a:off x="2922771" y="4911848"/>
            <a:ext cx="220832" cy="457200"/>
          </a:xfrm>
          <a:prstGeom prst="downArrow">
            <a:avLst>
              <a:gd name="adj1" fmla="val 50000"/>
              <a:gd name="adj2" fmla="val 51758"/>
            </a:avLst>
          </a:prstGeom>
          <a:solidFill>
            <a:srgbClr val="95B3D7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6624552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656922" y="243286"/>
            <a:ext cx="8173720" cy="5543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460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None/>
              <a:tabLst>
                <a:tab pos="2266950" algn="l"/>
                <a:tab pos="5147310" algn="l"/>
                <a:tab pos="6181725" algn="l"/>
                <a:tab pos="7005319" algn="l"/>
              </a:tabLst>
            </a:pPr>
            <a:r>
              <a:rPr lang="en-US" altLang="zh-CN" sz="3450" b="0" i="0" u="none" strike="noStrike" kern="0" cap="none" spc="16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Ha</a:t>
            </a:r>
            <a:r>
              <a:rPr lang="en-US" altLang="zh-CN" sz="3450" b="0" i="0" u="none" strike="noStrike" kern="0" cap="none" spc="17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r</a:t>
            </a:r>
            <a:r>
              <a:rPr lang="en-US" altLang="zh-CN" sz="3450" b="0" i="0" u="none" strike="noStrike" kern="0" cap="none" spc="13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d</a:t>
            </a:r>
            <a:r>
              <a:rPr lang="en-US" altLang="zh-CN" sz="3450" b="0" i="0" u="none" strike="noStrike" kern="0" cap="none" spc="15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w</a:t>
            </a:r>
            <a:r>
              <a:rPr lang="en-US" altLang="zh-CN" sz="3450" b="0" i="0" u="none" strike="noStrike" kern="0" cap="none" spc="16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a</a:t>
            </a:r>
            <a:r>
              <a:rPr lang="en-US" altLang="zh-CN" sz="3450" b="0" i="0" u="none" strike="noStrike" kern="0" cap="none" spc="17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r</a:t>
            </a:r>
            <a:r>
              <a:rPr lang="en-US" altLang="zh-CN" sz="3450" b="0" i="0" u="none" strike="noStrike" kern="0" cap="none" spc="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e</a:t>
            </a:r>
            <a:r>
              <a:rPr lang="en-US" altLang="zh-CN" sz="3450" b="0" i="0" u="none" strike="noStrike" kern="0" cap="none" spc="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	</a:t>
            </a:r>
            <a:r>
              <a:rPr lang="en-US" altLang="zh-CN" sz="3450" b="0" i="0" u="none" strike="noStrike" kern="0" cap="none" spc="24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C</a:t>
            </a:r>
            <a:r>
              <a:rPr lang="en-US" altLang="zh-CN" sz="3450" b="0" i="0" u="none" strike="noStrike" kern="0" cap="none" spc="21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o</a:t>
            </a:r>
            <a:r>
              <a:rPr lang="en-US" altLang="zh-CN" sz="3450" b="0" i="0" u="none" strike="noStrike" kern="0" cap="none" spc="22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m</a:t>
            </a:r>
            <a:r>
              <a:rPr lang="en-US" altLang="zh-CN" sz="3450" b="0" i="0" u="none" strike="noStrike" kern="0" cap="none" spc="21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p</a:t>
            </a:r>
            <a:r>
              <a:rPr lang="en-US" altLang="zh-CN" sz="3450" b="0" i="0" u="none" strike="noStrike" kern="0" cap="none" spc="21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on</a:t>
            </a:r>
            <a:r>
              <a:rPr lang="en-US" altLang="zh-CN" sz="3450" b="0" i="0" u="none" strike="noStrike" kern="0" cap="none" spc="23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e</a:t>
            </a:r>
            <a:r>
              <a:rPr lang="en-US" altLang="zh-CN" sz="3450" b="0" i="0" u="none" strike="noStrike" kern="0" cap="none" spc="21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n</a:t>
            </a:r>
            <a:r>
              <a:rPr lang="en-US" altLang="zh-CN" sz="3450" b="0" i="0" u="none" strike="noStrike" kern="0" cap="none" spc="22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t</a:t>
            </a:r>
            <a:r>
              <a:rPr lang="en-US" altLang="zh-CN" sz="3450" b="0" i="0" u="none" strike="noStrike" kern="0" cap="none" spc="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s</a:t>
            </a:r>
            <a:r>
              <a:rPr lang="en-US" altLang="zh-CN" sz="3450" b="0" i="0" u="none" strike="noStrike" kern="0" cap="none" spc="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	</a:t>
            </a:r>
            <a:r>
              <a:rPr lang="en-US" altLang="zh-CN" sz="3450" b="0" i="0" u="none" strike="noStrike" kern="0" cap="none" spc="22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t</a:t>
            </a:r>
            <a:r>
              <a:rPr lang="en-US" altLang="zh-CN" sz="3450" b="0" i="0" u="none" strike="noStrike" kern="0" cap="none" spc="21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h</a:t>
            </a:r>
            <a:r>
              <a:rPr lang="en-US" altLang="zh-CN" sz="3450" b="0" i="0" u="none" strike="noStrike" kern="0" cap="none" spc="229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a</a:t>
            </a:r>
            <a:r>
              <a:rPr lang="en-US" altLang="zh-CN" sz="3450" b="0" i="0" u="none" strike="noStrike" kern="0" cap="none" spc="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t</a:t>
            </a:r>
            <a:r>
              <a:rPr lang="en-US" altLang="zh-CN" sz="3450" b="0" i="0" u="none" strike="noStrike" kern="0" cap="none" spc="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	</a:t>
            </a:r>
            <a:r>
              <a:rPr lang="en-US" altLang="zh-CN" sz="3450" b="0" i="0" u="none" strike="noStrike" kern="0" cap="none" spc="19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a</a:t>
            </a:r>
            <a:r>
              <a:rPr lang="en-US" altLang="zh-CN" sz="3450" b="0" i="0" u="none" strike="noStrike" kern="0" cap="none" spc="17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r</a:t>
            </a:r>
            <a:r>
              <a:rPr lang="en-US" altLang="zh-CN" sz="3450" b="0" i="0" u="none" strike="noStrike" kern="0" cap="none" spc="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e</a:t>
            </a:r>
            <a:r>
              <a:rPr lang="en-US" altLang="zh-CN" sz="3450" b="0" i="0" u="none" strike="noStrike" kern="0" cap="none" spc="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	</a:t>
            </a:r>
            <a:r>
              <a:rPr lang="en-US" altLang="zh-CN" sz="3450" b="0" i="0" u="none" strike="noStrike" kern="0" cap="none" spc="229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u</a:t>
            </a:r>
            <a:r>
              <a:rPr lang="en-US" altLang="zh-CN" sz="3450" b="0" i="0" u="none" strike="noStrike" kern="0" cap="none" spc="204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s</a:t>
            </a:r>
            <a:r>
              <a:rPr lang="en-US" altLang="zh-CN" sz="3450" b="0" i="0" u="none" strike="noStrike" kern="0" cap="none" spc="23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e</a:t>
            </a:r>
            <a:r>
              <a:rPr lang="en-US" altLang="zh-CN" sz="3450" b="0" i="0" u="none" strike="noStrike" kern="0" cap="none" spc="200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d</a:t>
            </a:r>
            <a:r>
              <a:rPr lang="en-US" altLang="zh-CN" sz="3450" b="0" i="0" u="none" strike="noStrike" kern="0" cap="none" spc="5" baseline="0">
                <a:solidFill>
                  <a:srgbClr val="3333FF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:</a:t>
            </a:r>
            <a:endParaRPr lang="zh-CN" altLang="en-US" sz="3450" b="0" i="0" u="none" strike="noStrike" kern="0" cap="none" spc="0" baseline="0">
              <a:solidFill>
                <a:srgbClr val="3333FF"/>
              </a:solidFill>
              <a:latin typeface="Georgia" pitchFamily="0" charset="0"/>
              <a:ea typeface="宋体" pitchFamily="0" charset="0"/>
              <a:cs typeface="Georgia" pitchFamily="0" charset="0"/>
            </a:endParaRPr>
          </a:p>
        </p:txBody>
      </p:sp>
      <p:pic>
        <p:nvPicPr>
          <p:cNvPr id="16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93808" y="1285227"/>
            <a:ext cx="2266891" cy="112973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6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822700" y="1039259"/>
            <a:ext cx="2532887" cy="187451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65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7227394" y="1361583"/>
            <a:ext cx="1603248" cy="122986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6" name="矩形"/>
          <p:cNvSpPr>
            <a:spLocks/>
          </p:cNvSpPr>
          <p:nvPr/>
        </p:nvSpPr>
        <p:spPr>
          <a:xfrm rot="0">
            <a:off x="1427543" y="3109855"/>
            <a:ext cx="1219199" cy="44499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97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</a:t>
            </a:r>
            <a:r>
              <a:rPr lang="en-US" altLang="zh-CN" sz="28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otor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67" name="文本框"/>
          <p:cNvSpPr>
            <a:spLocks noGrp="1"/>
          </p:cNvSpPr>
          <p:nvPr>
            <p:ph type="sldNum" idx="7"/>
          </p:nvPr>
        </p:nvSpPr>
        <p:spPr>
          <a:xfrm rot="0">
            <a:off x="9706286" y="6520589"/>
            <a:ext cx="144778" cy="16001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50" b="0" i="0" u="none" strike="noStrike" kern="1200" cap="none" spc="0" baseline="0">
                <a:solidFill>
                  <a:srgbClr val="7E7E7E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lang="zh-CN" altLang="en-US" sz="1050" b="0" i="0" u="none" strike="noStrike" kern="1200" cap="none" spc="0" baseline="0">
              <a:solidFill>
                <a:srgbClr val="7E7E7E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3370431" y="3109855"/>
            <a:ext cx="3419446" cy="44499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97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Rechargeable </a:t>
            </a:r>
            <a:r>
              <a:rPr lang="en-US" altLang="zh-CN" sz="28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</a:t>
            </a:r>
            <a:r>
              <a:rPr lang="en-US" altLang="zh-CN" sz="28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28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2800" b="0" i="0" u="none" strike="noStrike" kern="120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28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28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y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7673350" y="3109855"/>
            <a:ext cx="1219200" cy="44499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97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2800" b="0" i="0" u="none" strike="noStrike" kern="120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</a:t>
            </a:r>
            <a:r>
              <a:rPr lang="en-US" altLang="zh-CN" sz="28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ti</a:t>
            </a:r>
            <a:r>
              <a:rPr lang="en-US" altLang="zh-CN" sz="28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170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484077" y="3781425"/>
            <a:ext cx="2886354" cy="216712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1" name="矩形"/>
          <p:cNvSpPr>
            <a:spLocks/>
          </p:cNvSpPr>
          <p:nvPr/>
        </p:nvSpPr>
        <p:spPr>
          <a:xfrm flipH="1" rot="0">
            <a:off x="1198943" y="6333420"/>
            <a:ext cx="1447799" cy="5232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Trolly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172" name="图片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3903523" y="3944005"/>
            <a:ext cx="2886354" cy="238941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3" name="矩形"/>
          <p:cNvSpPr>
            <a:spLocks/>
          </p:cNvSpPr>
          <p:nvPr/>
        </p:nvSpPr>
        <p:spPr>
          <a:xfrm rot="0">
            <a:off x="4508500" y="6333420"/>
            <a:ext cx="1447800" cy="5232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charger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59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303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FINAL PPT.pptx</dc:title>
  <dc:creator>GS Manohari</dc:creator>
  <cp:lastModifiedBy>root</cp:lastModifiedBy>
  <cp:revision>20</cp:revision>
  <dcterms:created xsi:type="dcterms:W3CDTF">2024-11-12T11:55:14Z</dcterms:created>
  <dcterms:modified xsi:type="dcterms:W3CDTF">2024-12-06T13:51:13Z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2024-11-11T16:00:00Z</vt:filetime>
  </property>
  <property fmtid="{D5CDD505-2E9C-101B-9397-08002B2CF9AE}" pid="3" name="LastSaved">
    <vt:filetime>2024-11-11T16:00:00Z</vt:filetime>
  </property>
</Properties>
</file>