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3"/>
  </p:notesMasterIdLst>
  <p:handoutMasterIdLst>
    <p:handoutMasterId r:id="rId14"/>
  </p:handoutMasterIdLst>
  <p:sldIdLst>
    <p:sldId id="290" r:id="rId5"/>
    <p:sldId id="291" r:id="rId6"/>
    <p:sldId id="293" r:id="rId7"/>
    <p:sldId id="273" r:id="rId8"/>
    <p:sldId id="276" r:id="rId9"/>
    <p:sldId id="278" r:id="rId10"/>
    <p:sldId id="292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EB5B7-2357-4914-9AF1-3BFF90583CB4}" v="32" dt="2022-05-10T15:23:47.589"/>
    <p1510:client id="{0C10D485-6DC2-4649-B119-8F5AB97BE7AE}" v="163" dt="2022-05-10T23:05:17.853"/>
    <p1510:client id="{3405360B-E617-4649-A86B-0D13BEED6868}" v="1" dt="2022-05-10T05:42:08.872"/>
    <p1510:client id="{E8477C24-2855-43C9-A107-1C56FDFD2926}" v="1" dt="2022-05-10T05:40:15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Ambika" userId="S::asharm49@calstatela.edu::6d663a8d-fbe6-463a-a531-144af7c8c737" providerId="AD" clId="Web-{3405360B-E617-4649-A86B-0D13BEED6868}"/>
    <pc:docChg chg="sldOrd">
      <pc:chgData name="Sharma, Ambika" userId="S::asharm49@calstatela.edu::6d663a8d-fbe6-463a-a531-144af7c8c737" providerId="AD" clId="Web-{3405360B-E617-4649-A86B-0D13BEED6868}" dt="2022-05-10T05:42:08.872" v="0"/>
      <pc:docMkLst>
        <pc:docMk/>
      </pc:docMkLst>
      <pc:sldChg chg="ord">
        <pc:chgData name="Sharma, Ambika" userId="S::asharm49@calstatela.edu::6d663a8d-fbe6-463a-a531-144af7c8c737" providerId="AD" clId="Web-{3405360B-E617-4649-A86B-0D13BEED6868}" dt="2022-05-10T05:42:08.872" v="0"/>
        <pc:sldMkLst>
          <pc:docMk/>
          <pc:sldMk cId="912618888" sldId="292"/>
        </pc:sldMkLst>
      </pc:sldChg>
    </pc:docChg>
  </pc:docChgLst>
  <pc:docChgLst>
    <pc:chgData name="Sharma, Ambika" userId="S::asharm49@calstatela.edu::6d663a8d-fbe6-463a-a531-144af7c8c737" providerId="AD" clId="Web-{8B396C02-E77D-473B-99C8-F9D59B2CC078}"/>
    <pc:docChg chg="modSld">
      <pc:chgData name="Sharma, Ambika" userId="S::asharm49@calstatela.edu::6d663a8d-fbe6-463a-a531-144af7c8c737" providerId="AD" clId="Web-{8B396C02-E77D-473B-99C8-F9D59B2CC078}" dt="2022-05-10T16:10:13.517" v="14" actId="20577"/>
      <pc:docMkLst>
        <pc:docMk/>
      </pc:docMkLst>
      <pc:sldChg chg="modSp">
        <pc:chgData name="Sharma, Ambika" userId="S::asharm49@calstatela.edu::6d663a8d-fbe6-463a-a531-144af7c8c737" providerId="AD" clId="Web-{8B396C02-E77D-473B-99C8-F9D59B2CC078}" dt="2022-05-10T16:10:13.517" v="14" actId="20577"/>
        <pc:sldMkLst>
          <pc:docMk/>
          <pc:sldMk cId="912618888" sldId="292"/>
        </pc:sldMkLst>
        <pc:graphicFrameChg chg="modGraphic">
          <ac:chgData name="Sharma, Ambika" userId="S::asharm49@calstatela.edu::6d663a8d-fbe6-463a-a531-144af7c8c737" providerId="AD" clId="Web-{8B396C02-E77D-473B-99C8-F9D59B2CC078}" dt="2022-05-10T16:10:13.517" v="14" actId="20577"/>
          <ac:graphicFrameMkLst>
            <pc:docMk/>
            <pc:sldMk cId="912618888" sldId="292"/>
            <ac:graphicFrameMk id="13" creationId="{DDF6050D-62DF-4914-93B9-C337839FF3BD}"/>
          </ac:graphicFrameMkLst>
        </pc:graphicFrameChg>
      </pc:sldChg>
    </pc:docChg>
  </pc:docChgLst>
  <pc:docChgLst>
    <pc:chgData name="Sharma, Ambika" userId="S::asharm49@calstatela.edu::6d663a8d-fbe6-463a-a531-144af7c8c737" providerId="AD" clId="Web-{0A2EB5B7-2357-4914-9AF1-3BFF90583CB4}"/>
    <pc:docChg chg="addSld modSld sldOrd">
      <pc:chgData name="Sharma, Ambika" userId="S::asharm49@calstatela.edu::6d663a8d-fbe6-463a-a531-144af7c8c737" providerId="AD" clId="Web-{0A2EB5B7-2357-4914-9AF1-3BFF90583CB4}" dt="2022-05-10T15:24:58.186" v="31" actId="1076"/>
      <pc:docMkLst>
        <pc:docMk/>
      </pc:docMkLst>
      <pc:sldChg chg="modSp">
        <pc:chgData name="Sharma, Ambika" userId="S::asharm49@calstatela.edu::6d663a8d-fbe6-463a-a531-144af7c8c737" providerId="AD" clId="Web-{0A2EB5B7-2357-4914-9AF1-3BFF90583CB4}" dt="2022-05-10T15:16:58.441" v="24" actId="20577"/>
        <pc:sldMkLst>
          <pc:docMk/>
          <pc:sldMk cId="1386799731" sldId="273"/>
        </pc:sldMkLst>
        <pc:spChg chg="mod">
          <ac:chgData name="Sharma, Ambika" userId="S::asharm49@calstatela.edu::6d663a8d-fbe6-463a-a531-144af7c8c737" providerId="AD" clId="Web-{0A2EB5B7-2357-4914-9AF1-3BFF90583CB4}" dt="2022-05-10T15:16:58.441" v="24" actId="20577"/>
          <ac:spMkLst>
            <pc:docMk/>
            <pc:sldMk cId="1386799731" sldId="273"/>
            <ac:spMk id="4" creationId="{29AD4A91-7AB8-40C3-9C11-950FF5FC7DFC}"/>
          </ac:spMkLst>
        </pc:spChg>
      </pc:sldChg>
      <pc:sldChg chg="modSp">
        <pc:chgData name="Sharma, Ambika" userId="S::asharm49@calstatela.edu::6d663a8d-fbe6-463a-a531-144af7c8c737" providerId="AD" clId="Web-{0A2EB5B7-2357-4914-9AF1-3BFF90583CB4}" dt="2022-05-10T15:23:31.338" v="27" actId="20577"/>
        <pc:sldMkLst>
          <pc:docMk/>
          <pc:sldMk cId="52010911" sldId="278"/>
        </pc:sldMkLst>
        <pc:spChg chg="mod">
          <ac:chgData name="Sharma, Ambika" userId="S::asharm49@calstatela.edu::6d663a8d-fbe6-463a-a531-144af7c8c737" providerId="AD" clId="Web-{0A2EB5B7-2357-4914-9AF1-3BFF90583CB4}" dt="2022-05-10T15:23:31.338" v="27" actId="20577"/>
          <ac:spMkLst>
            <pc:docMk/>
            <pc:sldMk cId="52010911" sldId="278"/>
            <ac:spMk id="4" creationId="{24B6CF68-A76A-21C7-4565-4B0FEA357DC2}"/>
          </ac:spMkLst>
        </pc:spChg>
      </pc:sldChg>
      <pc:sldChg chg="modSp ord">
        <pc:chgData name="Sharma, Ambika" userId="S::asharm49@calstatela.edu::6d663a8d-fbe6-463a-a531-144af7c8c737" providerId="AD" clId="Web-{0A2EB5B7-2357-4914-9AF1-3BFF90583CB4}" dt="2022-05-10T15:24:58.186" v="31" actId="1076"/>
        <pc:sldMkLst>
          <pc:docMk/>
          <pc:sldMk cId="277300567" sldId="291"/>
        </pc:sldMkLst>
        <pc:graphicFrameChg chg="mod">
          <ac:chgData name="Sharma, Ambika" userId="S::asharm49@calstatela.edu::6d663a8d-fbe6-463a-a531-144af7c8c737" providerId="AD" clId="Web-{0A2EB5B7-2357-4914-9AF1-3BFF90583CB4}" dt="2022-05-10T15:24:58.186" v="31" actId="1076"/>
          <ac:graphicFrameMkLst>
            <pc:docMk/>
            <pc:sldMk cId="277300567" sldId="291"/>
            <ac:graphicFrameMk id="5" creationId="{A1342CC9-B5BC-4EE6-A03F-6501ED7CC4CC}"/>
          </ac:graphicFrameMkLst>
        </pc:graphicFrameChg>
      </pc:sldChg>
      <pc:sldChg chg="new ord">
        <pc:chgData name="Sharma, Ambika" userId="S::asharm49@calstatela.edu::6d663a8d-fbe6-463a-a531-144af7c8c737" providerId="AD" clId="Web-{0A2EB5B7-2357-4914-9AF1-3BFF90583CB4}" dt="2022-05-10T15:23:45.870" v="29"/>
        <pc:sldMkLst>
          <pc:docMk/>
          <pc:sldMk cId="3120240677" sldId="297"/>
        </pc:sldMkLst>
      </pc:sldChg>
    </pc:docChg>
  </pc:docChgLst>
  <pc:docChgLst>
    <pc:chgData name="Sharma, Ambika" userId="S::asharm49@calstatela.edu::6d663a8d-fbe6-463a-a531-144af7c8c737" providerId="AD" clId="Web-{E8477C24-2855-43C9-A107-1C56FDFD2926}"/>
    <pc:docChg chg="modSld">
      <pc:chgData name="Sharma, Ambika" userId="S::asharm49@calstatela.edu::6d663a8d-fbe6-463a-a531-144af7c8c737" providerId="AD" clId="Web-{E8477C24-2855-43C9-A107-1C56FDFD2926}" dt="2022-05-10T05:40:15.274" v="0"/>
      <pc:docMkLst>
        <pc:docMk/>
      </pc:docMkLst>
      <pc:sldChg chg="addSp delSp modSp">
        <pc:chgData name="Sharma, Ambika" userId="S::asharm49@calstatela.edu::6d663a8d-fbe6-463a-a531-144af7c8c737" providerId="AD" clId="Web-{E8477C24-2855-43C9-A107-1C56FDFD2926}" dt="2022-05-10T05:40:15.274" v="0"/>
        <pc:sldMkLst>
          <pc:docMk/>
          <pc:sldMk cId="52010911" sldId="278"/>
        </pc:sldMkLst>
        <pc:spChg chg="add mod">
          <ac:chgData name="Sharma, Ambika" userId="S::asharm49@calstatela.edu::6d663a8d-fbe6-463a-a531-144af7c8c737" providerId="AD" clId="Web-{E8477C24-2855-43C9-A107-1C56FDFD2926}" dt="2022-05-10T05:40:15.274" v="0"/>
          <ac:spMkLst>
            <pc:docMk/>
            <pc:sldMk cId="52010911" sldId="278"/>
            <ac:spMk id="4" creationId="{24B6CF68-A76A-21C7-4565-4B0FEA357DC2}"/>
          </ac:spMkLst>
        </pc:spChg>
        <pc:spChg chg="del">
          <ac:chgData name="Sharma, Ambika" userId="S::asharm49@calstatela.edu::6d663a8d-fbe6-463a-a531-144af7c8c737" providerId="AD" clId="Web-{E8477C24-2855-43C9-A107-1C56FDFD2926}" dt="2022-05-10T05:40:15.274" v="0"/>
          <ac:spMkLst>
            <pc:docMk/>
            <pc:sldMk cId="52010911" sldId="278"/>
            <ac:spMk id="11" creationId="{D2A7D9C9-44A9-4426-88FF-AAD1CA851446}"/>
          </ac:spMkLst>
        </pc:spChg>
      </pc:sldChg>
    </pc:docChg>
  </pc:docChgLst>
  <pc:docChgLst>
    <pc:chgData name="Sharma, Ambika" userId="S::asharm49@calstatela.edu::6d663a8d-fbe6-463a-a531-144af7c8c737" providerId="AD" clId="Web-{5216A75C-1BD8-443E-BA94-22EAFCB02390}"/>
    <pc:docChg chg="modSld">
      <pc:chgData name="Sharma, Ambika" userId="S::asharm49@calstatela.edu::6d663a8d-fbe6-463a-a531-144af7c8c737" providerId="AD" clId="Web-{5216A75C-1BD8-443E-BA94-22EAFCB02390}" dt="2022-05-10T02:24:59.254" v="30" actId="20577"/>
      <pc:docMkLst>
        <pc:docMk/>
      </pc:docMkLst>
      <pc:sldChg chg="modSp">
        <pc:chgData name="Sharma, Ambika" userId="S::asharm49@calstatela.edu::6d663a8d-fbe6-463a-a531-144af7c8c737" providerId="AD" clId="Web-{5216A75C-1BD8-443E-BA94-22EAFCB02390}" dt="2022-05-10T02:24:59.254" v="30" actId="20577"/>
        <pc:sldMkLst>
          <pc:docMk/>
          <pc:sldMk cId="912618888" sldId="292"/>
        </pc:sldMkLst>
        <pc:graphicFrameChg chg="modGraphic">
          <ac:chgData name="Sharma, Ambika" userId="S::asharm49@calstatela.edu::6d663a8d-fbe6-463a-a531-144af7c8c737" providerId="AD" clId="Web-{5216A75C-1BD8-443E-BA94-22EAFCB02390}" dt="2022-05-10T02:24:59.254" v="30" actId="20577"/>
          <ac:graphicFrameMkLst>
            <pc:docMk/>
            <pc:sldMk cId="912618888" sldId="292"/>
            <ac:graphicFrameMk id="13" creationId="{DDF6050D-62DF-4914-93B9-C337839FF3BD}"/>
          </ac:graphicFrameMkLst>
        </pc:graphicFrameChg>
      </pc:sldChg>
    </pc:docChg>
  </pc:docChgLst>
  <pc:docChgLst>
    <pc:chgData name="Sharma, Ambika" userId="6d663a8d-fbe6-463a-a531-144af7c8c737" providerId="ADAL" clId="{0C10D485-6DC2-4649-B119-8F5AB97BE7AE}"/>
    <pc:docChg chg="undo custSel addSld delSld modSld sldOrd">
      <pc:chgData name="Sharma, Ambika" userId="6d663a8d-fbe6-463a-a531-144af7c8c737" providerId="ADAL" clId="{0C10D485-6DC2-4649-B119-8F5AB97BE7AE}" dt="2022-05-10T23:05:17.853" v="322" actId="1076"/>
      <pc:docMkLst>
        <pc:docMk/>
      </pc:docMkLst>
      <pc:sldChg chg="del">
        <pc:chgData name="Sharma, Ambika" userId="6d663a8d-fbe6-463a-a531-144af7c8c737" providerId="ADAL" clId="{0C10D485-6DC2-4649-B119-8F5AB97BE7AE}" dt="2022-05-10T16:07:29.837" v="218" actId="47"/>
        <pc:sldMkLst>
          <pc:docMk/>
          <pc:sldMk cId="3822407722" sldId="258"/>
        </pc:sldMkLst>
      </pc:sldChg>
      <pc:sldChg chg="modSp mod">
        <pc:chgData name="Sharma, Ambika" userId="6d663a8d-fbe6-463a-a531-144af7c8c737" providerId="ADAL" clId="{0C10D485-6DC2-4649-B119-8F5AB97BE7AE}" dt="2022-05-10T16:05:03.501" v="174" actId="20577"/>
        <pc:sldMkLst>
          <pc:docMk/>
          <pc:sldMk cId="1386799731" sldId="273"/>
        </pc:sldMkLst>
        <pc:spChg chg="mod">
          <ac:chgData name="Sharma, Ambika" userId="6d663a8d-fbe6-463a-a531-144af7c8c737" providerId="ADAL" clId="{0C10D485-6DC2-4649-B119-8F5AB97BE7AE}" dt="2022-05-10T16:05:03.501" v="174" actId="20577"/>
          <ac:spMkLst>
            <pc:docMk/>
            <pc:sldMk cId="1386799731" sldId="273"/>
            <ac:spMk id="4" creationId="{29AD4A91-7AB8-40C3-9C11-950FF5FC7DFC}"/>
          </ac:spMkLst>
        </pc:spChg>
      </pc:sldChg>
      <pc:sldChg chg="modSp mod">
        <pc:chgData name="Sharma, Ambika" userId="6d663a8d-fbe6-463a-a531-144af7c8c737" providerId="ADAL" clId="{0C10D485-6DC2-4649-B119-8F5AB97BE7AE}" dt="2022-05-10T16:05:35.800" v="188" actId="20577"/>
        <pc:sldMkLst>
          <pc:docMk/>
          <pc:sldMk cId="707235762" sldId="276"/>
        </pc:sldMkLst>
        <pc:spChg chg="mod">
          <ac:chgData name="Sharma, Ambika" userId="6d663a8d-fbe6-463a-a531-144af7c8c737" providerId="ADAL" clId="{0C10D485-6DC2-4649-B119-8F5AB97BE7AE}" dt="2022-05-10T16:05:35.800" v="188" actId="20577"/>
          <ac:spMkLst>
            <pc:docMk/>
            <pc:sldMk cId="707235762" sldId="276"/>
            <ac:spMk id="4" creationId="{5ECC3DCE-4CD8-4370-8B3F-47DEAB635ED9}"/>
          </ac:spMkLst>
        </pc:spChg>
      </pc:sldChg>
      <pc:sldChg chg="modSp mod">
        <pc:chgData name="Sharma, Ambika" userId="6d663a8d-fbe6-463a-a531-144af7c8c737" providerId="ADAL" clId="{0C10D485-6DC2-4649-B119-8F5AB97BE7AE}" dt="2022-05-10T16:05:12.379" v="175" actId="20577"/>
        <pc:sldMkLst>
          <pc:docMk/>
          <pc:sldMk cId="52010911" sldId="278"/>
        </pc:sldMkLst>
        <pc:spChg chg="mod">
          <ac:chgData name="Sharma, Ambika" userId="6d663a8d-fbe6-463a-a531-144af7c8c737" providerId="ADAL" clId="{0C10D485-6DC2-4649-B119-8F5AB97BE7AE}" dt="2022-05-10T16:05:12.379" v="175" actId="20577"/>
          <ac:spMkLst>
            <pc:docMk/>
            <pc:sldMk cId="52010911" sldId="278"/>
            <ac:spMk id="4" creationId="{24B6CF68-A76A-21C7-4565-4B0FEA357DC2}"/>
          </ac:spMkLst>
        </pc:spChg>
      </pc:sldChg>
      <pc:sldChg chg="addSp delSp modSp mod">
        <pc:chgData name="Sharma, Ambika" userId="6d663a8d-fbe6-463a-a531-144af7c8c737" providerId="ADAL" clId="{0C10D485-6DC2-4649-B119-8F5AB97BE7AE}" dt="2022-05-10T16:01:39.935" v="136" actId="20577"/>
        <pc:sldMkLst>
          <pc:docMk/>
          <pc:sldMk cId="1103380505" sldId="289"/>
        </pc:sldMkLst>
        <pc:spChg chg="add del mod">
          <ac:chgData name="Sharma, Ambika" userId="6d663a8d-fbe6-463a-a531-144af7c8c737" providerId="ADAL" clId="{0C10D485-6DC2-4649-B119-8F5AB97BE7AE}" dt="2022-05-10T16:01:39.935" v="136" actId="20577"/>
          <ac:spMkLst>
            <pc:docMk/>
            <pc:sldMk cId="1103380505" sldId="289"/>
            <ac:spMk id="4" creationId="{F2D4B761-DD6A-43A0-8600-88D390E1E08C}"/>
          </ac:spMkLst>
        </pc:spChg>
        <pc:picChg chg="mod">
          <ac:chgData name="Sharma, Ambika" userId="6d663a8d-fbe6-463a-a531-144af7c8c737" providerId="ADAL" clId="{0C10D485-6DC2-4649-B119-8F5AB97BE7AE}" dt="2022-05-10T16:01:27.079" v="108" actId="1076"/>
          <ac:picMkLst>
            <pc:docMk/>
            <pc:sldMk cId="1103380505" sldId="289"/>
            <ac:picMk id="10" creationId="{201D9675-DFD6-4198-A186-4B82257CEE93}"/>
          </ac:picMkLst>
        </pc:picChg>
      </pc:sldChg>
      <pc:sldChg chg="modSp mod ord">
        <pc:chgData name="Sharma, Ambika" userId="6d663a8d-fbe6-463a-a531-144af7c8c737" providerId="ADAL" clId="{0C10D485-6DC2-4649-B119-8F5AB97BE7AE}" dt="2022-05-10T16:07:46.828" v="220"/>
        <pc:sldMkLst>
          <pc:docMk/>
          <pc:sldMk cId="277300567" sldId="291"/>
        </pc:sldMkLst>
        <pc:graphicFrameChg chg="mod modGraphic">
          <ac:chgData name="Sharma, Ambika" userId="6d663a8d-fbe6-463a-a531-144af7c8c737" providerId="ADAL" clId="{0C10D485-6DC2-4649-B119-8F5AB97BE7AE}" dt="2022-05-10T15:32:56.519" v="104" actId="255"/>
          <ac:graphicFrameMkLst>
            <pc:docMk/>
            <pc:sldMk cId="277300567" sldId="291"/>
            <ac:graphicFrameMk id="5" creationId="{A1342CC9-B5BC-4EE6-A03F-6501ED7CC4CC}"/>
          </ac:graphicFrameMkLst>
        </pc:graphicFrameChg>
      </pc:sldChg>
      <pc:sldChg chg="addSp modSp mod">
        <pc:chgData name="Sharma, Ambika" userId="6d663a8d-fbe6-463a-a531-144af7c8c737" providerId="ADAL" clId="{0C10D485-6DC2-4649-B119-8F5AB97BE7AE}" dt="2022-05-10T23:05:17.853" v="322" actId="1076"/>
        <pc:sldMkLst>
          <pc:docMk/>
          <pc:sldMk cId="912618888" sldId="292"/>
        </pc:sldMkLst>
        <pc:graphicFrameChg chg="add mod modGraphic">
          <ac:chgData name="Sharma, Ambika" userId="6d663a8d-fbe6-463a-a531-144af7c8c737" providerId="ADAL" clId="{0C10D485-6DC2-4649-B119-8F5AB97BE7AE}" dt="2022-05-10T16:13:43.017" v="241" actId="207"/>
          <ac:graphicFrameMkLst>
            <pc:docMk/>
            <pc:sldMk cId="912618888" sldId="292"/>
            <ac:graphicFrameMk id="13" creationId="{DDF6050D-62DF-4914-93B9-C337839FF3BD}"/>
          </ac:graphicFrameMkLst>
        </pc:graphicFrameChg>
        <pc:picChg chg="mod">
          <ac:chgData name="Sharma, Ambika" userId="6d663a8d-fbe6-463a-a531-144af7c8c737" providerId="ADAL" clId="{0C10D485-6DC2-4649-B119-8F5AB97BE7AE}" dt="2022-05-10T16:13:23.860" v="239" actId="1076"/>
          <ac:picMkLst>
            <pc:docMk/>
            <pc:sldMk cId="912618888" sldId="292"/>
            <ac:picMk id="6" creationId="{AA3CBDBD-ADA7-4AA5-9091-5AD206DAD37F}"/>
          </ac:picMkLst>
        </pc:picChg>
        <pc:picChg chg="add mod">
          <ac:chgData name="Sharma, Ambika" userId="6d663a8d-fbe6-463a-a531-144af7c8c737" providerId="ADAL" clId="{0C10D485-6DC2-4649-B119-8F5AB97BE7AE}" dt="2022-05-10T23:05:17.853" v="322" actId="1076"/>
          <ac:picMkLst>
            <pc:docMk/>
            <pc:sldMk cId="912618888" sldId="292"/>
            <ac:picMk id="7" creationId="{E09EE341-60D5-42E8-9EBE-37DDBAC7FF97}"/>
          </ac:picMkLst>
        </pc:picChg>
      </pc:sldChg>
      <pc:sldChg chg="addSp delSp modSp new mod modClrScheme chgLayout">
        <pc:chgData name="Sharma, Ambika" userId="6d663a8d-fbe6-463a-a531-144af7c8c737" providerId="ADAL" clId="{0C10D485-6DC2-4649-B119-8F5AB97BE7AE}" dt="2022-05-10T23:04:28.708" v="315" actId="478"/>
        <pc:sldMkLst>
          <pc:docMk/>
          <pc:sldMk cId="1263314145" sldId="293"/>
        </pc:sldMkLst>
        <pc:spChg chg="mod ord">
          <ac:chgData name="Sharma, Ambika" userId="6d663a8d-fbe6-463a-a531-144af7c8c737" providerId="ADAL" clId="{0C10D485-6DC2-4649-B119-8F5AB97BE7AE}" dt="2022-05-10T23:04:16.676" v="312" actId="26606"/>
          <ac:spMkLst>
            <pc:docMk/>
            <pc:sldMk cId="1263314145" sldId="293"/>
            <ac:spMk id="2" creationId="{479EFF4E-2C55-43E9-8EB0-60286998D12B}"/>
          </ac:spMkLst>
        </pc:spChg>
        <pc:spChg chg="del">
          <ac:chgData name="Sharma, Ambika" userId="6d663a8d-fbe6-463a-a531-144af7c8c737" providerId="ADAL" clId="{0C10D485-6DC2-4649-B119-8F5AB97BE7AE}" dt="2022-05-10T23:01:45.002" v="300" actId="478"/>
          <ac:spMkLst>
            <pc:docMk/>
            <pc:sldMk cId="1263314145" sldId="293"/>
            <ac:spMk id="3" creationId="{10B69EF7-5724-47F0-99F9-986557340CAB}"/>
          </ac:spMkLst>
        </pc:spChg>
        <pc:spChg chg="del">
          <ac:chgData name="Sharma, Ambika" userId="6d663a8d-fbe6-463a-a531-144af7c8c737" providerId="ADAL" clId="{0C10D485-6DC2-4649-B119-8F5AB97BE7AE}" dt="2022-05-10T23:01:48.960" v="301" actId="478"/>
          <ac:spMkLst>
            <pc:docMk/>
            <pc:sldMk cId="1263314145" sldId="293"/>
            <ac:spMk id="4" creationId="{78452503-FB22-4B43-848A-D94B58E7613A}"/>
          </ac:spMkLst>
        </pc:spChg>
        <pc:spChg chg="add del mod">
          <ac:chgData name="Sharma, Ambika" userId="6d663a8d-fbe6-463a-a531-144af7c8c737" providerId="ADAL" clId="{0C10D485-6DC2-4649-B119-8F5AB97BE7AE}" dt="2022-05-10T23:04:28.708" v="315" actId="478"/>
          <ac:spMkLst>
            <pc:docMk/>
            <pc:sldMk cId="1263314145" sldId="293"/>
            <ac:spMk id="7" creationId="{09AC9060-0876-4705-A861-40298CA14CFD}"/>
          </ac:spMkLst>
        </pc:spChg>
        <pc:spChg chg="add del mod">
          <ac:chgData name="Sharma, Ambika" userId="6d663a8d-fbe6-463a-a531-144af7c8c737" providerId="ADAL" clId="{0C10D485-6DC2-4649-B119-8F5AB97BE7AE}" dt="2022-05-10T23:04:13.670" v="311" actId="478"/>
          <ac:spMkLst>
            <pc:docMk/>
            <pc:sldMk cId="1263314145" sldId="293"/>
            <ac:spMk id="12" creationId="{BA95BAB2-6564-E932-17CF-531A170F96CE}"/>
          </ac:spMkLst>
        </pc:spChg>
        <pc:picChg chg="add mod ord">
          <ac:chgData name="Sharma, Ambika" userId="6d663a8d-fbe6-463a-a531-144af7c8c737" providerId="ADAL" clId="{0C10D485-6DC2-4649-B119-8F5AB97BE7AE}" dt="2022-05-10T23:04:16.676" v="312" actId="26606"/>
          <ac:picMkLst>
            <pc:docMk/>
            <pc:sldMk cId="1263314145" sldId="293"/>
            <ac:picMk id="6" creationId="{4E8371C7-26BA-4099-BB3F-B6E8334584AC}"/>
          </ac:picMkLst>
        </pc:picChg>
      </pc:sldChg>
      <pc:sldChg chg="modSp del">
        <pc:chgData name="Sharma, Ambika" userId="6d663a8d-fbe6-463a-a531-144af7c8c737" providerId="ADAL" clId="{0C10D485-6DC2-4649-B119-8F5AB97BE7AE}" dt="2022-05-10T16:06:58.013" v="217" actId="47"/>
        <pc:sldMkLst>
          <pc:docMk/>
          <pc:sldMk cId="84782032" sldId="296"/>
        </pc:sldMkLst>
        <pc:graphicFrameChg chg="mod">
          <ac:chgData name="Sharma, Ambika" userId="6d663a8d-fbe6-463a-a531-144af7c8c737" providerId="ADAL" clId="{0C10D485-6DC2-4649-B119-8F5AB97BE7AE}" dt="2022-05-10T16:06:24.961" v="216" actId="20577"/>
          <ac:graphicFrameMkLst>
            <pc:docMk/>
            <pc:sldMk cId="84782032" sldId="296"/>
            <ac:graphicFrameMk id="37" creationId="{E9190C4C-2B7F-4FE9-96C7-83E23481CB7B}"/>
          </ac:graphicFrameMkLst>
        </pc:graphicFrameChg>
      </pc:sldChg>
      <pc:sldChg chg="del">
        <pc:chgData name="Sharma, Ambika" userId="6d663a8d-fbe6-463a-a531-144af7c8c737" providerId="ADAL" clId="{0C10D485-6DC2-4649-B119-8F5AB97BE7AE}" dt="2022-05-10T15:29:34.965" v="73" actId="47"/>
        <pc:sldMkLst>
          <pc:docMk/>
          <pc:sldMk cId="3120240677" sldId="29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72000" rIns="72000"/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/>
            <a:t>Problem Statement</a:t>
          </a:r>
          <a:br>
            <a:rPr lang="en-US" sz="2100" b="1"/>
          </a:br>
          <a:br>
            <a:rPr lang="en-US" sz="2100" b="1"/>
          </a:br>
          <a:r>
            <a:rPr lang="en-US" sz="1800" b="0" i="0"/>
            <a:t>Individuals interested in IS jobs or technologies need to navigate several sites to gather information</a:t>
          </a:r>
          <a:endParaRPr lang="en-US" sz="1800" b="1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Visitor Motivation</a:t>
          </a: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r>
            <a:rPr lang="en-US" sz="1800" b="0" i="0" kern="1200"/>
            <a:t>Seeking information regarding specific careers such as career description, average pay, requisite skills, responsibilities, job postings, and suggested learning resources.</a:t>
          </a:r>
          <a:endParaRPr lang="en-US" sz="1800" kern="120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3DAC64AE-D560-4C7F-A14F-5B6B0141C188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Solution</a:t>
          </a: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r>
            <a:rPr lang="en-US" sz="1800" b="0" i="0" kern="1200"/>
            <a:t>Provide information regarding careers in IS field and information's such as responsibilities, average pay, recommended learning materials etc.</a:t>
          </a:r>
          <a:endParaRPr lang="en-US" sz="2100" b="1"/>
        </a:p>
      </dgm:t>
    </dgm:pt>
    <dgm:pt modelId="{76E2EEF8-F4ED-46B0-AABB-135D5C60B5DE}" type="parTrans" cxnId="{EF09B9ED-B36B-4037-99E4-90298E132D09}">
      <dgm:prSet/>
      <dgm:spPr/>
      <dgm:t>
        <a:bodyPr/>
        <a:lstStyle/>
        <a:p>
          <a:endParaRPr lang="en-US"/>
        </a:p>
      </dgm:t>
    </dgm:pt>
    <dgm:pt modelId="{B0D7EBEA-7176-429D-B008-8E292CC5E007}" type="sibTrans" cxnId="{EF09B9ED-B36B-4037-99E4-90298E132D09}">
      <dgm:prSet/>
      <dgm:spPr/>
      <dgm:t>
        <a:bodyPr/>
        <a:lstStyle/>
        <a:p>
          <a:endParaRPr lang="en-US"/>
        </a:p>
      </dgm:t>
    </dgm:pt>
    <dgm:pt modelId="{0E379883-F156-4277-ACE2-02C92A0829F7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Values</a:t>
          </a:r>
          <a:br>
            <a:rPr lang="en-US" sz="2100" b="1" kern="1200"/>
          </a:br>
          <a:br>
            <a:rPr lang="en-US" sz="2100" b="1" kern="1200"/>
          </a:br>
          <a:r>
            <a:rPr lang="en-US" sz="1800" b="0" i="0" kern="1200"/>
            <a:t>Newcomers can find information about IS, IS Jobs, and Learning Suggestions on one site.</a:t>
          </a:r>
          <a:endParaRPr lang="en-US" sz="1800" b="1" kern="1200"/>
        </a:p>
      </dgm:t>
    </dgm:pt>
    <dgm:pt modelId="{62C341C2-4D96-4BA5-9405-4B9D979DD6DE}" type="parTrans" cxnId="{A85D64B3-6148-4B06-9AEC-021324199862}">
      <dgm:prSet/>
      <dgm:spPr/>
      <dgm:t>
        <a:bodyPr/>
        <a:lstStyle/>
        <a:p>
          <a:endParaRPr lang="en-US"/>
        </a:p>
      </dgm:t>
    </dgm:pt>
    <dgm:pt modelId="{6E6F473C-9EEC-4253-B3F6-3AB550B61DE2}" type="sibTrans" cxnId="{A85D64B3-6148-4B06-9AEC-021324199862}">
      <dgm:prSet/>
      <dgm:spPr/>
      <dgm:t>
        <a:bodyPr/>
        <a:lstStyle/>
        <a:p>
          <a:endParaRPr lang="en-US"/>
        </a:p>
      </dgm:t>
    </dgm:pt>
    <dgm:pt modelId="{5A43D10E-ABB6-4E06-BD23-0F2378FE18E1}">
      <dgm:prSet custT="1"/>
      <dgm:spPr/>
      <dgm:t>
        <a:bodyPr lIns="72000" rIns="72000"/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>
              <a:latin typeface="Garamond" panose="02020404030301010803"/>
              <a:ea typeface="+mn-ea"/>
              <a:cs typeface="+mn-cs"/>
            </a:rPr>
            <a:t>Target Audience</a:t>
          </a:r>
          <a:br>
            <a:rPr lang="en-US" sz="1800" b="1">
              <a:latin typeface="Garamond" panose="02020404030301010803"/>
              <a:ea typeface="+mn-ea"/>
              <a:cs typeface="+mn-cs"/>
            </a:rPr>
          </a:br>
          <a:br>
            <a:rPr lang="en-US" sz="1800" b="0" i="0"/>
          </a:br>
          <a:r>
            <a:rPr lang="en-US" sz="1800" b="0" i="0"/>
            <a:t>Target individuals who are interested in a career in the IS field</a:t>
          </a:r>
          <a:endParaRPr lang="en-US" sz="1800" b="1"/>
        </a:p>
      </dgm:t>
    </dgm:pt>
    <dgm:pt modelId="{65003CA4-4F36-4EAE-A4F8-0CB3CC753E64}" type="parTrans" cxnId="{80AA54B6-00CB-49E0-950A-89A879D31C78}">
      <dgm:prSet/>
      <dgm:spPr/>
      <dgm:t>
        <a:bodyPr/>
        <a:lstStyle/>
        <a:p>
          <a:endParaRPr lang="en-US"/>
        </a:p>
      </dgm:t>
    </dgm:pt>
    <dgm:pt modelId="{1D2321A6-A38C-42DB-BC6A-1F3FF99BB4E7}" type="sibTrans" cxnId="{80AA54B6-00CB-49E0-950A-89A879D31C78}">
      <dgm:prSet/>
      <dgm:spPr/>
      <dgm:t>
        <a:bodyPr/>
        <a:lstStyle/>
        <a:p>
          <a:endParaRPr lang="en-US"/>
        </a:p>
      </dgm:t>
    </dgm:pt>
    <dgm:pt modelId="{A1C23C15-C0C0-4F6B-AD38-BAA9F3E56810}" type="pres">
      <dgm:prSet presAssocID="{D0F07F19-1F50-4B42-A7A0-278DF9D25BB1}" presName="Name0" presStyleCnt="0">
        <dgm:presLayoutVars>
          <dgm:dir/>
          <dgm:resizeHandles val="exact"/>
        </dgm:presLayoutVars>
      </dgm:prSet>
      <dgm:spPr/>
    </dgm:pt>
    <dgm:pt modelId="{A084C0ED-3FF6-4D2F-B8AD-DC2F48526E99}" type="pres">
      <dgm:prSet presAssocID="{5A43D10E-ABB6-4E06-BD23-0F2378FE18E1}" presName="node" presStyleLbl="node1" presStyleIdx="0" presStyleCnt="5">
        <dgm:presLayoutVars>
          <dgm:bulletEnabled val="1"/>
        </dgm:presLayoutVars>
      </dgm:prSet>
      <dgm:spPr/>
    </dgm:pt>
    <dgm:pt modelId="{423E34EB-90DE-47DD-9E19-5C979DD72E3D}" type="pres">
      <dgm:prSet presAssocID="{1D2321A6-A38C-42DB-BC6A-1F3FF99BB4E7}" presName="sibTrans" presStyleCnt="0"/>
      <dgm:spPr/>
    </dgm:pt>
    <dgm:pt modelId="{6DD02DA2-3A26-4783-AD0F-5BA0671BA512}" type="pres">
      <dgm:prSet presAssocID="{2EE95FC5-CD6B-4A50-9262-DC414E16C3EA}" presName="node" presStyleLbl="node1" presStyleIdx="1" presStyleCnt="5">
        <dgm:presLayoutVars>
          <dgm:bulletEnabled val="1"/>
        </dgm:presLayoutVars>
      </dgm:prSet>
      <dgm:spPr/>
    </dgm:pt>
    <dgm:pt modelId="{5FD0F2D8-F28C-4384-9283-D660B526643B}" type="pres">
      <dgm:prSet presAssocID="{C99EBBB1-E916-471C-83C9-ABE85B42AC26}" presName="sibTrans" presStyleCnt="0"/>
      <dgm:spPr/>
    </dgm:pt>
    <dgm:pt modelId="{92AF08F3-B267-4B26-AB71-3C8A6520B3E3}" type="pres">
      <dgm:prSet presAssocID="{3DAC64AE-D560-4C7F-A14F-5B6B0141C188}" presName="node" presStyleLbl="node1" presStyleIdx="2" presStyleCnt="5">
        <dgm:presLayoutVars>
          <dgm:bulletEnabled val="1"/>
        </dgm:presLayoutVars>
      </dgm:prSet>
      <dgm:spPr/>
    </dgm:pt>
    <dgm:pt modelId="{4C8CE290-B99E-40DE-AAF5-E9EC7250A76C}" type="pres">
      <dgm:prSet presAssocID="{B0D7EBEA-7176-429D-B008-8E292CC5E007}" presName="sibTrans" presStyleCnt="0"/>
      <dgm:spPr/>
    </dgm:pt>
    <dgm:pt modelId="{A67F4FFB-D84D-43BC-B362-86613EAF8B96}" type="pres">
      <dgm:prSet presAssocID="{140952D0-0E1D-4F48-9F16-53581487CFA0}" presName="node" presStyleLbl="node1" presStyleIdx="3" presStyleCnt="5">
        <dgm:presLayoutVars>
          <dgm:bulletEnabled val="1"/>
        </dgm:presLayoutVars>
      </dgm:prSet>
      <dgm:spPr/>
    </dgm:pt>
    <dgm:pt modelId="{BD5D5290-4417-4A64-B9AF-937BCCAE9633}" type="pres">
      <dgm:prSet presAssocID="{2804F27C-9BA9-4D07-AB02-74BE7DFA2C0E}" presName="sibTrans" presStyleCnt="0"/>
      <dgm:spPr/>
    </dgm:pt>
    <dgm:pt modelId="{93CCD407-6588-414A-A9CC-2F1DF670AC2F}" type="pres">
      <dgm:prSet presAssocID="{0E379883-F156-4277-ACE2-02C92A0829F7}" presName="node" presStyleLbl="node1" presStyleIdx="4" presStyleCnt="5">
        <dgm:presLayoutVars>
          <dgm:bulletEnabled val="1"/>
        </dgm:presLayoutVars>
      </dgm:prSet>
      <dgm:spPr/>
    </dgm:pt>
  </dgm:ptLst>
  <dgm:cxnLst>
    <dgm:cxn modelId="{690D8170-C71A-42E6-BE7D-87C17298F3FF}" type="presOf" srcId="{140952D0-0E1D-4F48-9F16-53581487CFA0}" destId="{A67F4FFB-D84D-43BC-B362-86613EAF8B96}" srcOrd="0" destOrd="0" presId="urn:microsoft.com/office/officeart/2005/8/layout/hList6"/>
    <dgm:cxn modelId="{0CDDD8A5-5F60-4CEB-8EF4-2A301F44D0E8}" type="presOf" srcId="{D0F07F19-1F50-4B42-A7A0-278DF9D25BB1}" destId="{A1C23C15-C0C0-4F6B-AD38-BAA9F3E56810}" srcOrd="0" destOrd="0" presId="urn:microsoft.com/office/officeart/2005/8/layout/hList6"/>
    <dgm:cxn modelId="{A85D64B3-6148-4B06-9AEC-021324199862}" srcId="{D0F07F19-1F50-4B42-A7A0-278DF9D25BB1}" destId="{0E379883-F156-4277-ACE2-02C92A0829F7}" srcOrd="4" destOrd="0" parTransId="{62C341C2-4D96-4BA5-9405-4B9D979DD6DE}" sibTransId="{6E6F473C-9EEC-4253-B3F6-3AB550B61DE2}"/>
    <dgm:cxn modelId="{34D1FCB4-3A85-4870-BD64-B136E4DE6A5D}" type="presOf" srcId="{3DAC64AE-D560-4C7F-A14F-5B6B0141C188}" destId="{92AF08F3-B267-4B26-AB71-3C8A6520B3E3}" srcOrd="0" destOrd="0" presId="urn:microsoft.com/office/officeart/2005/8/layout/hList6"/>
    <dgm:cxn modelId="{80AA54B6-00CB-49E0-950A-89A879D31C78}" srcId="{D0F07F19-1F50-4B42-A7A0-278DF9D25BB1}" destId="{5A43D10E-ABB6-4E06-BD23-0F2378FE18E1}" srcOrd="0" destOrd="0" parTransId="{65003CA4-4F36-4EAE-A4F8-0CB3CC753E64}" sibTransId="{1D2321A6-A38C-42DB-BC6A-1F3FF99BB4E7}"/>
    <dgm:cxn modelId="{B3F19EC2-A372-4EC3-BFE0-C62FFDFE3DF6}" srcId="{D0F07F19-1F50-4B42-A7A0-278DF9D25BB1}" destId="{2EE95FC5-CD6B-4A50-9262-DC414E16C3EA}" srcOrd="1" destOrd="0" parTransId="{75374347-884B-4721-8CFF-DF080F5B1C79}" sibTransId="{C99EBBB1-E916-471C-83C9-ABE85B42AC26}"/>
    <dgm:cxn modelId="{2D110DE5-FE9B-45B4-BA82-7445BCD79CBD}" type="presOf" srcId="{5A43D10E-ABB6-4E06-BD23-0F2378FE18E1}" destId="{A084C0ED-3FF6-4D2F-B8AD-DC2F48526E99}" srcOrd="0" destOrd="0" presId="urn:microsoft.com/office/officeart/2005/8/layout/hList6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E63177EA-5CC7-4364-B79B-265027B2ED5E}" type="presOf" srcId="{0E379883-F156-4277-ACE2-02C92A0829F7}" destId="{93CCD407-6588-414A-A9CC-2F1DF670AC2F}" srcOrd="0" destOrd="0" presId="urn:microsoft.com/office/officeart/2005/8/layout/hList6"/>
    <dgm:cxn modelId="{EF09B9ED-B36B-4037-99E4-90298E132D09}" srcId="{D0F07F19-1F50-4B42-A7A0-278DF9D25BB1}" destId="{3DAC64AE-D560-4C7F-A14F-5B6B0141C188}" srcOrd="2" destOrd="0" parTransId="{76E2EEF8-F4ED-46B0-AABB-135D5C60B5DE}" sibTransId="{B0D7EBEA-7176-429D-B008-8E292CC5E007}"/>
    <dgm:cxn modelId="{045397F3-7775-4A5B-A841-0373F0D881DB}" type="presOf" srcId="{2EE95FC5-CD6B-4A50-9262-DC414E16C3EA}" destId="{6DD02DA2-3A26-4783-AD0F-5BA0671BA512}" srcOrd="0" destOrd="0" presId="urn:microsoft.com/office/officeart/2005/8/layout/hList6"/>
    <dgm:cxn modelId="{D38A3B10-C430-4276-9093-525371A79B56}" type="presParOf" srcId="{A1C23C15-C0C0-4F6B-AD38-BAA9F3E56810}" destId="{A084C0ED-3FF6-4D2F-B8AD-DC2F48526E99}" srcOrd="0" destOrd="0" presId="urn:microsoft.com/office/officeart/2005/8/layout/hList6"/>
    <dgm:cxn modelId="{D4B9AA80-11A1-43CE-AF40-748EE6F2DDFC}" type="presParOf" srcId="{A1C23C15-C0C0-4F6B-AD38-BAA9F3E56810}" destId="{423E34EB-90DE-47DD-9E19-5C979DD72E3D}" srcOrd="1" destOrd="0" presId="urn:microsoft.com/office/officeart/2005/8/layout/hList6"/>
    <dgm:cxn modelId="{D4301B6B-9A47-4FD2-BFE6-DCF98F6DC80B}" type="presParOf" srcId="{A1C23C15-C0C0-4F6B-AD38-BAA9F3E56810}" destId="{6DD02DA2-3A26-4783-AD0F-5BA0671BA512}" srcOrd="2" destOrd="0" presId="urn:microsoft.com/office/officeart/2005/8/layout/hList6"/>
    <dgm:cxn modelId="{52BE25FF-A9C5-4A55-BEF5-D6C8A31EECD8}" type="presParOf" srcId="{A1C23C15-C0C0-4F6B-AD38-BAA9F3E56810}" destId="{5FD0F2D8-F28C-4384-9283-D660B526643B}" srcOrd="3" destOrd="0" presId="urn:microsoft.com/office/officeart/2005/8/layout/hList6"/>
    <dgm:cxn modelId="{1F4E1FAD-8256-44FC-993E-3C4D5F683195}" type="presParOf" srcId="{A1C23C15-C0C0-4F6B-AD38-BAA9F3E56810}" destId="{92AF08F3-B267-4B26-AB71-3C8A6520B3E3}" srcOrd="4" destOrd="0" presId="urn:microsoft.com/office/officeart/2005/8/layout/hList6"/>
    <dgm:cxn modelId="{0EBEF041-C856-426F-BA4D-335F56F0FAEC}" type="presParOf" srcId="{A1C23C15-C0C0-4F6B-AD38-BAA9F3E56810}" destId="{4C8CE290-B99E-40DE-AAF5-E9EC7250A76C}" srcOrd="5" destOrd="0" presId="urn:microsoft.com/office/officeart/2005/8/layout/hList6"/>
    <dgm:cxn modelId="{CD26D226-C3FE-4552-8721-3ED3A919EFE6}" type="presParOf" srcId="{A1C23C15-C0C0-4F6B-AD38-BAA9F3E56810}" destId="{A67F4FFB-D84D-43BC-B362-86613EAF8B96}" srcOrd="6" destOrd="0" presId="urn:microsoft.com/office/officeart/2005/8/layout/hList6"/>
    <dgm:cxn modelId="{60B7C802-BF06-47E0-9317-1B0B0A4502A0}" type="presParOf" srcId="{A1C23C15-C0C0-4F6B-AD38-BAA9F3E56810}" destId="{BD5D5290-4417-4A64-B9AF-937BCCAE9633}" srcOrd="7" destOrd="0" presId="urn:microsoft.com/office/officeart/2005/8/layout/hList6"/>
    <dgm:cxn modelId="{B2A24419-DA48-40D8-9F3D-BF45BC3B04B1}" type="presParOf" srcId="{A1C23C15-C0C0-4F6B-AD38-BAA9F3E56810}" destId="{93CCD407-6588-414A-A9CC-2F1DF670AC2F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5_2" csCatId="accent5" phldr="1"/>
      <dgm:spPr/>
    </dgm:pt>
    <dgm:pt modelId="{4786322A-3DB1-4B13-A039-9C2B4BD33902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Requirement Gathering</a:t>
          </a: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5A259F57-B5C4-40C5-939D-A7C21B16FB47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Version Control</a:t>
          </a:r>
        </a:p>
      </dgm:t>
    </dgm:pt>
    <dgm:pt modelId="{E359194E-724D-4C60-BA35-9B441D11C55E}" type="parTrans" cxnId="{7865863E-1BC2-47AE-BBFB-F40F27A905AE}">
      <dgm:prSet/>
      <dgm:spPr/>
      <dgm:t>
        <a:bodyPr/>
        <a:lstStyle/>
        <a:p>
          <a:endParaRPr lang="ru-RU"/>
        </a:p>
      </dgm:t>
    </dgm:pt>
    <dgm:pt modelId="{57311651-50BE-4613-AB4F-1C634C257620}" type="sibTrans" cxnId="{7865863E-1BC2-47AE-BBFB-F40F27A905AE}">
      <dgm:prSet/>
      <dgm:spPr/>
      <dgm:t>
        <a:bodyPr/>
        <a:lstStyle/>
        <a:p>
          <a:endParaRPr lang="ru-RU"/>
        </a:p>
      </dgm:t>
    </dgm:pt>
    <dgm:pt modelId="{7911D27B-1664-4E99-B5EC-04449BBF450C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Overwriting Default Bootstrap</a:t>
          </a:r>
        </a:p>
      </dgm:t>
    </dgm:pt>
    <dgm:pt modelId="{04BDF8C3-F8ED-4308-8A26-F31C6886272D}" type="parTrans" cxnId="{FA072C53-0ED7-4736-85D1-24E244155BEC}">
      <dgm:prSet/>
      <dgm:spPr/>
      <dgm:t>
        <a:bodyPr/>
        <a:lstStyle/>
        <a:p>
          <a:endParaRPr lang="en-US"/>
        </a:p>
      </dgm:t>
    </dgm:pt>
    <dgm:pt modelId="{24F38550-A15A-484F-A98B-97D53817C861}" type="sibTrans" cxnId="{FA072C53-0ED7-4736-85D1-24E244155BEC}">
      <dgm:prSet/>
      <dgm:spPr/>
      <dgm:t>
        <a:bodyPr/>
        <a:lstStyle/>
        <a:p>
          <a:endParaRPr lang="en-US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0" presStyleCnt="3"/>
      <dgm:spPr>
        <a:prstGeom prst="rect">
          <a:avLst/>
        </a:prstGeom>
      </dgm:spPr>
    </dgm:pt>
    <dgm:pt modelId="{321B0D94-DDA9-4A26-A4C1-0608CDA16D85}" type="pres">
      <dgm:prSet presAssocID="{4786322A-3DB1-4B13-A039-9C2B4BD33902}" presName="iconRect" presStyleLbl="node1" presStyleIdx="0" presStyleCnt="3" custLinFactNeighborY="33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0" presStyleCnt="3" custLinFactNeighborX="-5805">
        <dgm:presLayoutVars>
          <dgm:chMax val="0"/>
          <dgm:chPref val="0"/>
        </dgm:presLayoutVars>
      </dgm:prSet>
      <dgm:spPr/>
    </dgm:pt>
    <dgm:pt modelId="{3E0BA4B3-4753-4805-92FA-4429EA7CC897}" type="pres">
      <dgm:prSet presAssocID="{7D0A801E-90E9-4D73-A31E-D58F04D3BBF2}" presName="sibTrans" presStyleCnt="0"/>
      <dgm:spPr/>
    </dgm:pt>
    <dgm:pt modelId="{8AC38D62-D40A-4C03-90E4-2F61E807B6F4}" type="pres">
      <dgm:prSet presAssocID="{5A259F57-B5C4-40C5-939D-A7C21B16FB47}" presName="compNode" presStyleCnt="0"/>
      <dgm:spPr/>
    </dgm:pt>
    <dgm:pt modelId="{362B79DA-BFF8-4895-8DC9-BC10460633E8}" type="pres">
      <dgm:prSet presAssocID="{5A259F57-B5C4-40C5-939D-A7C21B16FB47}" presName="bgRect" presStyleLbl="bgShp" presStyleIdx="1" presStyleCnt="3"/>
      <dgm:spPr>
        <a:prstGeom prst="rect">
          <a:avLst/>
        </a:prstGeom>
      </dgm:spPr>
    </dgm:pt>
    <dgm:pt modelId="{A71047BA-937F-4A10-B7D6-5EC59061C5B1}" type="pres">
      <dgm:prSet presAssocID="{5A259F57-B5C4-40C5-939D-A7C21B16FB47}" presName="iconRect" presStyleLbl="node1" presStyleIdx="1" presStyleCnt="3" custScaleX="100342" custScaleY="1040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9852C8-8257-43A9-A364-D7E0EB36D00C}" type="pres">
      <dgm:prSet presAssocID="{5A259F57-B5C4-40C5-939D-A7C21B16FB47}" presName="spaceRect" presStyleCnt="0"/>
      <dgm:spPr/>
    </dgm:pt>
    <dgm:pt modelId="{11601319-DCBD-4A85-BAD2-A1583DEC0D33}" type="pres">
      <dgm:prSet presAssocID="{5A259F57-B5C4-40C5-939D-A7C21B16FB47}" presName="parTx" presStyleLbl="revTx" presStyleIdx="1" presStyleCnt="3" custLinFactNeighborX="-5805">
        <dgm:presLayoutVars>
          <dgm:chMax val="0"/>
          <dgm:chPref val="0"/>
        </dgm:presLayoutVars>
      </dgm:prSet>
      <dgm:spPr/>
    </dgm:pt>
    <dgm:pt modelId="{4EBF11D3-F608-48EF-B52A-D28863A8C8EA}" type="pres">
      <dgm:prSet presAssocID="{57311651-50BE-4613-AB4F-1C634C257620}" presName="sibTrans" presStyleCnt="0"/>
      <dgm:spPr/>
    </dgm:pt>
    <dgm:pt modelId="{12B2EB07-6B90-49B0-91ED-5705B1765108}" type="pres">
      <dgm:prSet presAssocID="{7911D27B-1664-4E99-B5EC-04449BBF450C}" presName="compNode" presStyleCnt="0"/>
      <dgm:spPr/>
    </dgm:pt>
    <dgm:pt modelId="{6D519BC9-38F6-468C-BDB4-722A47386AEF}" type="pres">
      <dgm:prSet presAssocID="{7911D27B-1664-4E99-B5EC-04449BBF450C}" presName="bgRect" presStyleLbl="bgShp" presStyleIdx="2" presStyleCnt="3"/>
      <dgm:spPr/>
    </dgm:pt>
    <dgm:pt modelId="{FB3A6E3C-CE34-4ED1-8D39-34DF27706DCF}" type="pres">
      <dgm:prSet presAssocID="{7911D27B-1664-4E99-B5EC-04449BBF450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B0A758C6-FF6D-43CA-A0CB-F07F42953376}" type="pres">
      <dgm:prSet presAssocID="{7911D27B-1664-4E99-B5EC-04449BBF450C}" presName="spaceRect" presStyleCnt="0"/>
      <dgm:spPr/>
    </dgm:pt>
    <dgm:pt modelId="{BE32BD58-D176-42CA-B79E-27D7EF5624D9}" type="pres">
      <dgm:prSet presAssocID="{7911D27B-1664-4E99-B5EC-04449BBF45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65863E-1BC2-47AE-BBFB-F40F27A905AE}" srcId="{592373DC-11B1-4708-92E2-E1B8EB8D76D8}" destId="{5A259F57-B5C4-40C5-939D-A7C21B16FB47}" srcOrd="1" destOrd="0" parTransId="{E359194E-724D-4C60-BA35-9B441D11C55E}" sibTransId="{57311651-50BE-4613-AB4F-1C634C257620}"/>
    <dgm:cxn modelId="{07D1F65C-7C41-4EB6-A133-CA7F29791640}" srcId="{592373DC-11B1-4708-92E2-E1B8EB8D76D8}" destId="{4786322A-3DB1-4B13-A039-9C2B4BD33902}" srcOrd="0" destOrd="0" parTransId="{4F3F2426-EA56-4F79-A02F-DE7A210D680D}" sibTransId="{7D0A801E-90E9-4D73-A31E-D58F04D3BBF2}"/>
    <dgm:cxn modelId="{FA072C53-0ED7-4736-85D1-24E244155BEC}" srcId="{592373DC-11B1-4708-92E2-E1B8EB8D76D8}" destId="{7911D27B-1664-4E99-B5EC-04449BBF450C}" srcOrd="2" destOrd="0" parTransId="{04BDF8C3-F8ED-4308-8A26-F31C6886272D}" sibTransId="{24F38550-A15A-484F-A98B-97D53817C861}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6F68DEB0-0338-4392-A26D-BBE0C3358198}" type="presOf" srcId="{7911D27B-1664-4E99-B5EC-04449BBF450C}" destId="{BE32BD58-D176-42CA-B79E-27D7EF5624D9}" srcOrd="0" destOrd="0" presId="urn:microsoft.com/office/officeart/2018/2/layout/IconVerticalSolidList"/>
    <dgm:cxn modelId="{D7144BD3-C27C-4876-8790-4842D5F54F8E}" type="presOf" srcId="{5A259F57-B5C4-40C5-939D-A7C21B16FB47}" destId="{11601319-DCBD-4A85-BAD2-A1583DEC0D33}" srcOrd="0" destOrd="0" presId="urn:microsoft.com/office/officeart/2018/2/layout/IconVerticalSolidList"/>
    <dgm:cxn modelId="{71B73EE9-EF22-45B0-8634-F871B3E09745}" type="presOf" srcId="{4786322A-3DB1-4B13-A039-9C2B4BD33902}" destId="{8988E990-E700-4C93-BC55-7BF7864AEFFE}" srcOrd="0" destOrd="0" presId="urn:microsoft.com/office/officeart/2018/2/layout/IconVerticalSolidList"/>
    <dgm:cxn modelId="{D2931BAA-421F-461C-9E64-55E3452912E8}" type="presParOf" srcId="{BEBE168A-5E85-43CC-B9BA-D1974F9A5753}" destId="{B1715078-3176-4DF1-A2E4-CA69BD0DE3DE}" srcOrd="0" destOrd="0" presId="urn:microsoft.com/office/officeart/2018/2/layout/IconVerticalSolidList"/>
    <dgm:cxn modelId="{6F780582-6924-4B10-B02E-FBDB09743DC7}" type="presParOf" srcId="{B1715078-3176-4DF1-A2E4-CA69BD0DE3DE}" destId="{7CF4F8AE-2437-4954-B698-495A078F9E64}" srcOrd="0" destOrd="0" presId="urn:microsoft.com/office/officeart/2018/2/layout/IconVerticalSolidList"/>
    <dgm:cxn modelId="{84E62F70-ED43-4178-81DC-6256F78A0BB8}" type="presParOf" srcId="{B1715078-3176-4DF1-A2E4-CA69BD0DE3DE}" destId="{321B0D94-DDA9-4A26-A4C1-0608CDA16D85}" srcOrd="1" destOrd="0" presId="urn:microsoft.com/office/officeart/2018/2/layout/IconVerticalSolidList"/>
    <dgm:cxn modelId="{69A5A64C-C486-42B5-8869-D52B4D112DCC}" type="presParOf" srcId="{B1715078-3176-4DF1-A2E4-CA69BD0DE3DE}" destId="{6B38183A-C137-4797-A6AA-5032FB424C80}" srcOrd="2" destOrd="0" presId="urn:microsoft.com/office/officeart/2018/2/layout/IconVerticalSolidList"/>
    <dgm:cxn modelId="{0FDCE552-5618-43EC-997F-BD3F6974FF16}" type="presParOf" srcId="{B1715078-3176-4DF1-A2E4-CA69BD0DE3DE}" destId="{8988E990-E700-4C93-BC55-7BF7864AEFFE}" srcOrd="3" destOrd="0" presId="urn:microsoft.com/office/officeart/2018/2/layout/IconVerticalSolidList"/>
    <dgm:cxn modelId="{948BBC1E-BEB3-4B98-B288-737F154CF4F4}" type="presParOf" srcId="{BEBE168A-5E85-43CC-B9BA-D1974F9A5753}" destId="{3E0BA4B3-4753-4805-92FA-4429EA7CC897}" srcOrd="1" destOrd="0" presId="urn:microsoft.com/office/officeart/2018/2/layout/IconVerticalSolidList"/>
    <dgm:cxn modelId="{E522350D-6EE9-43AE-9387-246D0D68FD2A}" type="presParOf" srcId="{BEBE168A-5E85-43CC-B9BA-D1974F9A5753}" destId="{8AC38D62-D40A-4C03-90E4-2F61E807B6F4}" srcOrd="2" destOrd="0" presId="urn:microsoft.com/office/officeart/2018/2/layout/IconVerticalSolidList"/>
    <dgm:cxn modelId="{AA53BFE9-567F-43DD-A558-55009070C282}" type="presParOf" srcId="{8AC38D62-D40A-4C03-90E4-2F61E807B6F4}" destId="{362B79DA-BFF8-4895-8DC9-BC10460633E8}" srcOrd="0" destOrd="0" presId="urn:microsoft.com/office/officeart/2018/2/layout/IconVerticalSolidList"/>
    <dgm:cxn modelId="{5EED36D6-3EEE-4949-AD41-3585FC12C3DD}" type="presParOf" srcId="{8AC38D62-D40A-4C03-90E4-2F61E807B6F4}" destId="{A71047BA-937F-4A10-B7D6-5EC59061C5B1}" srcOrd="1" destOrd="0" presId="urn:microsoft.com/office/officeart/2018/2/layout/IconVerticalSolidList"/>
    <dgm:cxn modelId="{6DD00F43-8A3C-4B40-9DC6-C9E2C003CC1B}" type="presParOf" srcId="{8AC38D62-D40A-4C03-90E4-2F61E807B6F4}" destId="{EB9852C8-8257-43A9-A364-D7E0EB36D00C}" srcOrd="2" destOrd="0" presId="urn:microsoft.com/office/officeart/2018/2/layout/IconVerticalSolidList"/>
    <dgm:cxn modelId="{09BAF09E-2625-4DCF-99E7-43DDADA99F0B}" type="presParOf" srcId="{8AC38D62-D40A-4C03-90E4-2F61E807B6F4}" destId="{11601319-DCBD-4A85-BAD2-A1583DEC0D33}" srcOrd="3" destOrd="0" presId="urn:microsoft.com/office/officeart/2018/2/layout/IconVerticalSolidList"/>
    <dgm:cxn modelId="{6EB20F22-E89C-4DE2-BD79-C988E24EB406}" type="presParOf" srcId="{BEBE168A-5E85-43CC-B9BA-D1974F9A5753}" destId="{4EBF11D3-F608-48EF-B52A-D28863A8C8EA}" srcOrd="3" destOrd="0" presId="urn:microsoft.com/office/officeart/2018/2/layout/IconVerticalSolidList"/>
    <dgm:cxn modelId="{CB0B241F-3C9D-45F0-8C60-6EAF4487F2DD}" type="presParOf" srcId="{BEBE168A-5E85-43CC-B9BA-D1974F9A5753}" destId="{12B2EB07-6B90-49B0-91ED-5705B1765108}" srcOrd="4" destOrd="0" presId="urn:microsoft.com/office/officeart/2018/2/layout/IconVerticalSolidList"/>
    <dgm:cxn modelId="{07BC43F3-EF04-430E-AC11-D3B462033508}" type="presParOf" srcId="{12B2EB07-6B90-49B0-91ED-5705B1765108}" destId="{6D519BC9-38F6-468C-BDB4-722A47386AEF}" srcOrd="0" destOrd="0" presId="urn:microsoft.com/office/officeart/2018/2/layout/IconVerticalSolidList"/>
    <dgm:cxn modelId="{66C84302-E9E4-4DB7-959C-E6933395D467}" type="presParOf" srcId="{12B2EB07-6B90-49B0-91ED-5705B1765108}" destId="{FB3A6E3C-CE34-4ED1-8D39-34DF27706DCF}" srcOrd="1" destOrd="0" presId="urn:microsoft.com/office/officeart/2018/2/layout/IconVerticalSolidList"/>
    <dgm:cxn modelId="{8DC5A38B-A668-4ABF-8B0E-C3767C7F9E89}" type="presParOf" srcId="{12B2EB07-6B90-49B0-91ED-5705B1765108}" destId="{B0A758C6-FF6D-43CA-A0CB-F07F42953376}" srcOrd="2" destOrd="0" presId="urn:microsoft.com/office/officeart/2018/2/layout/IconVerticalSolidList"/>
    <dgm:cxn modelId="{235069A7-393A-4082-AD06-D29057F6D8CA}" type="presParOf" srcId="{12B2EB07-6B90-49B0-91ED-5705B1765108}" destId="{BE32BD58-D176-42CA-B79E-27D7EF5624D9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4C0ED-3FF6-4D2F-B8AD-DC2F48526E99}">
      <dsp:nvSpPr>
        <dsp:cNvPr id="0" name=""/>
        <dsp:cNvSpPr/>
      </dsp:nvSpPr>
      <dsp:spPr>
        <a:xfrm rot="16200000">
          <a:off x="-1176537" y="1182221"/>
          <a:ext cx="4358936" cy="199449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Target Audience</a:t>
          </a:r>
          <a:br>
            <a:rPr lang="en-US" sz="1800" b="1" kern="1200">
              <a:latin typeface="Garamond" panose="02020404030301010803"/>
              <a:ea typeface="+mn-ea"/>
              <a:cs typeface="+mn-cs"/>
            </a:rPr>
          </a:br>
          <a:br>
            <a:rPr lang="en-US" sz="1800" b="0" i="0" kern="1200"/>
          </a:br>
          <a:r>
            <a:rPr lang="en-US" sz="1800" b="0" i="0" kern="1200"/>
            <a:t>Target individuals who are interested in a career in the IS field</a:t>
          </a:r>
          <a:endParaRPr lang="en-US" sz="1800" b="1" kern="1200"/>
        </a:p>
      </dsp:txBody>
      <dsp:txXfrm rot="5400000">
        <a:off x="5684" y="871787"/>
        <a:ext cx="1994493" cy="2615362"/>
      </dsp:txXfrm>
    </dsp:sp>
    <dsp:sp modelId="{6DD02DA2-3A26-4783-AD0F-5BA0671BA512}">
      <dsp:nvSpPr>
        <dsp:cNvPr id="0" name=""/>
        <dsp:cNvSpPr/>
      </dsp:nvSpPr>
      <dsp:spPr>
        <a:xfrm rot="16200000">
          <a:off x="967542" y="1182221"/>
          <a:ext cx="4358936" cy="199449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Problem Statement</a:t>
          </a:r>
          <a:br>
            <a:rPr lang="en-US" sz="2100" b="1" kern="1200"/>
          </a:br>
          <a:br>
            <a:rPr lang="en-US" sz="2100" b="1" kern="1200"/>
          </a:br>
          <a:r>
            <a:rPr lang="en-US" sz="1800" b="0" i="0" kern="1200"/>
            <a:t>Individuals interested in IS jobs or technologies need to navigate several sites to gather information</a:t>
          </a:r>
          <a:endParaRPr lang="en-US" sz="1800" b="1" kern="1200"/>
        </a:p>
      </dsp:txBody>
      <dsp:txXfrm rot="5400000">
        <a:off x="2149763" y="871787"/>
        <a:ext cx="1994493" cy="2615362"/>
      </dsp:txXfrm>
    </dsp:sp>
    <dsp:sp modelId="{92AF08F3-B267-4B26-AB71-3C8A6520B3E3}">
      <dsp:nvSpPr>
        <dsp:cNvPr id="0" name=""/>
        <dsp:cNvSpPr/>
      </dsp:nvSpPr>
      <dsp:spPr>
        <a:xfrm rot="16200000">
          <a:off x="3111623" y="1182221"/>
          <a:ext cx="4358936" cy="199449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Solution</a:t>
          </a: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r>
            <a:rPr lang="en-US" sz="1800" b="0" i="0" kern="1200"/>
            <a:t>Provide information regarding careers in IS field and information's such as responsibilities, average pay, recommended learning materials etc.</a:t>
          </a:r>
          <a:endParaRPr lang="en-US" sz="2100" b="1"/>
        </a:p>
      </dsp:txBody>
      <dsp:txXfrm rot="5400000">
        <a:off x="4293844" y="871787"/>
        <a:ext cx="1994493" cy="2615362"/>
      </dsp:txXfrm>
    </dsp:sp>
    <dsp:sp modelId="{A67F4FFB-D84D-43BC-B362-86613EAF8B96}">
      <dsp:nvSpPr>
        <dsp:cNvPr id="0" name=""/>
        <dsp:cNvSpPr/>
      </dsp:nvSpPr>
      <dsp:spPr>
        <a:xfrm rot="16200000">
          <a:off x="5255703" y="1182221"/>
          <a:ext cx="4358936" cy="199449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Visitor Motivation</a:t>
          </a: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br>
            <a:rPr lang="en-US" sz="2100" b="1" kern="1200">
              <a:latin typeface="Garamond" panose="02020404030301010803"/>
              <a:ea typeface="+mn-ea"/>
              <a:cs typeface="+mn-cs"/>
            </a:rPr>
          </a:br>
          <a:r>
            <a:rPr lang="en-US" sz="1800" b="0" i="0" kern="1200"/>
            <a:t>Seeking information regarding specific careers such as career description, average pay, requisite skills, responsibilities, job postings, and suggested learning resources.</a:t>
          </a:r>
          <a:endParaRPr lang="en-US" sz="1800" kern="1200"/>
        </a:p>
      </dsp:txBody>
      <dsp:txXfrm rot="5400000">
        <a:off x="6437924" y="871787"/>
        <a:ext cx="1994493" cy="2615362"/>
      </dsp:txXfrm>
    </dsp:sp>
    <dsp:sp modelId="{93CCD407-6588-414A-A9CC-2F1DF670AC2F}">
      <dsp:nvSpPr>
        <dsp:cNvPr id="0" name=""/>
        <dsp:cNvSpPr/>
      </dsp:nvSpPr>
      <dsp:spPr>
        <a:xfrm rot="16200000">
          <a:off x="7399783" y="1182221"/>
          <a:ext cx="4358936" cy="1994493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Values</a:t>
          </a:r>
          <a:br>
            <a:rPr lang="en-US" sz="2100" b="1" kern="1200"/>
          </a:br>
          <a:br>
            <a:rPr lang="en-US" sz="2100" b="1" kern="1200"/>
          </a:br>
          <a:r>
            <a:rPr lang="en-US" sz="1800" b="0" i="0" kern="1200"/>
            <a:t>Newcomers can find information about IS, IS Jobs, and Learning Suggestions on one site.</a:t>
          </a:r>
          <a:endParaRPr lang="en-US" sz="1800" b="1" kern="1200"/>
        </a:p>
      </dsp:txBody>
      <dsp:txXfrm rot="5400000">
        <a:off x="8582004" y="871787"/>
        <a:ext cx="1994493" cy="2615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F8AE-2437-4954-B698-495A078F9E64}">
      <dsp:nvSpPr>
        <dsp:cNvPr id="0" name=""/>
        <dsp:cNvSpPr/>
      </dsp:nvSpPr>
      <dsp:spPr>
        <a:xfrm>
          <a:off x="0" y="457"/>
          <a:ext cx="4664075" cy="1070620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323862" y="261226"/>
          <a:ext cx="588841" cy="58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1037599" y="457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Requirement Gathering</a:t>
          </a:r>
        </a:p>
      </dsp:txBody>
      <dsp:txXfrm>
        <a:off x="1037599" y="457"/>
        <a:ext cx="3427508" cy="1070620"/>
      </dsp:txXfrm>
    </dsp:sp>
    <dsp:sp modelId="{362B79DA-BFF8-4895-8DC9-BC10460633E8}">
      <dsp:nvSpPr>
        <dsp:cNvPr id="0" name=""/>
        <dsp:cNvSpPr/>
      </dsp:nvSpPr>
      <dsp:spPr>
        <a:xfrm>
          <a:off x="0" y="1338733"/>
          <a:ext cx="4664075" cy="1070620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1047BA-937F-4A10-B7D6-5EC59061C5B1}">
      <dsp:nvSpPr>
        <dsp:cNvPr id="0" name=""/>
        <dsp:cNvSpPr/>
      </dsp:nvSpPr>
      <dsp:spPr>
        <a:xfrm>
          <a:off x="322855" y="1567760"/>
          <a:ext cx="590855" cy="61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601319-DCBD-4A85-BAD2-A1583DEC0D33}">
      <dsp:nvSpPr>
        <dsp:cNvPr id="0" name=""/>
        <dsp:cNvSpPr/>
      </dsp:nvSpPr>
      <dsp:spPr>
        <a:xfrm>
          <a:off x="1037599" y="1338733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Version Control</a:t>
          </a:r>
        </a:p>
      </dsp:txBody>
      <dsp:txXfrm>
        <a:off x="1037599" y="1338733"/>
        <a:ext cx="3427508" cy="1070620"/>
      </dsp:txXfrm>
    </dsp:sp>
    <dsp:sp modelId="{6D519BC9-38F6-468C-BDB4-722A47386AEF}">
      <dsp:nvSpPr>
        <dsp:cNvPr id="0" name=""/>
        <dsp:cNvSpPr/>
      </dsp:nvSpPr>
      <dsp:spPr>
        <a:xfrm>
          <a:off x="0" y="2677008"/>
          <a:ext cx="4664075" cy="107062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3A6E3C-CE34-4ED1-8D39-34DF27706DCF}">
      <dsp:nvSpPr>
        <dsp:cNvPr id="0" name=""/>
        <dsp:cNvSpPr/>
      </dsp:nvSpPr>
      <dsp:spPr>
        <a:xfrm>
          <a:off x="323862" y="2917898"/>
          <a:ext cx="588841" cy="58884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2BD58-D176-42CA-B79E-27D7EF5624D9}">
      <dsp:nvSpPr>
        <dsp:cNvPr id="0" name=""/>
        <dsp:cNvSpPr/>
      </dsp:nvSpPr>
      <dsp:spPr>
        <a:xfrm>
          <a:off x="1236566" y="2677008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Garamond" panose="02020404030301010803"/>
              <a:ea typeface="+mn-ea"/>
              <a:cs typeface="+mn-cs"/>
            </a:rPr>
            <a:t>Overwriting Default Bootstrap</a:t>
          </a:r>
        </a:p>
      </dsp:txBody>
      <dsp:txXfrm>
        <a:off x="1236566" y="2677008"/>
        <a:ext cx="3427508" cy="107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5/10/2022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5/10/2022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dreamr.deviantart.com/art/demo-wallpaper-29445667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jpe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431" y="1411614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Information System Explorer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3558295"/>
            <a:ext cx="8655200" cy="21612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Authoring Website – 5620 </a:t>
            </a: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By –</a:t>
            </a: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 Jose Ramirez</a:t>
            </a: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Ambika Sharma</a:t>
            </a:r>
          </a:p>
          <a:p>
            <a:pPr>
              <a:spcAft>
                <a:spcPts val="600"/>
              </a:spcAft>
            </a:pPr>
            <a:endParaRPr lang="ru-RU" sz="240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Website Outline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453736"/>
              </p:ext>
            </p:extLst>
          </p:nvPr>
        </p:nvGraphicFramePr>
        <p:xfrm>
          <a:off x="975473" y="1757779"/>
          <a:ext cx="10582182" cy="435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F4E-2C55-43E9-8EB0-60286998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4400"/>
              <a:t>DEMO </a:t>
            </a:r>
            <a:br>
              <a:rPr lang="en-US" sz="4400"/>
            </a:br>
            <a:r>
              <a:rPr lang="en-US" sz="4400"/>
              <a:t>(Information System Explorer)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E8371C7-26BA-4099-BB3F-B6E83345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048" b="24111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1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bg2">
                    <a:lumMod val="50000"/>
                  </a:schemeClr>
                </a:solidFill>
              </a:rPr>
              <a:t>Structure and Style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We will cover these skills: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HTML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Bootstrap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Custom CSS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9" y="603504"/>
            <a:ext cx="3338929" cy="1645920"/>
          </a:xfrm>
        </p:spPr>
        <p:txBody>
          <a:bodyPr/>
          <a:lstStyle/>
          <a:p>
            <a:r>
              <a:rPr lang="en-US" sz="4000">
                <a:solidFill>
                  <a:schemeClr val="bg2">
                    <a:lumMod val="50000"/>
                  </a:schemeClr>
                </a:solidFill>
              </a:rPr>
              <a:t>Behavior Implementation</a:t>
            </a:r>
            <a:endParaRPr lang="ru-RU" sz="4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API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Search Bar 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Accordion 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CF68-A76A-21C7-4565-4B0FEA35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0614" y="1933903"/>
            <a:ext cx="3161963" cy="360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5900" indent="-215900">
              <a:lnSpc>
                <a:spcPct val="100000"/>
              </a:lnSpc>
              <a:buClr>
                <a:srgbClr val="262626"/>
              </a:buClr>
              <a:buFont typeface="Arial,Sans-Serif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JavaScript</a:t>
            </a:r>
          </a:p>
          <a:p>
            <a:pPr marL="215900" indent="-215900">
              <a:lnSpc>
                <a:spcPct val="100000"/>
              </a:lnSpc>
              <a:buClr>
                <a:srgbClr val="262626"/>
              </a:buClr>
              <a:buFont typeface="Arial,Sans-Serif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Web 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ople discuss some document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Challenges Faced</a:t>
            </a:r>
          </a:p>
        </p:txBody>
      </p:sp>
      <p:pic>
        <p:nvPicPr>
          <p:cNvPr id="15" name="Picture Placeholder 14" descr="Man and woman discuss something">
            <a:extLst>
              <a:ext uri="{FF2B5EF4-FFF2-40B4-BE49-F238E27FC236}">
                <a16:creationId xmlns:a16="http://schemas.microsoft.com/office/drawing/2014/main" id="{C19A2066-8A0C-4F7D-949C-5ABD4C7095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8" y="2107518"/>
            <a:ext cx="5243512" cy="3739927"/>
          </a:xfrm>
        </p:spPr>
      </p:pic>
      <p:graphicFrame>
        <p:nvGraphicFramePr>
          <p:cNvPr id="13" name="Content Placeholder 14" descr="SmartArt object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0814949"/>
              </p:ext>
            </p:extLst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Placeholder 5" descr="People discuss some documents">
            <a:extLst>
              <a:ext uri="{FF2B5EF4-FFF2-40B4-BE49-F238E27FC236}">
                <a16:creationId xmlns:a16="http://schemas.microsoft.com/office/drawing/2014/main" id="{E09EE341-60D5-42E8-9EBE-37DDBAC7FF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180658"/>
            <a:ext cx="11725200" cy="63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500" spc="80">
                <a:solidFill>
                  <a:schemeClr val="tx1">
                    <a:lumMod val="75000"/>
                  </a:schemeClr>
                </a:solidFill>
              </a:rPr>
              <a:t>5620 – Authoring Websites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02ee658-55cd-4fe8-b867-15106501e0d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1D288E97D304BB4A21F318B1813DE" ma:contentTypeVersion="7" ma:contentTypeDescription="Create a new document." ma:contentTypeScope="" ma:versionID="89ed89edb25eccf9245b853e6b40ba69">
  <xsd:schema xmlns:xsd="http://www.w3.org/2001/XMLSchema" xmlns:xs="http://www.w3.org/2001/XMLSchema" xmlns:p="http://schemas.microsoft.com/office/2006/metadata/properties" xmlns:ns2="802ee658-55cd-4fe8-b867-15106501e0d6" targetNamespace="http://schemas.microsoft.com/office/2006/metadata/properties" ma:root="true" ma:fieldsID="e76e3532a0676049c4e9ab2b3a0de3b4" ns2:_="">
    <xsd:import namespace="802ee658-55cd-4fe8-b867-15106501e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ee658-55cd-4fe8-b867-15106501e0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802ee658-55cd-4fe8-b867-15106501e0d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F2F92-9B31-4365-AD72-A9410C8F4BBC}">
  <ds:schemaRefs>
    <ds:schemaRef ds:uri="802ee658-55cd-4fe8-b867-15106501e0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SavonVTI</vt:lpstr>
      <vt:lpstr>Information System Explorer</vt:lpstr>
      <vt:lpstr>Website Outline</vt:lpstr>
      <vt:lpstr>DEMO  (Information System Explorer)</vt:lpstr>
      <vt:lpstr>Structure and Style Implementation</vt:lpstr>
      <vt:lpstr>Behavior Implementation</vt:lpstr>
      <vt:lpstr>Programming</vt:lpstr>
      <vt:lpstr>Challenges Faced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Explorer</dc:title>
  <dc:creator>Sharma, Ambika</dc:creator>
  <cp:revision>1</cp:revision>
  <dcterms:created xsi:type="dcterms:W3CDTF">2022-05-08T08:32:17Z</dcterms:created>
  <dcterms:modified xsi:type="dcterms:W3CDTF">2022-05-10T23:05:44Z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0x010100B711D288E97D304BB4A21F318B1813DE</vt:lpwstr>
  </property>
</Properties>
</file>