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65862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8458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A0B9AC-A10C-41A4-AAC3-F83B3ADB0B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5602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267493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862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5763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352537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29330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3916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36889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18433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8261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285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4141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02783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7833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52509022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err="1">
                <a:solidFill>
                  <a:schemeClr val="tx1"/>
                </a:solidFill>
              </a:rPr>
              <a:t>Mangalambikha</a:t>
            </a:r>
            <a:r>
              <a:rPr lang="en-IN">
                <a:solidFill>
                  <a:schemeClr val="tx1"/>
                </a:solidFill>
              </a:rPr>
              <a:t>.M</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fontScale="92500" lnSpcReduction="2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lnSpcReduction="10000"/>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305</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Roboto</vt:lpstr>
      <vt:lpstr>Wingdings 3</vt:lpstr>
      <vt:lpstr>Wisp</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9</cp:revision>
  <dcterms:created xsi:type="dcterms:W3CDTF">2024-04-04T06:50:27Z</dcterms:created>
  <dcterms:modified xsi:type="dcterms:W3CDTF">2024-04-04T17:43:10Z</dcterms:modified>
</cp:coreProperties>
</file>