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472" r:id="rId2"/>
    <p:sldId id="475" r:id="rId3"/>
    <p:sldId id="476" r:id="rId4"/>
    <p:sldId id="477" r:id="rId5"/>
    <p:sldId id="479" r:id="rId6"/>
    <p:sldId id="480" r:id="rId7"/>
    <p:sldId id="47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FOOS" initials="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D1D9CD"/>
    <a:srgbClr val="87D75B"/>
    <a:srgbClr val="C9F2B4"/>
    <a:srgbClr val="EAEDE8"/>
    <a:srgbClr val="D90D1C"/>
    <a:srgbClr val="A32D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206" y="90"/>
      </p:cViewPr>
      <p:guideLst>
        <p:guide orient="horz" pos="3888"/>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101" d="100"/>
          <a:sy n="101" d="100"/>
        </p:scale>
        <p:origin x="-356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883BF1-D451-4A6E-907B-B0797D672A7C}" type="datetimeFigureOut">
              <a:rPr lang="en-US" smtClean="0"/>
              <a:t>8/22/2022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C7CD4C-E093-483A-A494-A0B21A075C72}" type="slidenum">
              <a:rPr lang="en-US" smtClean="0"/>
              <a:t>‹#›</a:t>
            </a:fld>
            <a:endParaRPr lang="en-US" dirty="0"/>
          </a:p>
        </p:txBody>
      </p:sp>
    </p:spTree>
    <p:extLst>
      <p:ext uri="{BB962C8B-B14F-4D97-AF65-F5344CB8AC3E}">
        <p14:creationId xmlns:p14="http://schemas.microsoft.com/office/powerpoint/2010/main" val="392315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6309360"/>
            <a:ext cx="9144000" cy="548640"/>
          </a:xfrm>
          <a:prstGeom prst="rect">
            <a:avLst/>
          </a:prstGeom>
          <a:solidFill>
            <a:srgbClr val="0079C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ctrTitle"/>
          </p:nvPr>
        </p:nvSpPr>
        <p:spPr>
          <a:xfrm>
            <a:off x="685800" y="2339975"/>
            <a:ext cx="7772400" cy="1470025"/>
          </a:xfrm>
        </p:spPr>
        <p:txBody>
          <a:bodyPr>
            <a:normAutofit/>
          </a:bodyPr>
          <a:lstStyle>
            <a:lvl1pPr algn="ctr">
              <a:defRPr sz="3600">
                <a:solidFill>
                  <a:srgbClr val="003767"/>
                </a:solidFill>
              </a:defRPr>
            </a:lvl1pPr>
          </a:lstStyle>
          <a:p>
            <a:r>
              <a:rPr lang="en-US"/>
              <a:t>Click to edit Master title style</a:t>
            </a:r>
            <a:endParaRPr lang="en-US" dirty="0"/>
          </a:p>
        </p:txBody>
      </p:sp>
      <p:sp>
        <p:nvSpPr>
          <p:cNvPr id="3" name="Subtitle 2"/>
          <p:cNvSpPr>
            <a:spLocks noGrp="1"/>
          </p:cNvSpPr>
          <p:nvPr>
            <p:ph type="subTitle" idx="1"/>
          </p:nvPr>
        </p:nvSpPr>
        <p:spPr>
          <a:xfrm>
            <a:off x="685799" y="4114800"/>
            <a:ext cx="7768631" cy="1752600"/>
          </a:xfrm>
        </p:spPr>
        <p:txBody>
          <a:bodyPr>
            <a:normAutofit/>
          </a:bodyPr>
          <a:lstStyle>
            <a:lvl1pPr marL="0" indent="0" algn="ctr">
              <a:buNone/>
              <a:defRPr sz="3400">
                <a:solidFill>
                  <a:srgbClr val="00376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p:nvSpPr>
        <p:spPr>
          <a:xfrm>
            <a:off x="0" y="6126480"/>
            <a:ext cx="9144000" cy="182880"/>
          </a:xfrm>
          <a:prstGeom prst="rect">
            <a:avLst/>
          </a:prstGeom>
          <a:solidFill>
            <a:srgbClr val="FBB146"/>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13314" name="Picture 2" descr="C:\Users\MSalas\Desktop\Ambiq Files\Logos, Graphics, Bios\Logo (new)\logo_tes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0" y="685800"/>
            <a:ext cx="60960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605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Foote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9400"/>
            <a:ext cx="9144000" cy="228600"/>
          </a:xfrm>
          <a:prstGeom prst="rect">
            <a:avLst/>
          </a:prstGeom>
        </p:spPr>
      </p:pic>
      <p:sp>
        <p:nvSpPr>
          <p:cNvPr id="3" name="Footer Placeholder 2"/>
          <p:cNvSpPr>
            <a:spLocks noGrp="1"/>
          </p:cNvSpPr>
          <p:nvPr>
            <p:ph type="ftr" sz="quarter" idx="11"/>
          </p:nvPr>
        </p:nvSpPr>
        <p:spPr>
          <a:xfrm>
            <a:off x="3108960" y="6629400"/>
            <a:ext cx="2971800" cy="228600"/>
          </a:xfrm>
        </p:spPr>
        <p:txBody>
          <a:bodyPr/>
          <a:lstStyle>
            <a:lvl1pPr>
              <a:defRPr>
                <a:solidFill>
                  <a:schemeClr val="bg1"/>
                </a:solidFill>
              </a:defRPr>
            </a:lvl1pPr>
          </a:lstStyle>
          <a:p>
            <a:endParaRPr lang="en-US" dirty="0"/>
          </a:p>
        </p:txBody>
      </p:sp>
      <p:sp>
        <p:nvSpPr>
          <p:cNvPr id="4" name="Slide Number Placeholder 3"/>
          <p:cNvSpPr>
            <a:spLocks noGrp="1"/>
          </p:cNvSpPr>
          <p:nvPr>
            <p:ph type="sldNum" sz="quarter" idx="12"/>
          </p:nvPr>
        </p:nvSpPr>
        <p:spPr>
          <a:xfrm>
            <a:off x="8046720" y="6629400"/>
            <a:ext cx="685800" cy="228600"/>
          </a:xfrm>
        </p:spPr>
        <p:txBody>
          <a:bodyPr/>
          <a:lstStyle>
            <a:lvl1pPr>
              <a:defRPr>
                <a:solidFill>
                  <a:schemeClr val="bg1"/>
                </a:solidFill>
              </a:defRPr>
            </a:lvl1pPr>
          </a:lstStyle>
          <a:p>
            <a:fld id="{B1005BF6-7FBA-49AE-BB57-B52E41FA013F}" type="slidenum">
              <a:rPr lang="en-US" smtClean="0"/>
              <a:t>‹#›</a:t>
            </a:fld>
            <a:endParaRPr lang="en-US" dirty="0"/>
          </a:p>
        </p:txBody>
      </p:sp>
      <p:cxnSp>
        <p:nvCxnSpPr>
          <p:cNvPr id="5" name="Straight Connector 4"/>
          <p:cNvCxnSpPr/>
          <p:nvPr/>
        </p:nvCxnSpPr>
        <p:spPr>
          <a:xfrm flipV="1">
            <a:off x="1371600" y="6620256"/>
            <a:ext cx="7772400" cy="6349"/>
          </a:xfrm>
          <a:prstGeom prst="line">
            <a:avLst/>
          </a:prstGeom>
          <a:ln>
            <a:solidFill>
              <a:srgbClr val="FBB14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1977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3" name="Picture 12" descr="Foote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9400"/>
            <a:ext cx="9144000" cy="228600"/>
          </a:xfrm>
          <a:prstGeom prst="rect">
            <a:avLst/>
          </a:prstGeom>
        </p:spPr>
      </p:pic>
      <p:sp>
        <p:nvSpPr>
          <p:cNvPr id="2" name="Title 1"/>
          <p:cNvSpPr>
            <a:spLocks noGrp="1"/>
          </p:cNvSpPr>
          <p:nvPr>
            <p:ph type="title"/>
          </p:nvPr>
        </p:nvSpPr>
        <p:spPr>
          <a:xfrm>
            <a:off x="457200" y="133681"/>
            <a:ext cx="8229600" cy="640989"/>
          </a:xfrm>
        </p:spPr>
        <p:txBody>
          <a:bodyPr>
            <a:normAutofit/>
          </a:bodyPr>
          <a:lstStyle>
            <a:lvl1pPr algn="l">
              <a:defRPr sz="3600">
                <a:solidFill>
                  <a:srgbClr val="003767"/>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034874"/>
            <a:ext cx="8243906" cy="5472972"/>
          </a:xfrm>
        </p:spPr>
        <p:txBody>
          <a:bodyPr/>
          <a:lstStyle>
            <a:lvl1pPr>
              <a:spcBef>
                <a:spcPts val="0"/>
              </a:spcBef>
              <a:spcAft>
                <a:spcPts val="1200"/>
              </a:spcAft>
              <a:defRPr sz="2400">
                <a:solidFill>
                  <a:srgbClr val="003767"/>
                </a:solidFill>
              </a:defRPr>
            </a:lvl1pPr>
            <a:lvl2pPr>
              <a:spcBef>
                <a:spcPts val="0"/>
              </a:spcBef>
              <a:spcAft>
                <a:spcPts val="1200"/>
              </a:spcAft>
              <a:defRPr sz="2000">
                <a:solidFill>
                  <a:srgbClr val="003767"/>
                </a:solidFill>
              </a:defRPr>
            </a:lvl2pPr>
            <a:lvl3pPr>
              <a:spcBef>
                <a:spcPts val="0"/>
              </a:spcBef>
              <a:spcAft>
                <a:spcPts val="1200"/>
              </a:spcAft>
              <a:defRPr sz="2000">
                <a:solidFill>
                  <a:srgbClr val="003767"/>
                </a:solidFill>
              </a:defRPr>
            </a:lvl3pPr>
            <a:lvl4pPr>
              <a:defRPr sz="2200">
                <a:solidFill>
                  <a:srgbClr val="003767"/>
                </a:solidFill>
              </a:defRPr>
            </a:lvl4pPr>
            <a:lvl5pPr>
              <a:defRPr>
                <a:solidFill>
                  <a:srgbClr val="00376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3108960" y="6629400"/>
            <a:ext cx="2971800" cy="228600"/>
          </a:xfrm>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a:xfrm>
            <a:off x="8046720" y="6629400"/>
            <a:ext cx="685800" cy="228600"/>
          </a:xfrm>
        </p:spPr>
        <p:txBody>
          <a:bodyPr/>
          <a:lstStyle>
            <a:lvl1pPr>
              <a:defRPr>
                <a:solidFill>
                  <a:schemeClr val="bg1"/>
                </a:solidFill>
              </a:defRPr>
            </a:lvl1pPr>
          </a:lstStyle>
          <a:p>
            <a:fld id="{B1005BF6-7FBA-49AE-BB57-B52E41FA013F}" type="slidenum">
              <a:rPr lang="en-US" smtClean="0"/>
              <a:t>‹#›</a:t>
            </a:fld>
            <a:endParaRPr lang="en-US" dirty="0"/>
          </a:p>
        </p:txBody>
      </p:sp>
      <p:sp>
        <p:nvSpPr>
          <p:cNvPr id="12" name="Rectangle 11"/>
          <p:cNvSpPr/>
          <p:nvPr/>
        </p:nvSpPr>
        <p:spPr>
          <a:xfrm>
            <a:off x="0" y="847894"/>
            <a:ext cx="9144000" cy="45720"/>
          </a:xfrm>
          <a:prstGeom prst="rect">
            <a:avLst/>
          </a:prstGeom>
          <a:solidFill>
            <a:srgbClr val="0079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 name="Straight Connector 10"/>
          <p:cNvCxnSpPr/>
          <p:nvPr/>
        </p:nvCxnSpPr>
        <p:spPr>
          <a:xfrm flipV="1">
            <a:off x="0" y="829733"/>
            <a:ext cx="9144000" cy="8467"/>
          </a:xfrm>
          <a:prstGeom prst="line">
            <a:avLst/>
          </a:prstGeom>
          <a:ln>
            <a:solidFill>
              <a:srgbClr val="FBB146"/>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1371600" y="6620256"/>
            <a:ext cx="7772400" cy="6349"/>
          </a:xfrm>
          <a:prstGeom prst="line">
            <a:avLst/>
          </a:prstGeom>
          <a:ln>
            <a:solidFill>
              <a:srgbClr val="FBB14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353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13" name="Picture 12" descr="Foote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9400"/>
            <a:ext cx="9144000" cy="228600"/>
          </a:xfrm>
          <a:prstGeom prst="rect">
            <a:avLst/>
          </a:prstGeom>
        </p:spPr>
      </p:pic>
      <p:sp>
        <p:nvSpPr>
          <p:cNvPr id="2" name="Title 1"/>
          <p:cNvSpPr>
            <a:spLocks noGrp="1"/>
          </p:cNvSpPr>
          <p:nvPr>
            <p:ph type="title"/>
          </p:nvPr>
        </p:nvSpPr>
        <p:spPr>
          <a:xfrm>
            <a:off x="457200" y="133681"/>
            <a:ext cx="8229600" cy="594360"/>
          </a:xfrm>
        </p:spPr>
        <p:txBody>
          <a:bodyPr>
            <a:normAutofit/>
          </a:bodyPr>
          <a:lstStyle>
            <a:lvl1pPr algn="l">
              <a:defRPr sz="3600" baseline="0">
                <a:solidFill>
                  <a:srgbClr val="003767"/>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368778"/>
            <a:ext cx="8259916" cy="5139067"/>
          </a:xfrm>
        </p:spPr>
        <p:txBody>
          <a:bodyPr/>
          <a:lstStyle>
            <a:lvl1pPr>
              <a:spcBef>
                <a:spcPts val="0"/>
              </a:spcBef>
              <a:spcAft>
                <a:spcPts val="1200"/>
              </a:spcAft>
              <a:defRPr sz="2400">
                <a:solidFill>
                  <a:srgbClr val="003767"/>
                </a:solidFill>
              </a:defRPr>
            </a:lvl1pPr>
            <a:lvl2pPr>
              <a:spcBef>
                <a:spcPts val="0"/>
              </a:spcBef>
              <a:spcAft>
                <a:spcPts val="1200"/>
              </a:spcAft>
              <a:defRPr sz="2000">
                <a:solidFill>
                  <a:srgbClr val="003767"/>
                </a:solidFill>
              </a:defRPr>
            </a:lvl2pPr>
            <a:lvl3pPr>
              <a:spcBef>
                <a:spcPts val="0"/>
              </a:spcBef>
              <a:spcAft>
                <a:spcPts val="1200"/>
              </a:spcAft>
              <a:defRPr sz="2000">
                <a:solidFill>
                  <a:srgbClr val="003767"/>
                </a:solidFill>
              </a:defRPr>
            </a:lvl3pPr>
            <a:lvl4pPr>
              <a:defRPr sz="2000">
                <a:solidFill>
                  <a:srgbClr val="003767"/>
                </a:solidFill>
              </a:defRPr>
            </a:lvl4pPr>
            <a:lvl5pPr>
              <a:defRPr>
                <a:solidFill>
                  <a:srgbClr val="00376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3108960" y="6629400"/>
            <a:ext cx="2971800" cy="228600"/>
          </a:xfrm>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a:xfrm>
            <a:off x="8046720" y="6629400"/>
            <a:ext cx="685800" cy="228600"/>
          </a:xfrm>
        </p:spPr>
        <p:txBody>
          <a:bodyPr/>
          <a:lstStyle>
            <a:lvl1pPr>
              <a:defRPr>
                <a:solidFill>
                  <a:schemeClr val="bg1"/>
                </a:solidFill>
              </a:defRPr>
            </a:lvl1pPr>
          </a:lstStyle>
          <a:p>
            <a:fld id="{B1005BF6-7FBA-49AE-BB57-B52E41FA013F}" type="slidenum">
              <a:rPr lang="en-US" smtClean="0"/>
              <a:t>‹#›</a:t>
            </a:fld>
            <a:endParaRPr lang="en-US" dirty="0"/>
          </a:p>
        </p:txBody>
      </p:sp>
      <p:sp>
        <p:nvSpPr>
          <p:cNvPr id="12" name="Rectangle 11"/>
          <p:cNvSpPr/>
          <p:nvPr/>
        </p:nvSpPr>
        <p:spPr>
          <a:xfrm>
            <a:off x="0" y="1257113"/>
            <a:ext cx="9144000" cy="45720"/>
          </a:xfrm>
          <a:prstGeom prst="rect">
            <a:avLst/>
          </a:prstGeom>
          <a:solidFill>
            <a:srgbClr val="0079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 name="Straight Connector 10"/>
          <p:cNvCxnSpPr/>
          <p:nvPr/>
        </p:nvCxnSpPr>
        <p:spPr>
          <a:xfrm flipV="1">
            <a:off x="0" y="1238952"/>
            <a:ext cx="9144000" cy="8467"/>
          </a:xfrm>
          <a:prstGeom prst="line">
            <a:avLst/>
          </a:prstGeom>
          <a:ln>
            <a:solidFill>
              <a:srgbClr val="FBB146"/>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1371600" y="6617609"/>
            <a:ext cx="7772400" cy="6349"/>
          </a:xfrm>
          <a:prstGeom prst="line">
            <a:avLst/>
          </a:prstGeom>
          <a:ln>
            <a:solidFill>
              <a:srgbClr val="FBB146"/>
            </a:solidFill>
          </a:ln>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3"/>
          </p:nvPr>
        </p:nvSpPr>
        <p:spPr>
          <a:xfrm>
            <a:off x="705556" y="746478"/>
            <a:ext cx="7981244" cy="457200"/>
          </a:xfrm>
        </p:spPr>
        <p:txBody>
          <a:bodyPr/>
          <a:lstStyle>
            <a:lvl1pPr marL="0" indent="0">
              <a:spcBef>
                <a:spcPts val="0"/>
              </a:spcBef>
              <a:buNone/>
              <a:defRPr sz="2800">
                <a:solidFill>
                  <a:srgbClr val="003767"/>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82309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3767"/>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0376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Rectangle 7"/>
          <p:cNvSpPr/>
          <p:nvPr/>
        </p:nvSpPr>
        <p:spPr>
          <a:xfrm>
            <a:off x="0" y="6326992"/>
            <a:ext cx="9151299" cy="531008"/>
          </a:xfrm>
          <a:prstGeom prst="rect">
            <a:avLst/>
          </a:prstGeom>
          <a:solidFill>
            <a:srgbClr val="0079C1"/>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Rectangle 8"/>
          <p:cNvSpPr/>
          <p:nvPr/>
        </p:nvSpPr>
        <p:spPr>
          <a:xfrm>
            <a:off x="0" y="6144112"/>
            <a:ext cx="9151299" cy="182880"/>
          </a:xfrm>
          <a:prstGeom prst="rect">
            <a:avLst/>
          </a:prstGeom>
          <a:solidFill>
            <a:srgbClr val="FBB146"/>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1" name="Rectangle 10"/>
          <p:cNvSpPr/>
          <p:nvPr/>
        </p:nvSpPr>
        <p:spPr>
          <a:xfrm>
            <a:off x="0" y="6326992"/>
            <a:ext cx="9151299" cy="531008"/>
          </a:xfrm>
          <a:prstGeom prst="rect">
            <a:avLst/>
          </a:prstGeom>
          <a:solidFill>
            <a:srgbClr val="0079C2"/>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Rectangle 11"/>
          <p:cNvSpPr/>
          <p:nvPr/>
        </p:nvSpPr>
        <p:spPr>
          <a:xfrm>
            <a:off x="0" y="6144112"/>
            <a:ext cx="9151299" cy="182880"/>
          </a:xfrm>
          <a:prstGeom prst="rect">
            <a:avLst/>
          </a:prstGeom>
          <a:solidFill>
            <a:srgbClr val="FBB146"/>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Rectangle 13"/>
          <p:cNvSpPr/>
          <p:nvPr/>
        </p:nvSpPr>
        <p:spPr>
          <a:xfrm>
            <a:off x="0" y="6309360"/>
            <a:ext cx="9144000" cy="548640"/>
          </a:xfrm>
          <a:prstGeom prst="rect">
            <a:avLst/>
          </a:prstGeom>
          <a:solidFill>
            <a:srgbClr val="0079C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Rectangle 14"/>
          <p:cNvSpPr/>
          <p:nvPr/>
        </p:nvSpPr>
        <p:spPr>
          <a:xfrm>
            <a:off x="0" y="6126480"/>
            <a:ext cx="9144000" cy="182880"/>
          </a:xfrm>
          <a:prstGeom prst="rect">
            <a:avLst/>
          </a:prstGeom>
          <a:solidFill>
            <a:srgbClr val="FBB146"/>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4" name="Picture 3" descr="Ambiq Micro Logo 01a - Full Colo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0" y="1401245"/>
            <a:ext cx="5842000" cy="1092200"/>
          </a:xfrm>
          <a:prstGeom prst="rect">
            <a:avLst/>
          </a:prstGeom>
        </p:spPr>
      </p:pic>
    </p:spTree>
    <p:extLst>
      <p:ext uri="{BB962C8B-B14F-4D97-AF65-F5344CB8AC3E}">
        <p14:creationId xmlns:p14="http://schemas.microsoft.com/office/powerpoint/2010/main" val="427276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15" name="Picture 14" descr="Foote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9400"/>
            <a:ext cx="9144000" cy="228600"/>
          </a:xfrm>
          <a:prstGeom prst="rect">
            <a:avLst/>
          </a:prstGeom>
        </p:spPr>
      </p:pic>
      <p:sp>
        <p:nvSpPr>
          <p:cNvPr id="3" name="Content Placeholder 2"/>
          <p:cNvSpPr>
            <a:spLocks noGrp="1"/>
          </p:cNvSpPr>
          <p:nvPr>
            <p:ph sz="half" idx="1"/>
          </p:nvPr>
        </p:nvSpPr>
        <p:spPr>
          <a:xfrm>
            <a:off x="457200" y="1079500"/>
            <a:ext cx="4038600" cy="5337200"/>
          </a:xfrm>
        </p:spPr>
        <p:txBody>
          <a:bodyPr/>
          <a:lstStyle>
            <a:lvl1pPr>
              <a:spcBef>
                <a:spcPts val="0"/>
              </a:spcBef>
              <a:spcAft>
                <a:spcPts val="1200"/>
              </a:spcAft>
              <a:defRPr sz="2600">
                <a:solidFill>
                  <a:srgbClr val="003767"/>
                </a:solidFill>
              </a:defRPr>
            </a:lvl1pPr>
            <a:lvl2pPr>
              <a:spcBef>
                <a:spcPts val="0"/>
              </a:spcBef>
              <a:spcAft>
                <a:spcPts val="1200"/>
              </a:spcAft>
              <a:defRPr sz="2400">
                <a:solidFill>
                  <a:srgbClr val="003767"/>
                </a:solidFill>
              </a:defRPr>
            </a:lvl2pPr>
            <a:lvl3pPr>
              <a:spcBef>
                <a:spcPts val="0"/>
              </a:spcBef>
              <a:spcAft>
                <a:spcPts val="1200"/>
              </a:spcAft>
              <a:defRPr sz="2200">
                <a:solidFill>
                  <a:srgbClr val="003767"/>
                </a:solidFill>
              </a:defRPr>
            </a:lvl3pPr>
            <a:lvl4pPr>
              <a:defRPr sz="2200">
                <a:solidFill>
                  <a:srgbClr val="003767"/>
                </a:solidFill>
              </a:defRPr>
            </a:lvl4pPr>
            <a:lvl5pPr>
              <a:defRPr sz="2000">
                <a:solidFill>
                  <a:srgbClr val="003767"/>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79500"/>
            <a:ext cx="4038600" cy="5337200"/>
          </a:xfrm>
        </p:spPr>
        <p:txBody>
          <a:bodyPr/>
          <a:lstStyle>
            <a:lvl1pPr>
              <a:spcBef>
                <a:spcPts val="0"/>
              </a:spcBef>
              <a:spcAft>
                <a:spcPts val="1200"/>
              </a:spcAft>
              <a:defRPr sz="2600">
                <a:solidFill>
                  <a:srgbClr val="003767"/>
                </a:solidFill>
              </a:defRPr>
            </a:lvl1pPr>
            <a:lvl2pPr>
              <a:spcBef>
                <a:spcPts val="0"/>
              </a:spcBef>
              <a:spcAft>
                <a:spcPts val="1200"/>
              </a:spcAft>
              <a:defRPr sz="2400">
                <a:solidFill>
                  <a:srgbClr val="003767"/>
                </a:solidFill>
              </a:defRPr>
            </a:lvl2pPr>
            <a:lvl3pPr>
              <a:spcBef>
                <a:spcPts val="0"/>
              </a:spcBef>
              <a:spcAft>
                <a:spcPts val="1200"/>
              </a:spcAft>
              <a:defRPr sz="2200">
                <a:solidFill>
                  <a:srgbClr val="003767"/>
                </a:solidFill>
              </a:defRPr>
            </a:lvl3pPr>
            <a:lvl4pPr>
              <a:defRPr sz="2200">
                <a:solidFill>
                  <a:srgbClr val="003767"/>
                </a:solidFill>
              </a:defRPr>
            </a:lvl4pPr>
            <a:lvl5pPr>
              <a:defRPr sz="2000">
                <a:solidFill>
                  <a:srgbClr val="003767"/>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3108960" y="6629400"/>
            <a:ext cx="2971800" cy="228600"/>
          </a:xfrm>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a:xfrm>
            <a:off x="8046720" y="6629400"/>
            <a:ext cx="685800" cy="228600"/>
          </a:xfrm>
        </p:spPr>
        <p:txBody>
          <a:bodyPr/>
          <a:lstStyle>
            <a:lvl1pPr>
              <a:defRPr>
                <a:solidFill>
                  <a:schemeClr val="bg1"/>
                </a:solidFill>
              </a:defRPr>
            </a:lvl1pPr>
          </a:lstStyle>
          <a:p>
            <a:fld id="{B1005BF6-7FBA-49AE-BB57-B52E41FA013F}" type="slidenum">
              <a:rPr lang="en-US" smtClean="0"/>
              <a:t>‹#›</a:t>
            </a:fld>
            <a:endParaRPr lang="en-US" dirty="0"/>
          </a:p>
        </p:txBody>
      </p:sp>
      <p:sp>
        <p:nvSpPr>
          <p:cNvPr id="11" name="Title 1"/>
          <p:cNvSpPr>
            <a:spLocks noGrp="1"/>
          </p:cNvSpPr>
          <p:nvPr>
            <p:ph type="title"/>
          </p:nvPr>
        </p:nvSpPr>
        <p:spPr>
          <a:xfrm>
            <a:off x="457200" y="133681"/>
            <a:ext cx="8229600" cy="640989"/>
          </a:xfrm>
        </p:spPr>
        <p:txBody>
          <a:bodyPr>
            <a:normAutofit/>
          </a:bodyPr>
          <a:lstStyle>
            <a:lvl1pPr algn="l">
              <a:defRPr sz="3600">
                <a:solidFill>
                  <a:srgbClr val="003767"/>
                </a:solidFill>
              </a:defRPr>
            </a:lvl1pPr>
          </a:lstStyle>
          <a:p>
            <a:r>
              <a:rPr lang="en-US"/>
              <a:t>Click to edit Master title style</a:t>
            </a:r>
            <a:endParaRPr lang="en-US" dirty="0"/>
          </a:p>
        </p:txBody>
      </p:sp>
      <p:sp>
        <p:nvSpPr>
          <p:cNvPr id="14" name="Rectangle 13"/>
          <p:cNvSpPr/>
          <p:nvPr/>
        </p:nvSpPr>
        <p:spPr>
          <a:xfrm>
            <a:off x="0" y="847894"/>
            <a:ext cx="9144000" cy="45720"/>
          </a:xfrm>
          <a:prstGeom prst="rect">
            <a:avLst/>
          </a:prstGeom>
          <a:solidFill>
            <a:srgbClr val="0079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6" name="Straight Connector 15"/>
          <p:cNvCxnSpPr/>
          <p:nvPr/>
        </p:nvCxnSpPr>
        <p:spPr>
          <a:xfrm flipV="1">
            <a:off x="0" y="829733"/>
            <a:ext cx="9144000" cy="8467"/>
          </a:xfrm>
          <a:prstGeom prst="line">
            <a:avLst/>
          </a:prstGeom>
          <a:ln>
            <a:solidFill>
              <a:srgbClr val="FBB146"/>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1371600" y="6617609"/>
            <a:ext cx="7772400" cy="6349"/>
          </a:xfrm>
          <a:prstGeom prst="line">
            <a:avLst/>
          </a:prstGeom>
          <a:ln>
            <a:solidFill>
              <a:srgbClr val="FBB14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002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pic>
        <p:nvPicPr>
          <p:cNvPr id="15" name="Picture 14" descr="Foote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9400"/>
            <a:ext cx="9144000" cy="228600"/>
          </a:xfrm>
          <a:prstGeom prst="rect">
            <a:avLst/>
          </a:prstGeom>
        </p:spPr>
      </p:pic>
      <p:sp>
        <p:nvSpPr>
          <p:cNvPr id="3" name="Content Placeholder 2"/>
          <p:cNvSpPr>
            <a:spLocks noGrp="1"/>
          </p:cNvSpPr>
          <p:nvPr>
            <p:ph sz="half" idx="1"/>
          </p:nvPr>
        </p:nvSpPr>
        <p:spPr>
          <a:xfrm>
            <a:off x="457200" y="1622778"/>
            <a:ext cx="4038600" cy="4793922"/>
          </a:xfrm>
        </p:spPr>
        <p:txBody>
          <a:bodyPr/>
          <a:lstStyle>
            <a:lvl1pPr>
              <a:spcBef>
                <a:spcPts val="0"/>
              </a:spcBef>
              <a:spcAft>
                <a:spcPts val="1200"/>
              </a:spcAft>
              <a:defRPr sz="2600">
                <a:solidFill>
                  <a:srgbClr val="003767"/>
                </a:solidFill>
              </a:defRPr>
            </a:lvl1pPr>
            <a:lvl2pPr>
              <a:spcBef>
                <a:spcPts val="0"/>
              </a:spcBef>
              <a:spcAft>
                <a:spcPts val="1200"/>
              </a:spcAft>
              <a:defRPr sz="2400">
                <a:solidFill>
                  <a:srgbClr val="003767"/>
                </a:solidFill>
              </a:defRPr>
            </a:lvl2pPr>
            <a:lvl3pPr>
              <a:spcBef>
                <a:spcPts val="0"/>
              </a:spcBef>
              <a:spcAft>
                <a:spcPts val="1200"/>
              </a:spcAft>
              <a:defRPr sz="2200">
                <a:solidFill>
                  <a:srgbClr val="003767"/>
                </a:solidFill>
              </a:defRPr>
            </a:lvl3pPr>
            <a:lvl4pPr>
              <a:defRPr sz="2200">
                <a:solidFill>
                  <a:srgbClr val="003767"/>
                </a:solidFill>
              </a:defRPr>
            </a:lvl4pPr>
            <a:lvl5pPr>
              <a:defRPr sz="2000">
                <a:solidFill>
                  <a:srgbClr val="003767"/>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22778"/>
            <a:ext cx="4038600" cy="4793922"/>
          </a:xfrm>
        </p:spPr>
        <p:txBody>
          <a:bodyPr/>
          <a:lstStyle>
            <a:lvl1pPr>
              <a:spcBef>
                <a:spcPts val="0"/>
              </a:spcBef>
              <a:spcAft>
                <a:spcPts val="1200"/>
              </a:spcAft>
              <a:defRPr sz="2600">
                <a:solidFill>
                  <a:srgbClr val="003767"/>
                </a:solidFill>
              </a:defRPr>
            </a:lvl1pPr>
            <a:lvl2pPr>
              <a:spcBef>
                <a:spcPts val="0"/>
              </a:spcBef>
              <a:spcAft>
                <a:spcPts val="1200"/>
              </a:spcAft>
              <a:defRPr sz="2400">
                <a:solidFill>
                  <a:srgbClr val="003767"/>
                </a:solidFill>
              </a:defRPr>
            </a:lvl2pPr>
            <a:lvl3pPr>
              <a:spcBef>
                <a:spcPts val="0"/>
              </a:spcBef>
              <a:spcAft>
                <a:spcPts val="1200"/>
              </a:spcAft>
              <a:defRPr sz="2200">
                <a:solidFill>
                  <a:srgbClr val="003767"/>
                </a:solidFill>
              </a:defRPr>
            </a:lvl3pPr>
            <a:lvl4pPr>
              <a:defRPr sz="2200">
                <a:solidFill>
                  <a:srgbClr val="003767"/>
                </a:solidFill>
              </a:defRPr>
            </a:lvl4pPr>
            <a:lvl5pPr>
              <a:defRPr sz="2000">
                <a:solidFill>
                  <a:srgbClr val="003767"/>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3108960" y="6629400"/>
            <a:ext cx="2971800" cy="228600"/>
          </a:xfrm>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a:xfrm>
            <a:off x="8046720" y="6629400"/>
            <a:ext cx="685800" cy="228600"/>
          </a:xfrm>
        </p:spPr>
        <p:txBody>
          <a:bodyPr/>
          <a:lstStyle>
            <a:lvl1pPr>
              <a:defRPr>
                <a:solidFill>
                  <a:schemeClr val="bg1"/>
                </a:solidFill>
              </a:defRPr>
            </a:lvl1pPr>
          </a:lstStyle>
          <a:p>
            <a:fld id="{B1005BF6-7FBA-49AE-BB57-B52E41FA013F}" type="slidenum">
              <a:rPr lang="en-US" smtClean="0"/>
              <a:t>‹#›</a:t>
            </a:fld>
            <a:endParaRPr lang="en-US" dirty="0"/>
          </a:p>
        </p:txBody>
      </p:sp>
      <p:sp>
        <p:nvSpPr>
          <p:cNvPr id="11" name="Title 1"/>
          <p:cNvSpPr>
            <a:spLocks noGrp="1"/>
          </p:cNvSpPr>
          <p:nvPr>
            <p:ph type="title"/>
          </p:nvPr>
        </p:nvSpPr>
        <p:spPr>
          <a:xfrm>
            <a:off x="457200" y="133681"/>
            <a:ext cx="8229600" cy="640989"/>
          </a:xfrm>
        </p:spPr>
        <p:txBody>
          <a:bodyPr>
            <a:normAutofit/>
          </a:bodyPr>
          <a:lstStyle>
            <a:lvl1pPr algn="l">
              <a:defRPr sz="3600">
                <a:solidFill>
                  <a:srgbClr val="003767"/>
                </a:solidFill>
              </a:defRPr>
            </a:lvl1pPr>
          </a:lstStyle>
          <a:p>
            <a:r>
              <a:rPr lang="en-US"/>
              <a:t>Click to edit Master title style</a:t>
            </a:r>
            <a:endParaRPr lang="en-US" dirty="0"/>
          </a:p>
        </p:txBody>
      </p:sp>
      <p:sp>
        <p:nvSpPr>
          <p:cNvPr id="14" name="Rectangle 13"/>
          <p:cNvSpPr/>
          <p:nvPr/>
        </p:nvSpPr>
        <p:spPr>
          <a:xfrm>
            <a:off x="0" y="1454667"/>
            <a:ext cx="9144000" cy="45720"/>
          </a:xfrm>
          <a:prstGeom prst="rect">
            <a:avLst/>
          </a:prstGeom>
          <a:solidFill>
            <a:srgbClr val="0079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6" name="Straight Connector 15"/>
          <p:cNvCxnSpPr/>
          <p:nvPr/>
        </p:nvCxnSpPr>
        <p:spPr>
          <a:xfrm flipV="1">
            <a:off x="0" y="1436506"/>
            <a:ext cx="9144000" cy="8467"/>
          </a:xfrm>
          <a:prstGeom prst="line">
            <a:avLst/>
          </a:prstGeom>
          <a:ln>
            <a:solidFill>
              <a:srgbClr val="FBB146"/>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1371600" y="6617609"/>
            <a:ext cx="7772400" cy="6349"/>
          </a:xfrm>
          <a:prstGeom prst="line">
            <a:avLst/>
          </a:prstGeom>
          <a:ln>
            <a:solidFill>
              <a:srgbClr val="FBB146"/>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3"/>
          </p:nvPr>
        </p:nvSpPr>
        <p:spPr>
          <a:xfrm>
            <a:off x="818444" y="788811"/>
            <a:ext cx="7868356" cy="594078"/>
          </a:xfrm>
        </p:spPr>
        <p:txBody>
          <a:bodyPr>
            <a:normAutofit/>
          </a:bodyPr>
          <a:lstStyle>
            <a:lvl1pPr marL="0" indent="0">
              <a:buNone/>
              <a:defRPr sz="2800">
                <a:solidFill>
                  <a:srgbClr val="003767"/>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6268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pic>
        <p:nvPicPr>
          <p:cNvPr id="2" name="Picture 1" descr="Foote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9400"/>
            <a:ext cx="9144000" cy="228600"/>
          </a:xfrm>
          <a:prstGeom prst="rect">
            <a:avLst/>
          </a:prstGeom>
        </p:spPr>
      </p:pic>
      <p:sp>
        <p:nvSpPr>
          <p:cNvPr id="3" name="Text Placeholder 2"/>
          <p:cNvSpPr>
            <a:spLocks noGrp="1"/>
          </p:cNvSpPr>
          <p:nvPr>
            <p:ph type="body" idx="1"/>
          </p:nvPr>
        </p:nvSpPr>
        <p:spPr>
          <a:xfrm>
            <a:off x="457200" y="1060293"/>
            <a:ext cx="4040188" cy="653436"/>
          </a:xfrm>
        </p:spPr>
        <p:txBody>
          <a:bodyPr anchor="b"/>
          <a:lstStyle>
            <a:lvl1pPr marL="0" indent="0">
              <a:buNone/>
              <a:defRPr sz="2400" b="1">
                <a:solidFill>
                  <a:srgbClr val="00376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726058"/>
            <a:ext cx="4040188" cy="4733177"/>
          </a:xfrm>
        </p:spPr>
        <p:txBody>
          <a:bodyPr/>
          <a:lstStyle>
            <a:lvl1pPr>
              <a:defRPr sz="2400">
                <a:solidFill>
                  <a:srgbClr val="003767"/>
                </a:solidFill>
              </a:defRPr>
            </a:lvl1pPr>
            <a:lvl2pPr>
              <a:defRPr sz="2000">
                <a:solidFill>
                  <a:srgbClr val="003767"/>
                </a:solidFill>
              </a:defRPr>
            </a:lvl2pPr>
            <a:lvl3pPr>
              <a:defRPr sz="1800">
                <a:solidFill>
                  <a:srgbClr val="003767"/>
                </a:solidFill>
              </a:defRPr>
            </a:lvl3pPr>
            <a:lvl4pPr>
              <a:defRPr sz="1600">
                <a:solidFill>
                  <a:srgbClr val="003767"/>
                </a:solidFill>
              </a:defRPr>
            </a:lvl4pPr>
            <a:lvl5pPr>
              <a:defRPr sz="1600">
                <a:solidFill>
                  <a:srgbClr val="003767"/>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64606"/>
            <a:ext cx="4041775" cy="639762"/>
          </a:xfrm>
        </p:spPr>
        <p:txBody>
          <a:bodyPr anchor="b"/>
          <a:lstStyle>
            <a:lvl1pPr marL="0" indent="0">
              <a:buNone/>
              <a:defRPr sz="2400" b="1">
                <a:solidFill>
                  <a:srgbClr val="00376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726058"/>
            <a:ext cx="4041775" cy="4733177"/>
          </a:xfrm>
        </p:spPr>
        <p:txBody>
          <a:bodyPr/>
          <a:lstStyle>
            <a:lvl1pPr>
              <a:defRPr sz="2400">
                <a:solidFill>
                  <a:srgbClr val="003767"/>
                </a:solidFill>
              </a:defRPr>
            </a:lvl1pPr>
            <a:lvl2pPr>
              <a:defRPr sz="2000">
                <a:solidFill>
                  <a:srgbClr val="003767"/>
                </a:solidFill>
              </a:defRPr>
            </a:lvl2pPr>
            <a:lvl3pPr>
              <a:defRPr sz="1800">
                <a:solidFill>
                  <a:srgbClr val="003767"/>
                </a:solidFill>
              </a:defRPr>
            </a:lvl3pPr>
            <a:lvl4pPr>
              <a:defRPr sz="1600">
                <a:solidFill>
                  <a:srgbClr val="003767"/>
                </a:solidFill>
              </a:defRPr>
            </a:lvl4pPr>
            <a:lvl5pPr>
              <a:defRPr sz="1600">
                <a:solidFill>
                  <a:srgbClr val="003767"/>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a:xfrm>
            <a:off x="3108960" y="6629400"/>
            <a:ext cx="2971800" cy="228600"/>
          </a:xfrm>
        </p:spPr>
        <p:txBody>
          <a:bodyPr/>
          <a:lstStyle>
            <a:lvl1pPr>
              <a:defRPr>
                <a:solidFill>
                  <a:schemeClr val="bg1"/>
                </a:solidFill>
              </a:defRPr>
            </a:lvl1pPr>
          </a:lstStyle>
          <a:p>
            <a:endParaRPr lang="en-US" dirty="0"/>
          </a:p>
        </p:txBody>
      </p:sp>
      <p:sp>
        <p:nvSpPr>
          <p:cNvPr id="9" name="Slide Number Placeholder 8"/>
          <p:cNvSpPr>
            <a:spLocks noGrp="1"/>
          </p:cNvSpPr>
          <p:nvPr>
            <p:ph type="sldNum" sz="quarter" idx="12"/>
          </p:nvPr>
        </p:nvSpPr>
        <p:spPr>
          <a:xfrm>
            <a:off x="8046720" y="6629400"/>
            <a:ext cx="685800" cy="228600"/>
          </a:xfrm>
        </p:spPr>
        <p:txBody>
          <a:bodyPr/>
          <a:lstStyle>
            <a:lvl1pPr>
              <a:defRPr>
                <a:solidFill>
                  <a:schemeClr val="bg1"/>
                </a:solidFill>
              </a:defRPr>
            </a:lvl1pPr>
          </a:lstStyle>
          <a:p>
            <a:fld id="{B1005BF6-7FBA-49AE-BB57-B52E41FA013F}" type="slidenum">
              <a:rPr lang="en-US" smtClean="0"/>
              <a:t>‹#›</a:t>
            </a:fld>
            <a:endParaRPr lang="en-US" dirty="0"/>
          </a:p>
        </p:txBody>
      </p:sp>
      <p:sp>
        <p:nvSpPr>
          <p:cNvPr id="13" name="Title 1"/>
          <p:cNvSpPr>
            <a:spLocks noGrp="1"/>
          </p:cNvSpPr>
          <p:nvPr>
            <p:ph type="title"/>
          </p:nvPr>
        </p:nvSpPr>
        <p:spPr>
          <a:xfrm>
            <a:off x="457200" y="133681"/>
            <a:ext cx="8229600" cy="640989"/>
          </a:xfrm>
        </p:spPr>
        <p:txBody>
          <a:bodyPr>
            <a:normAutofit/>
          </a:bodyPr>
          <a:lstStyle>
            <a:lvl1pPr algn="l">
              <a:defRPr sz="3600">
                <a:solidFill>
                  <a:srgbClr val="003767"/>
                </a:solidFill>
              </a:defRPr>
            </a:lvl1pPr>
          </a:lstStyle>
          <a:p>
            <a:r>
              <a:rPr lang="en-US"/>
              <a:t>Click to edit Master title style</a:t>
            </a:r>
            <a:endParaRPr lang="en-US" dirty="0"/>
          </a:p>
        </p:txBody>
      </p:sp>
      <p:cxnSp>
        <p:nvCxnSpPr>
          <p:cNvPr id="14" name="Straight Connector 13"/>
          <p:cNvCxnSpPr/>
          <p:nvPr/>
        </p:nvCxnSpPr>
        <p:spPr>
          <a:xfrm flipV="1">
            <a:off x="0" y="829733"/>
            <a:ext cx="9144000" cy="8467"/>
          </a:xfrm>
          <a:prstGeom prst="line">
            <a:avLst/>
          </a:prstGeom>
          <a:ln>
            <a:solidFill>
              <a:srgbClr val="FBB146"/>
            </a:solidFill>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847894"/>
            <a:ext cx="9144000" cy="45720"/>
          </a:xfrm>
          <a:prstGeom prst="rect">
            <a:avLst/>
          </a:prstGeom>
          <a:solidFill>
            <a:srgbClr val="0079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0" name="Straight Connector 19"/>
          <p:cNvCxnSpPr/>
          <p:nvPr/>
        </p:nvCxnSpPr>
        <p:spPr>
          <a:xfrm flipV="1">
            <a:off x="1371600" y="6620256"/>
            <a:ext cx="7772400" cy="6349"/>
          </a:xfrm>
          <a:prstGeom prst="line">
            <a:avLst/>
          </a:prstGeom>
          <a:ln>
            <a:solidFill>
              <a:srgbClr val="FBB14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467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2" name="Picture 1" descr="Foote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9400"/>
            <a:ext cx="9144000" cy="228600"/>
          </a:xfrm>
          <a:prstGeom prst="rect">
            <a:avLst/>
          </a:prstGeom>
        </p:spPr>
      </p:pic>
      <p:sp>
        <p:nvSpPr>
          <p:cNvPr id="4" name="Footer Placeholder 3"/>
          <p:cNvSpPr>
            <a:spLocks noGrp="1"/>
          </p:cNvSpPr>
          <p:nvPr>
            <p:ph type="ftr" sz="quarter" idx="11"/>
          </p:nvPr>
        </p:nvSpPr>
        <p:spPr>
          <a:xfrm>
            <a:off x="3108960" y="6629400"/>
            <a:ext cx="2971800" cy="228600"/>
          </a:xfrm>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a:xfrm>
            <a:off x="8046720" y="6629400"/>
            <a:ext cx="685800" cy="228600"/>
          </a:xfrm>
        </p:spPr>
        <p:txBody>
          <a:bodyPr/>
          <a:lstStyle>
            <a:lvl1pPr>
              <a:defRPr>
                <a:solidFill>
                  <a:schemeClr val="bg1"/>
                </a:solidFill>
              </a:defRPr>
            </a:lvl1pPr>
          </a:lstStyle>
          <a:p>
            <a:fld id="{B1005BF6-7FBA-49AE-BB57-B52E41FA013F}" type="slidenum">
              <a:rPr lang="en-US" smtClean="0"/>
              <a:t>‹#›</a:t>
            </a:fld>
            <a:endParaRPr lang="en-US" dirty="0"/>
          </a:p>
        </p:txBody>
      </p:sp>
      <p:sp>
        <p:nvSpPr>
          <p:cNvPr id="8" name="Title 1"/>
          <p:cNvSpPr txBox="1">
            <a:spLocks/>
          </p:cNvSpPr>
          <p:nvPr/>
        </p:nvSpPr>
        <p:spPr>
          <a:xfrm>
            <a:off x="457200" y="133681"/>
            <a:ext cx="8229600" cy="640989"/>
          </a:xfrm>
          <a:prstGeom prst="rect">
            <a:avLst/>
          </a:prstGeom>
        </p:spPr>
        <p:txBody>
          <a:bodyPr vert="horz" lIns="91440" tIns="45720" rIns="91440" bIns="45720" rtlCol="0" anchor="ctr">
            <a:normAutofit fontScale="92500" lnSpcReduction="20000"/>
          </a:bodyPr>
          <a:lstStyle>
            <a:lvl1pPr algn="l" defTabSz="457200" rtl="0" eaLnBrk="1" latinLnBrk="0" hangingPunct="1">
              <a:spcBef>
                <a:spcPct val="0"/>
              </a:spcBef>
              <a:buNone/>
              <a:defRPr sz="4400" kern="1200">
                <a:solidFill>
                  <a:schemeClr val="bg1"/>
                </a:solidFill>
                <a:latin typeface="+mj-lt"/>
                <a:ea typeface="+mj-ea"/>
                <a:cs typeface="+mj-cs"/>
              </a:defRPr>
            </a:lvl1pPr>
          </a:lstStyle>
          <a:p>
            <a:r>
              <a:rPr lang="en-US" dirty="0"/>
              <a:t>Click to edit Master title style</a:t>
            </a:r>
          </a:p>
        </p:txBody>
      </p:sp>
      <p:cxnSp>
        <p:nvCxnSpPr>
          <p:cNvPr id="14" name="Straight Connector 13"/>
          <p:cNvCxnSpPr/>
          <p:nvPr/>
        </p:nvCxnSpPr>
        <p:spPr>
          <a:xfrm flipV="1">
            <a:off x="1371600" y="6620256"/>
            <a:ext cx="7772400" cy="6349"/>
          </a:xfrm>
          <a:prstGeom prst="line">
            <a:avLst/>
          </a:prstGeom>
          <a:ln>
            <a:solidFill>
              <a:srgbClr val="FBB146"/>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0" y="829733"/>
            <a:ext cx="9144000" cy="8467"/>
          </a:xfrm>
          <a:prstGeom prst="line">
            <a:avLst/>
          </a:prstGeom>
          <a:ln>
            <a:solidFill>
              <a:srgbClr val="FBB146"/>
            </a:solidFill>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0" y="847894"/>
            <a:ext cx="9144000" cy="45720"/>
          </a:xfrm>
          <a:prstGeom prst="rect">
            <a:avLst/>
          </a:prstGeom>
          <a:solidFill>
            <a:srgbClr val="0079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457200" y="133681"/>
            <a:ext cx="8257032" cy="640989"/>
          </a:xfrm>
        </p:spPr>
        <p:txBody>
          <a:bodyPr>
            <a:normAutofit/>
          </a:bodyPr>
          <a:lstStyle>
            <a:lvl1pPr algn="l">
              <a:defRPr sz="3600">
                <a:solidFill>
                  <a:srgbClr val="003767"/>
                </a:solidFill>
              </a:defRPr>
            </a:lvl1pPr>
          </a:lstStyle>
          <a:p>
            <a:r>
              <a:rPr lang="en-US"/>
              <a:t>Click to edit Master title style</a:t>
            </a:r>
            <a:endParaRPr lang="en-US" dirty="0"/>
          </a:p>
        </p:txBody>
      </p:sp>
    </p:spTree>
    <p:extLst>
      <p:ext uri="{BB962C8B-B14F-4D97-AF65-F5344CB8AC3E}">
        <p14:creationId xmlns:p14="http://schemas.microsoft.com/office/powerpoint/2010/main" val="153895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pic>
        <p:nvPicPr>
          <p:cNvPr id="2" name="Picture 1" descr="Foote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9400"/>
            <a:ext cx="9144000" cy="228600"/>
          </a:xfrm>
          <a:prstGeom prst="rect">
            <a:avLst/>
          </a:prstGeom>
        </p:spPr>
      </p:pic>
      <p:sp>
        <p:nvSpPr>
          <p:cNvPr id="4" name="Footer Placeholder 3"/>
          <p:cNvSpPr>
            <a:spLocks noGrp="1"/>
          </p:cNvSpPr>
          <p:nvPr>
            <p:ph type="ftr" sz="quarter" idx="11"/>
          </p:nvPr>
        </p:nvSpPr>
        <p:spPr>
          <a:xfrm>
            <a:off x="3108960" y="6629400"/>
            <a:ext cx="2971800" cy="228600"/>
          </a:xfrm>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a:xfrm>
            <a:off x="8046720" y="6629400"/>
            <a:ext cx="685800" cy="228600"/>
          </a:xfrm>
        </p:spPr>
        <p:txBody>
          <a:bodyPr/>
          <a:lstStyle>
            <a:lvl1pPr>
              <a:defRPr>
                <a:solidFill>
                  <a:schemeClr val="bg1"/>
                </a:solidFill>
              </a:defRPr>
            </a:lvl1pPr>
          </a:lstStyle>
          <a:p>
            <a:fld id="{B1005BF6-7FBA-49AE-BB57-B52E41FA013F}" type="slidenum">
              <a:rPr lang="en-US" smtClean="0"/>
              <a:t>‹#›</a:t>
            </a:fld>
            <a:endParaRPr lang="en-US" dirty="0"/>
          </a:p>
        </p:txBody>
      </p:sp>
      <p:sp>
        <p:nvSpPr>
          <p:cNvPr id="8" name="Title 1"/>
          <p:cNvSpPr txBox="1">
            <a:spLocks/>
          </p:cNvSpPr>
          <p:nvPr/>
        </p:nvSpPr>
        <p:spPr>
          <a:xfrm>
            <a:off x="457200" y="133681"/>
            <a:ext cx="8229600" cy="640989"/>
          </a:xfrm>
          <a:prstGeom prst="rect">
            <a:avLst/>
          </a:prstGeom>
        </p:spPr>
        <p:txBody>
          <a:bodyPr vert="horz" lIns="91440" tIns="45720" rIns="91440" bIns="45720" rtlCol="0" anchor="ctr">
            <a:normAutofit fontScale="92500" lnSpcReduction="20000"/>
          </a:bodyPr>
          <a:lstStyle>
            <a:lvl1pPr algn="l" defTabSz="457200" rtl="0" eaLnBrk="1" latinLnBrk="0" hangingPunct="1">
              <a:spcBef>
                <a:spcPct val="0"/>
              </a:spcBef>
              <a:buNone/>
              <a:defRPr sz="4400" kern="1200">
                <a:solidFill>
                  <a:schemeClr val="bg1"/>
                </a:solidFill>
                <a:latin typeface="+mj-lt"/>
                <a:ea typeface="+mj-ea"/>
                <a:cs typeface="+mj-cs"/>
              </a:defRPr>
            </a:lvl1pPr>
          </a:lstStyle>
          <a:p>
            <a:r>
              <a:rPr lang="en-US" dirty="0"/>
              <a:t>Click to edit Master title style</a:t>
            </a:r>
          </a:p>
        </p:txBody>
      </p:sp>
      <p:cxnSp>
        <p:nvCxnSpPr>
          <p:cNvPr id="14" name="Straight Connector 13"/>
          <p:cNvCxnSpPr/>
          <p:nvPr/>
        </p:nvCxnSpPr>
        <p:spPr>
          <a:xfrm flipV="1">
            <a:off x="1371600" y="6620256"/>
            <a:ext cx="7772400" cy="6349"/>
          </a:xfrm>
          <a:prstGeom prst="line">
            <a:avLst/>
          </a:prstGeom>
          <a:ln>
            <a:solidFill>
              <a:srgbClr val="FBB146"/>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0" y="1337729"/>
            <a:ext cx="9144000" cy="8467"/>
          </a:xfrm>
          <a:prstGeom prst="line">
            <a:avLst/>
          </a:prstGeom>
          <a:ln>
            <a:solidFill>
              <a:srgbClr val="FBB146"/>
            </a:solidFill>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0" y="1355890"/>
            <a:ext cx="9144000" cy="45720"/>
          </a:xfrm>
          <a:prstGeom prst="rect">
            <a:avLst/>
          </a:prstGeom>
          <a:solidFill>
            <a:srgbClr val="0079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457200" y="133681"/>
            <a:ext cx="8257032" cy="640989"/>
          </a:xfrm>
        </p:spPr>
        <p:txBody>
          <a:bodyPr>
            <a:normAutofit/>
          </a:bodyPr>
          <a:lstStyle>
            <a:lvl1pPr algn="l">
              <a:defRPr sz="3600">
                <a:solidFill>
                  <a:srgbClr val="003767"/>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818444" y="788811"/>
            <a:ext cx="7895344" cy="537633"/>
          </a:xfrm>
        </p:spPr>
        <p:txBody>
          <a:bodyPr>
            <a:normAutofit/>
          </a:bodyPr>
          <a:lstStyle>
            <a:lvl1pPr marL="0" indent="0">
              <a:buNone/>
              <a:defRPr sz="2800">
                <a:solidFill>
                  <a:srgbClr val="003767"/>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610001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05BF6-7FBA-49AE-BB57-B52E41FA013F}" type="slidenum">
              <a:rPr lang="en-US" smtClean="0"/>
              <a:t>‹#›</a:t>
            </a:fld>
            <a:endParaRPr lang="en-US" dirty="0"/>
          </a:p>
        </p:txBody>
      </p:sp>
    </p:spTree>
    <p:extLst>
      <p:ext uri="{BB962C8B-B14F-4D97-AF65-F5344CB8AC3E}">
        <p14:creationId xmlns:p14="http://schemas.microsoft.com/office/powerpoint/2010/main" val="1252184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A10CCB-958D-4A42-BB8E-EDE530993FF5}"/>
              </a:ext>
            </a:extLst>
          </p:cNvPr>
          <p:cNvSpPr>
            <a:spLocks noGrp="1"/>
          </p:cNvSpPr>
          <p:nvPr>
            <p:ph type="ctrTitle"/>
          </p:nvPr>
        </p:nvSpPr>
        <p:spPr/>
        <p:txBody>
          <a:bodyPr/>
          <a:lstStyle/>
          <a:p>
            <a:r>
              <a:rPr lang="en-US" dirty="0" err="1"/>
              <a:t>Ambiq</a:t>
            </a:r>
            <a:r>
              <a:rPr lang="en-US" dirty="0"/>
              <a:t> SW Coding Standards</a:t>
            </a:r>
          </a:p>
        </p:txBody>
      </p:sp>
      <p:sp>
        <p:nvSpPr>
          <p:cNvPr id="5" name="Subtitle 4">
            <a:extLst>
              <a:ext uri="{FF2B5EF4-FFF2-40B4-BE49-F238E27FC236}">
                <a16:creationId xmlns:a16="http://schemas.microsoft.com/office/drawing/2014/main" id="{C0A72EB6-72E8-4EF9-BF98-E2372335341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34044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Motivation/Overview</a:t>
            </a:r>
          </a:p>
        </p:txBody>
      </p:sp>
      <p:sp>
        <p:nvSpPr>
          <p:cNvPr id="3" name="Content Placeholder 2"/>
          <p:cNvSpPr>
            <a:spLocks noGrp="1"/>
          </p:cNvSpPr>
          <p:nvPr>
            <p:ph idx="1"/>
          </p:nvPr>
        </p:nvSpPr>
        <p:spPr/>
        <p:txBody>
          <a:bodyPr>
            <a:normAutofit lnSpcReduction="10000"/>
          </a:bodyPr>
          <a:lstStyle/>
          <a:p>
            <a:r>
              <a:rPr lang="en-US" dirty="0"/>
              <a:t>Coding standards offer customers a consistent look and feel and allow them to predict where they can find information.</a:t>
            </a:r>
          </a:p>
          <a:p>
            <a:r>
              <a:rPr lang="en-US" dirty="0"/>
              <a:t>Coding standards are generally followed, but not always</a:t>
            </a:r>
          </a:p>
          <a:p>
            <a:r>
              <a:rPr lang="en-US" dirty="0"/>
              <a:t>Code reviews are not for enforcing them!</a:t>
            </a:r>
          </a:p>
          <a:p>
            <a:r>
              <a:rPr lang="en-US" dirty="0"/>
              <a:t>Coding standards evolve.  For example, Apollo3-Blue looks very different from Apollo and Apollo2.</a:t>
            </a:r>
          </a:p>
          <a:p>
            <a:r>
              <a:rPr lang="en-US" dirty="0"/>
              <a:t>Coding standards are arbitrary, so don’t argue about your favorite way to indent braces! </a:t>
            </a:r>
          </a:p>
          <a:p>
            <a:r>
              <a:rPr lang="en-US" dirty="0"/>
              <a:t>Coding standards are enforced by automated style checker (nsiqcppstyle.py) prior to release</a:t>
            </a:r>
          </a:p>
          <a:p>
            <a:pPr lvl="1"/>
            <a:r>
              <a:rPr lang="en-US" dirty="0"/>
              <a:t>you don’t want to have to fix a bunch of style bugs the day of the release, do you?</a:t>
            </a:r>
          </a:p>
        </p:txBody>
      </p:sp>
    </p:spTree>
    <p:extLst>
      <p:ext uri="{BB962C8B-B14F-4D97-AF65-F5344CB8AC3E}">
        <p14:creationId xmlns:p14="http://schemas.microsoft.com/office/powerpoint/2010/main" val="119869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Anatomy of </a:t>
            </a:r>
            <a:r>
              <a:rPr lang="en-US" dirty="0" err="1"/>
              <a:t>Ambiq</a:t>
            </a:r>
            <a:r>
              <a:rPr lang="en-US" dirty="0"/>
              <a:t> Coding Standards [1]</a:t>
            </a:r>
          </a:p>
        </p:txBody>
      </p:sp>
      <p:sp>
        <p:nvSpPr>
          <p:cNvPr id="3" name="Content Placeholder 2"/>
          <p:cNvSpPr>
            <a:spLocks noGrp="1"/>
          </p:cNvSpPr>
          <p:nvPr>
            <p:ph idx="1"/>
          </p:nvPr>
        </p:nvSpPr>
        <p:spPr/>
        <p:txBody>
          <a:bodyPr>
            <a:normAutofit fontScale="85000" lnSpcReduction="10000"/>
          </a:bodyPr>
          <a:lstStyle/>
          <a:p>
            <a:r>
              <a:rPr lang="en-US" dirty="0"/>
              <a:t>Start with the /</a:t>
            </a:r>
            <a:r>
              <a:rPr lang="en-US" dirty="0" err="1"/>
              <a:t>coding_standard</a:t>
            </a:r>
            <a:r>
              <a:rPr lang="en-US" dirty="0"/>
              <a:t>/coding_standard.* files</a:t>
            </a:r>
          </a:p>
          <a:p>
            <a:r>
              <a:rPr lang="en-US" dirty="0"/>
              <a:t>Also look at latest /</a:t>
            </a:r>
            <a:r>
              <a:rPr lang="en-US" dirty="0" err="1"/>
              <a:t>mcu</a:t>
            </a:r>
            <a:r>
              <a:rPr lang="en-US" dirty="0"/>
              <a:t>/apollo3/</a:t>
            </a:r>
            <a:r>
              <a:rPr lang="en-US" dirty="0" err="1"/>
              <a:t>hal</a:t>
            </a:r>
            <a:r>
              <a:rPr lang="en-US" dirty="0"/>
              <a:t> files</a:t>
            </a:r>
          </a:p>
          <a:p>
            <a:r>
              <a:rPr lang="en-US" dirty="0"/>
              <a:t>Code Area Delimiter Comment Blocks</a:t>
            </a:r>
          </a:p>
          <a:p>
            <a:pPr lvl="1"/>
            <a:r>
              <a:rPr lang="en-US" dirty="0"/>
              <a:t>File Headers, Includes, Macro Definitions, </a:t>
            </a:r>
            <a:r>
              <a:rPr lang="en-US" dirty="0" err="1"/>
              <a:t>Globals</a:t>
            </a:r>
            <a:r>
              <a:rPr lang="en-US" dirty="0"/>
              <a:t>, Function Headers, Externs, etc.</a:t>
            </a:r>
          </a:p>
          <a:p>
            <a:r>
              <a:rPr lang="en-US" dirty="0"/>
              <a:t>Text Replacement/Modification Keywords for our DevOps system</a:t>
            </a:r>
          </a:p>
          <a:p>
            <a:pPr lvl="1"/>
            <a:r>
              <a:rPr lang="en-US" dirty="0"/>
              <a:t>${copyright}, ${version}</a:t>
            </a:r>
          </a:p>
          <a:p>
            <a:pPr lvl="1"/>
            <a:r>
              <a:rPr lang="en-US" dirty="0"/>
              <a:t>// #### INTERNAL BEGIN ####, // #### INTERNAL END ####</a:t>
            </a:r>
          </a:p>
          <a:p>
            <a:r>
              <a:rPr lang="en-US" dirty="0" err="1"/>
              <a:t>Doxygen</a:t>
            </a:r>
            <a:r>
              <a:rPr lang="en-US" dirty="0"/>
              <a:t> Keywords</a:t>
            </a:r>
          </a:p>
          <a:p>
            <a:pPr lvl="1"/>
            <a:r>
              <a:rPr lang="en-US" dirty="0"/>
              <a:t>Automatically create HTML code indexes and documentation</a:t>
            </a:r>
          </a:p>
          <a:p>
            <a:pPr lvl="1"/>
            <a:r>
              <a:rPr lang="en-US" dirty="0"/>
              <a:t>//!, @file, @brief, @</a:t>
            </a:r>
            <a:r>
              <a:rPr lang="en-US" dirty="0" err="1"/>
              <a:t>param</a:t>
            </a:r>
            <a:r>
              <a:rPr lang="en-US" dirty="0"/>
              <a:t>, @return, etc.</a:t>
            </a:r>
          </a:p>
          <a:p>
            <a:r>
              <a:rPr lang="en-US" dirty="0"/>
              <a:t>Directory and Filename Conventions</a:t>
            </a:r>
          </a:p>
          <a:p>
            <a:pPr lvl="1"/>
            <a:r>
              <a:rPr lang="en-US" dirty="0"/>
              <a:t>Help customers find code faster (but “grep” is still your best friend)</a:t>
            </a:r>
          </a:p>
          <a:p>
            <a:pPr lvl="1"/>
            <a:r>
              <a:rPr lang="en-US" dirty="0" err="1"/>
              <a:t>am_hal_xxx</a:t>
            </a:r>
            <a:r>
              <a:rPr lang="en-US" dirty="0"/>
              <a:t>.*, </a:t>
            </a:r>
            <a:r>
              <a:rPr lang="en-US" dirty="0" err="1"/>
              <a:t>am_bsp_xxx</a:t>
            </a:r>
            <a:r>
              <a:rPr lang="en-US" dirty="0"/>
              <a:t>.*, am_devices_xxx.*</a:t>
            </a:r>
          </a:p>
        </p:txBody>
      </p:sp>
    </p:spTree>
    <p:extLst>
      <p:ext uri="{BB962C8B-B14F-4D97-AF65-F5344CB8AC3E}">
        <p14:creationId xmlns:p14="http://schemas.microsoft.com/office/powerpoint/2010/main" val="3305820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Anatomy of </a:t>
            </a:r>
            <a:r>
              <a:rPr lang="en-US" dirty="0" err="1"/>
              <a:t>Ambiq</a:t>
            </a:r>
            <a:r>
              <a:rPr lang="en-US" dirty="0"/>
              <a:t> Coding Standards [2]</a:t>
            </a:r>
          </a:p>
        </p:txBody>
      </p:sp>
      <p:sp>
        <p:nvSpPr>
          <p:cNvPr id="3" name="Content Placeholder 2"/>
          <p:cNvSpPr>
            <a:spLocks noGrp="1"/>
          </p:cNvSpPr>
          <p:nvPr>
            <p:ph idx="1"/>
          </p:nvPr>
        </p:nvSpPr>
        <p:spPr/>
        <p:txBody>
          <a:bodyPr/>
          <a:lstStyle/>
          <a:p>
            <a:r>
              <a:rPr lang="en-US" dirty="0"/>
              <a:t>Function names</a:t>
            </a:r>
          </a:p>
          <a:p>
            <a:pPr lvl="1"/>
            <a:r>
              <a:rPr lang="en-US" dirty="0"/>
              <a:t>Internal functions: just follow &lt;noun&gt;_&lt;verb&gt; convention</a:t>
            </a:r>
          </a:p>
          <a:p>
            <a:pPr lvl="2"/>
            <a:r>
              <a:rPr lang="en-US" dirty="0"/>
              <a:t>Example: </a:t>
            </a:r>
            <a:r>
              <a:rPr lang="en-US" dirty="0" err="1"/>
              <a:t>mspi_fifo_write</a:t>
            </a:r>
            <a:r>
              <a:rPr lang="en-US" dirty="0"/>
              <a:t>()</a:t>
            </a:r>
          </a:p>
          <a:p>
            <a:pPr lvl="1"/>
            <a:r>
              <a:rPr lang="en-US" dirty="0"/>
              <a:t>External functions: &lt;file prefix&gt;_&lt;noun&gt;_&lt;verb&gt;</a:t>
            </a:r>
          </a:p>
          <a:p>
            <a:pPr lvl="2"/>
            <a:r>
              <a:rPr lang="en-US" dirty="0"/>
              <a:t>Example: </a:t>
            </a:r>
            <a:r>
              <a:rPr lang="en-US" dirty="0" err="1"/>
              <a:t>am_hal_mspi_device_configure</a:t>
            </a:r>
            <a:r>
              <a:rPr lang="en-US" dirty="0"/>
              <a:t>()</a:t>
            </a:r>
          </a:p>
          <a:p>
            <a:pPr lvl="1"/>
            <a:r>
              <a:rPr lang="en-US" dirty="0"/>
              <a:t>There are a lot of &lt;verb&gt;_&lt;noun&gt; function names in the SDK</a:t>
            </a:r>
          </a:p>
          <a:p>
            <a:r>
              <a:rPr lang="en-US" dirty="0"/>
              <a:t>Function Headers</a:t>
            </a:r>
          </a:p>
          <a:p>
            <a:pPr lvl="1"/>
            <a:r>
              <a:rPr lang="en-US" dirty="0"/>
              <a:t>Verbose function headers should be in the *.h file.</a:t>
            </a:r>
          </a:p>
          <a:p>
            <a:pPr lvl="1"/>
            <a:r>
              <a:rPr lang="en-US" dirty="0"/>
              <a:t>Brief function headers in the *.c file.</a:t>
            </a:r>
          </a:p>
          <a:p>
            <a:pPr lvl="1"/>
            <a:r>
              <a:rPr lang="en-US" dirty="0"/>
              <a:t>Again this is not consistent, but keeping them updated in both places in a waste of time.  *.h is best.</a:t>
            </a:r>
          </a:p>
        </p:txBody>
      </p:sp>
    </p:spTree>
    <p:extLst>
      <p:ext uri="{BB962C8B-B14F-4D97-AF65-F5344CB8AC3E}">
        <p14:creationId xmlns:p14="http://schemas.microsoft.com/office/powerpoint/2010/main" val="101363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Anatomy of </a:t>
            </a:r>
            <a:r>
              <a:rPr lang="en-US" dirty="0" err="1"/>
              <a:t>Ambiq</a:t>
            </a:r>
            <a:r>
              <a:rPr lang="en-US" dirty="0"/>
              <a:t> Coding Standards [3]</a:t>
            </a:r>
          </a:p>
        </p:txBody>
      </p:sp>
      <p:sp>
        <p:nvSpPr>
          <p:cNvPr id="3" name="Content Placeholder 2"/>
          <p:cNvSpPr>
            <a:spLocks noGrp="1"/>
          </p:cNvSpPr>
          <p:nvPr>
            <p:ph idx="1"/>
          </p:nvPr>
        </p:nvSpPr>
        <p:spPr/>
        <p:txBody>
          <a:bodyPr>
            <a:normAutofit lnSpcReduction="10000"/>
          </a:bodyPr>
          <a:lstStyle/>
          <a:p>
            <a:r>
              <a:rPr lang="en-US" dirty="0"/>
              <a:t>Braces get their own lines (that’s for functions, if/else, </a:t>
            </a:r>
            <a:r>
              <a:rPr lang="en-US" dirty="0" err="1"/>
              <a:t>structs</a:t>
            </a:r>
            <a:r>
              <a:rPr lang="en-US" dirty="0"/>
              <a:t>, </a:t>
            </a:r>
            <a:r>
              <a:rPr lang="en-US" dirty="0" err="1"/>
              <a:t>enums</a:t>
            </a:r>
            <a:r>
              <a:rPr lang="en-US" dirty="0"/>
              <a:t>, and everything else that uses them).</a:t>
            </a:r>
          </a:p>
          <a:p>
            <a:r>
              <a:rPr lang="en-US" dirty="0"/>
              <a:t>Four-space (not tab) indent</a:t>
            </a:r>
          </a:p>
          <a:p>
            <a:r>
              <a:rPr lang="en-US" dirty="0"/>
              <a:t>Space after keywords like (if, else, while, for, etc.)</a:t>
            </a:r>
          </a:p>
          <a:p>
            <a:r>
              <a:rPr lang="en-US" dirty="0"/>
              <a:t>Use //, not /**/ (sticking to just one allows unrestricted use of the other for code debugging)</a:t>
            </a:r>
          </a:p>
          <a:p>
            <a:r>
              <a:rPr lang="en-US" dirty="0"/>
              <a:t>Comment boxes are two slashes followed by 77 stars.</a:t>
            </a:r>
          </a:p>
          <a:p>
            <a:r>
              <a:rPr lang="en-US" dirty="0"/>
              <a:t>Spaces around binary operators and after commas (+, -, ||, etc.)</a:t>
            </a:r>
          </a:p>
          <a:p>
            <a:r>
              <a:rPr lang="en-US"/>
              <a:t>Three </a:t>
            </a:r>
            <a:r>
              <a:rPr lang="en-US" dirty="0"/>
              <a:t>line comments are preferred (reduces density)</a:t>
            </a:r>
          </a:p>
          <a:p>
            <a:r>
              <a:rPr lang="en-US" dirty="0"/>
              <a:t>Don't have to comment every line individually, but do make sure every idea is accounted for.</a:t>
            </a:r>
          </a:p>
          <a:p>
            <a:endParaRPr lang="en-US" dirty="0"/>
          </a:p>
        </p:txBody>
      </p:sp>
    </p:spTree>
    <p:extLst>
      <p:ext uri="{BB962C8B-B14F-4D97-AF65-F5344CB8AC3E}">
        <p14:creationId xmlns:p14="http://schemas.microsoft.com/office/powerpoint/2010/main" val="206881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Anatomy of </a:t>
            </a:r>
            <a:r>
              <a:rPr lang="en-US" dirty="0" err="1"/>
              <a:t>Ambiq</a:t>
            </a:r>
            <a:r>
              <a:rPr lang="en-US" dirty="0"/>
              <a:t> Coding Standards [4]</a:t>
            </a:r>
          </a:p>
        </p:txBody>
      </p:sp>
      <p:sp>
        <p:nvSpPr>
          <p:cNvPr id="3" name="Content Placeholder 2"/>
          <p:cNvSpPr>
            <a:spLocks noGrp="1"/>
          </p:cNvSpPr>
          <p:nvPr>
            <p:ph idx="1"/>
          </p:nvPr>
        </p:nvSpPr>
        <p:spPr/>
        <p:txBody>
          <a:bodyPr>
            <a:normAutofit fontScale="92500" lnSpcReduction="20000"/>
          </a:bodyPr>
          <a:lstStyle/>
          <a:p>
            <a:r>
              <a:rPr lang="en-US" dirty="0"/>
              <a:t>Prefixes (currently inconsistent):</a:t>
            </a:r>
          </a:p>
          <a:p>
            <a:pPr lvl="1"/>
            <a:r>
              <a:rPr lang="en-US" dirty="0"/>
              <a:t>g_ – static </a:t>
            </a:r>
            <a:r>
              <a:rPr lang="en-US" dirty="0" err="1"/>
              <a:t>globals</a:t>
            </a:r>
            <a:endParaRPr lang="en-US" dirty="0"/>
          </a:p>
          <a:p>
            <a:pPr lvl="1"/>
            <a:r>
              <a:rPr lang="en-US" dirty="0"/>
              <a:t>ui32, ui16, ui8, i16 – integers</a:t>
            </a:r>
          </a:p>
          <a:p>
            <a:pPr lvl="1"/>
            <a:r>
              <a:rPr lang="en-US" dirty="0"/>
              <a:t>s – </a:t>
            </a:r>
            <a:r>
              <a:rPr lang="en-US" dirty="0" err="1"/>
              <a:t>structs</a:t>
            </a:r>
            <a:endParaRPr lang="en-US" dirty="0"/>
          </a:p>
          <a:p>
            <a:pPr lvl="1"/>
            <a:r>
              <a:rPr lang="en-US" dirty="0"/>
              <a:t>e – </a:t>
            </a:r>
            <a:r>
              <a:rPr lang="en-US" dirty="0" err="1"/>
              <a:t>enums</a:t>
            </a:r>
            <a:endParaRPr lang="en-US" dirty="0"/>
          </a:p>
          <a:p>
            <a:pPr lvl="1"/>
            <a:r>
              <a:rPr lang="en-US" dirty="0"/>
              <a:t>p – pointer</a:t>
            </a:r>
          </a:p>
          <a:p>
            <a:pPr lvl="1"/>
            <a:r>
              <a:rPr lang="en-US" dirty="0"/>
              <a:t>v – void </a:t>
            </a:r>
          </a:p>
          <a:p>
            <a:pPr lvl="1"/>
            <a:r>
              <a:rPr lang="en-US" dirty="0" err="1"/>
              <a:t>pfn</a:t>
            </a:r>
            <a:r>
              <a:rPr lang="en-US" dirty="0"/>
              <a:t> – function pointer</a:t>
            </a:r>
          </a:p>
          <a:p>
            <a:pPr lvl="0"/>
            <a:r>
              <a:rPr lang="en-US" dirty="0"/>
              <a:t>Prefix variables that you want the reader to be able to keep track of without looking for the declaration line. Shorter names are fine for small functions or very obvious usages (loop counters, short-lived indices, etc.)</a:t>
            </a:r>
          </a:p>
          <a:p>
            <a:pPr lvl="0"/>
            <a:r>
              <a:rPr lang="en-US" dirty="0"/>
              <a:t>Variables get named in </a:t>
            </a:r>
            <a:r>
              <a:rPr lang="en-US" dirty="0" err="1"/>
              <a:t>CamelCase</a:t>
            </a:r>
            <a:r>
              <a:rPr lang="en-US" dirty="0"/>
              <a:t> to distinguish from function names</a:t>
            </a:r>
          </a:p>
          <a:p>
            <a:endParaRPr lang="en-US" dirty="0"/>
          </a:p>
        </p:txBody>
      </p:sp>
    </p:spTree>
    <p:extLst>
      <p:ext uri="{BB962C8B-B14F-4D97-AF65-F5344CB8AC3E}">
        <p14:creationId xmlns:p14="http://schemas.microsoft.com/office/powerpoint/2010/main" val="283381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Anatomy of </a:t>
            </a:r>
            <a:r>
              <a:rPr lang="en-US" dirty="0" err="1"/>
              <a:t>Ambiq</a:t>
            </a:r>
            <a:r>
              <a:rPr lang="en-US" dirty="0"/>
              <a:t> Coding Standards [5]</a:t>
            </a:r>
          </a:p>
        </p:txBody>
      </p:sp>
      <p:sp>
        <p:nvSpPr>
          <p:cNvPr id="3" name="Content Placeholder 2"/>
          <p:cNvSpPr>
            <a:spLocks noGrp="1"/>
          </p:cNvSpPr>
          <p:nvPr>
            <p:ph idx="1"/>
          </p:nvPr>
        </p:nvSpPr>
        <p:spPr/>
        <p:txBody>
          <a:bodyPr/>
          <a:lstStyle/>
          <a:p>
            <a:r>
              <a:rPr lang="en-US" dirty="0"/>
              <a:t>MACRO ARE ALWAYS CAPITALIZED</a:t>
            </a:r>
          </a:p>
          <a:p>
            <a:r>
              <a:rPr lang="en-US" dirty="0"/>
              <a:t>Conditional Compilation</a:t>
            </a:r>
          </a:p>
          <a:p>
            <a:pPr lvl="1"/>
            <a:r>
              <a:rPr lang="en-US" dirty="0"/>
              <a:t>You may use #if COMPILE_MY_CODE or #if (COMPILE_MY_CODE == 1) or #if defined(COMPILE_MY_CODE)</a:t>
            </a:r>
          </a:p>
          <a:p>
            <a:pPr lvl="1"/>
            <a:r>
              <a:rPr lang="en-US" dirty="0"/>
              <a:t>Just know what you are doing.</a:t>
            </a:r>
          </a:p>
        </p:txBody>
      </p:sp>
    </p:spTree>
    <p:extLst>
      <p:ext uri="{BB962C8B-B14F-4D97-AF65-F5344CB8AC3E}">
        <p14:creationId xmlns:p14="http://schemas.microsoft.com/office/powerpoint/2010/main" val="1489902763"/>
      </p:ext>
    </p:extLst>
  </p:cSld>
  <p:clrMapOvr>
    <a:masterClrMapping/>
  </p:clrMapOvr>
</p:sld>
</file>

<file path=ppt/theme/theme1.xml><?xml version="1.0" encoding="utf-8"?>
<a:theme xmlns:a="http://schemas.openxmlformats.org/drawingml/2006/main" name="ambiq_theme">
  <a:themeElements>
    <a:clrScheme name="Ambiq">
      <a:dk1>
        <a:sysClr val="windowText" lastClr="000000"/>
      </a:dk1>
      <a:lt1>
        <a:sysClr val="window" lastClr="FFFFFF"/>
      </a:lt1>
      <a:dk2>
        <a:srgbClr val="003767"/>
      </a:dk2>
      <a:lt2>
        <a:srgbClr val="6A737B"/>
      </a:lt2>
      <a:accent1>
        <a:srgbClr val="0079C2"/>
      </a:accent1>
      <a:accent2>
        <a:srgbClr val="B40B0B"/>
      </a:accent2>
      <a:accent3>
        <a:srgbClr val="80A1B6"/>
      </a:accent3>
      <a:accent4>
        <a:srgbClr val="8064A2"/>
      </a:accent4>
      <a:accent5>
        <a:srgbClr val="EF6518"/>
      </a:accent5>
      <a:accent6>
        <a:srgbClr val="5A842A"/>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ambiq_theme</Template>
  <TotalTime>7239</TotalTime>
  <Words>637</Words>
  <Application>Microsoft Office PowerPoint</Application>
  <PresentationFormat>On-screen Show (4:3)</PresentationFormat>
  <Paragraphs>59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ambiq_theme</vt:lpstr>
      <vt:lpstr>Ambiq SW Coding Standards</vt:lpstr>
      <vt:lpstr>Motivation/Overview</vt:lpstr>
      <vt:lpstr>Anatomy of Ambiq Coding Standards [1]</vt:lpstr>
      <vt:lpstr>Anatomy of Ambiq Coding Standards [2]</vt:lpstr>
      <vt:lpstr>Anatomy of Ambiq Coding Standards [3]</vt:lpstr>
      <vt:lpstr>Anatomy of Ambiq Coding Standards [4]</vt:lpstr>
      <vt:lpstr>Anatomy of Ambiq Coding Standards [5]</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Details for the AM3810 Sensor MCU</dc:title>
  <dc:creator>Ambiq Micro</dc:creator>
  <cp:lastModifiedBy>Ron Hemphill</cp:lastModifiedBy>
  <cp:revision>590</cp:revision>
  <dcterms:created xsi:type="dcterms:W3CDTF">2013-08-14T23:22:48Z</dcterms:created>
  <dcterms:modified xsi:type="dcterms:W3CDTF">2022-08-23T00:08:24Z</dcterms:modified>
</cp:coreProperties>
</file>