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3" r:id="rId11"/>
    <p:sldId id="278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4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3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8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41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1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2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1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1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8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4C73-8DF8-4B29-948A-2E7236C40BF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8BA7-CEE1-4203-89D9-0317F2A68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3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Congestion Control in Datacenter Based on </a:t>
            </a:r>
            <a:r>
              <a:rPr lang="en-US" altLang="zh-CN" dirty="0" smtClean="0"/>
              <a:t>Both RTT and </a:t>
            </a:r>
            <a:r>
              <a:rPr lang="en-US" altLang="zh-CN" dirty="0"/>
              <a:t>ECN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Liang </a:t>
            </a:r>
            <a:r>
              <a:rPr kumimoji="1" lang="en-US" altLang="zh-CN" dirty="0" err="1" smtClean="0"/>
              <a:t>Junpeng</a:t>
            </a:r>
            <a:r>
              <a:rPr kumimoji="1" lang="en-US" altLang="zh-CN" dirty="0" smtClean="0"/>
              <a:t>, 2014050690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Supervisor: Cui Lin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22" y="667714"/>
            <a:ext cx="1749347" cy="15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91035"/>
            <a:ext cx="4736869" cy="362708"/>
          </a:xfrm>
        </p:spPr>
        <p:txBody>
          <a:bodyPr>
            <a:noAutofit/>
          </a:bodyPr>
          <a:lstStyle/>
          <a:p>
            <a:r>
              <a:rPr kumimoji="1" lang="en-US" altLang="zh-CN" sz="3300" dirty="0" smtClean="0"/>
              <a:t>Performance of T-DCTCP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04</a:t>
            </a:r>
            <a:endParaRPr kumimoji="1" lang="zh-CN" altLang="en-US" sz="3300" dirty="0"/>
          </a:p>
        </p:txBody>
      </p:sp>
      <p:grpSp>
        <p:nvGrpSpPr>
          <p:cNvPr id="33" name="组 32"/>
          <p:cNvGrpSpPr/>
          <p:nvPr/>
        </p:nvGrpSpPr>
        <p:grpSpPr>
          <a:xfrm>
            <a:off x="886691" y="4533453"/>
            <a:ext cx="5015098" cy="2086276"/>
            <a:chOff x="886691" y="1746008"/>
            <a:chExt cx="2919647" cy="2086276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1652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blue curve represents T-DCTCP and it rises faster than the orange one. </a:t>
              </a: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80</a:t>
              </a:r>
              <a:r>
                <a:rPr lang="en-US" altLang="zh-CN" sz="2000" baseline="30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percentile, FCT of T-DCTCP is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10%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smaller than that of DCTCP.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3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n-ea"/>
                </a:rPr>
                <a:t>CDF diagram of FCT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5901789" y="4533453"/>
            <a:ext cx="5337379" cy="2086276"/>
            <a:chOff x="886691" y="1746008"/>
            <a:chExt cx="2919647" cy="2086276"/>
          </a:xfrm>
        </p:grpSpPr>
        <p:sp>
          <p:nvSpPr>
            <p:cNvPr id="38" name="矩形 37"/>
            <p:cNvSpPr/>
            <p:nvPr/>
          </p:nvSpPr>
          <p:spPr>
            <a:xfrm>
              <a:off x="886691" y="2179459"/>
              <a:ext cx="2919647" cy="1652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8650" lvl="1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FCT of 2KB flow is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1.4X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smaller.</a:t>
              </a:r>
            </a:p>
            <a:p>
              <a:pPr marL="628650" lvl="1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FCT of 50KB flow reduces by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31%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628650" lvl="1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FCT of 1MB flow drops by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48.2%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628650" lvl="1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FCT of 10MB flow increases slightly.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8"/>
            <p:cNvSpPr txBox="1"/>
            <p:nvPr/>
          </p:nvSpPr>
          <p:spPr>
            <a:xfrm>
              <a:off x="886691" y="1746008"/>
              <a:ext cx="2919647" cy="43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3"/>
                  </a:solidFill>
                  <a:latin typeface="+mn-ea"/>
                </a:rPr>
                <a:t>Bar diagram of FCT</a:t>
              </a:r>
              <a:endParaRPr lang="zh-CN" altLang="en-US" sz="2000" b="1" dirty="0">
                <a:solidFill>
                  <a:schemeClr val="accent3"/>
                </a:solidFill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0" y="758802"/>
            <a:ext cx="5032868" cy="37746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758801"/>
            <a:ext cx="5032868" cy="37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85346"/>
            <a:ext cx="3819097" cy="362708"/>
          </a:xfrm>
        </p:spPr>
        <p:txBody>
          <a:bodyPr>
            <a:noAutofit/>
          </a:bodyPr>
          <a:lstStyle/>
          <a:p>
            <a:r>
              <a:rPr kumimoji="1" lang="en-US" altLang="zh-CN" sz="3300" dirty="0" smtClean="0"/>
              <a:t>Conclusion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05</a:t>
            </a:r>
            <a:endParaRPr kumimoji="1" lang="zh-CN" altLang="en-US" sz="3300" dirty="0"/>
          </a:p>
        </p:txBody>
      </p:sp>
      <p:sp>
        <p:nvSpPr>
          <p:cNvPr id="4" name="五角星 3"/>
          <p:cNvSpPr/>
          <p:nvPr/>
        </p:nvSpPr>
        <p:spPr>
          <a:xfrm>
            <a:off x="886690" y="1481328"/>
            <a:ext cx="689433" cy="640080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8834" y="1508760"/>
            <a:ext cx="9967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T-DCTCP does reduce RTT without decrease on throughput.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886690" y="2602024"/>
            <a:ext cx="640080" cy="640080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38834" y="2629456"/>
            <a:ext cx="99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T-DCTCP does improve FCT of small flows.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五角星 17"/>
          <p:cNvSpPr/>
          <p:nvPr/>
        </p:nvSpPr>
        <p:spPr>
          <a:xfrm>
            <a:off x="886690" y="3778025"/>
            <a:ext cx="640080" cy="640080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38834" y="3805457"/>
            <a:ext cx="9967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T-DCTCP reveals the feasibility of using both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ECN as congestion indicators to control congestion level.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38834" y="5135573"/>
            <a:ext cx="9967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try to improve RTT measurement accuracy and find a better way to describe congestion and a better scheme to control </a:t>
            </a:r>
            <a:r>
              <a:rPr lang="en-US" altLang="zh-C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燕尾形 7"/>
          <p:cNvSpPr/>
          <p:nvPr/>
        </p:nvSpPr>
        <p:spPr>
          <a:xfrm rot="16200000">
            <a:off x="886690" y="5595791"/>
            <a:ext cx="649224" cy="649224"/>
          </a:xfrm>
          <a:prstGeom prst="chevr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6" grpId="0" animBg="1"/>
      <p:bldP spid="17" grpId="0"/>
      <p:bldP spid="18" grpId="0" animBg="1"/>
      <p:bldP spid="19" grpId="0"/>
      <p:bldP spid="21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That’s all of my presentation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Expecting </a:t>
            </a:r>
            <a:r>
              <a:rPr kumimoji="1" lang="en-US" altLang="zh-CN" smtClean="0"/>
              <a:t>your advice on T-DCTCP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1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642858"/>
            <a:ext cx="3819097" cy="362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TCP Problems in Datacenter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407331"/>
            <a:ext cx="1131316" cy="83376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933817"/>
            <a:ext cx="3819097" cy="605161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Existing Congestion Control Algorithm </a:t>
            </a:r>
            <a:r>
              <a:rPr kumimoji="1" lang="en-US" altLang="zh-CN" dirty="0" smtClean="0"/>
              <a:t>for </a:t>
            </a:r>
            <a:r>
              <a:rPr kumimoji="1" lang="en-US" altLang="zh-CN" dirty="0"/>
              <a:t>Datacenter </a:t>
            </a:r>
            <a:r>
              <a:rPr kumimoji="1" lang="en-US" altLang="zh-CN" dirty="0" smtClean="0"/>
              <a:t>Network</a:t>
            </a:r>
            <a:endParaRPr kumimoji="1"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1809126"/>
            <a:ext cx="1131316" cy="83376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3335613"/>
            <a:ext cx="3819097" cy="362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Introduction to </a:t>
            </a:r>
            <a:r>
              <a:rPr kumimoji="1" lang="en-US" altLang="zh-CN" dirty="0" smtClean="0"/>
              <a:t>T-DCTCP</a:t>
            </a:r>
            <a:endParaRPr kumimoji="1"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3100086"/>
            <a:ext cx="1131316" cy="83376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32030" y="4626573"/>
            <a:ext cx="3819097" cy="362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Performance of T-DCTCP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5800714" y="4391046"/>
            <a:ext cx="1131316" cy="83376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6932030" y="5917533"/>
            <a:ext cx="3819097" cy="362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5800714" y="5682006"/>
            <a:ext cx="1131316" cy="83376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9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85346"/>
            <a:ext cx="5011189" cy="421589"/>
          </a:xfrm>
        </p:spPr>
        <p:txBody>
          <a:bodyPr>
            <a:noAutofit/>
          </a:bodyPr>
          <a:lstStyle/>
          <a:p>
            <a:r>
              <a:rPr kumimoji="1" lang="en-US" altLang="zh-CN" sz="3300" dirty="0" smtClean="0"/>
              <a:t>TCP Problems in Datacenter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01</a:t>
            </a:r>
            <a:endParaRPr kumimoji="1" lang="zh-CN" altLang="en-US" sz="3300" dirty="0"/>
          </a:p>
        </p:txBody>
      </p:sp>
      <p:sp>
        <p:nvSpPr>
          <p:cNvPr id="4" name="文本框 8"/>
          <p:cNvSpPr txBox="1"/>
          <p:nvPr/>
        </p:nvSpPr>
        <p:spPr>
          <a:xfrm>
            <a:off x="1524001" y="748442"/>
            <a:ext cx="912752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sources of incompatibility between TCP and Datacenter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6" y="2079658"/>
            <a:ext cx="4565235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computation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odel: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Partition/Aggregate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6" y="3388941"/>
            <a:ext cx="42530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switches with shallow buffer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7" y="4685847"/>
            <a:ext cx="4253019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shared-buffer switches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" y="2125369"/>
            <a:ext cx="6343551" cy="23431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3002170"/>
            <a:ext cx="5447714" cy="32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75" y="1488604"/>
            <a:ext cx="5543550" cy="257175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96425"/>
            <a:ext cx="5404381" cy="507855"/>
          </a:xfrm>
        </p:spPr>
        <p:txBody>
          <a:bodyPr>
            <a:noAutofit/>
          </a:bodyPr>
          <a:lstStyle/>
          <a:p>
            <a:r>
              <a:rPr kumimoji="1" lang="en-US" altLang="zh-CN" sz="3300" dirty="0" smtClean="0"/>
              <a:t>TCP Problems in Datacenter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01</a:t>
            </a:r>
            <a:endParaRPr kumimoji="1" lang="zh-CN" altLang="en-US" sz="3300" dirty="0"/>
          </a:p>
        </p:txBody>
      </p:sp>
      <p:sp>
        <p:nvSpPr>
          <p:cNvPr id="4" name="文本框 8"/>
          <p:cNvSpPr txBox="1"/>
          <p:nvPr/>
        </p:nvSpPr>
        <p:spPr>
          <a:xfrm>
            <a:off x="2161925" y="749541"/>
            <a:ext cx="792942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incompatible issues between TCP and Datacenter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886691" y="2814076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1635328" y="2802873"/>
            <a:ext cx="19810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incast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886691" y="5121216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1635328" y="4986315"/>
            <a:ext cx="2229306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outcast issue (queue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buildup)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79"/>
          <a:stretch/>
        </p:blipFill>
        <p:spPr>
          <a:xfrm>
            <a:off x="4705788" y="4554749"/>
            <a:ext cx="6505237" cy="15969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0" b="11259"/>
          <a:stretch/>
        </p:blipFill>
        <p:spPr>
          <a:xfrm>
            <a:off x="5289642" y="1343343"/>
            <a:ext cx="5921383" cy="26023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2550" y="3701602"/>
            <a:ext cx="678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These two issues can have great harm to network performance, like decreasing throughput and increasing latency.</a:t>
            </a:r>
            <a:endParaRPr lang="zh-CN" altLang="en-US" sz="20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4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06180"/>
            <a:ext cx="11128525" cy="362708"/>
          </a:xfrm>
        </p:spPr>
        <p:txBody>
          <a:bodyPr>
            <a:noAutofit/>
          </a:bodyPr>
          <a:lstStyle/>
          <a:p>
            <a:r>
              <a:rPr kumimoji="1" lang="en-US" altLang="zh-CN" sz="3300" dirty="0" smtClean="0"/>
              <a:t>Existing Congestion Control Algorithm for Datacenter Network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02</a:t>
            </a:r>
            <a:endParaRPr kumimoji="1" lang="zh-CN" altLang="en-US" sz="3300" dirty="0"/>
          </a:p>
        </p:txBody>
      </p:sp>
      <p:grpSp>
        <p:nvGrpSpPr>
          <p:cNvPr id="6" name="组 5"/>
          <p:cNvGrpSpPr/>
          <p:nvPr/>
        </p:nvGrpSpPr>
        <p:grpSpPr>
          <a:xfrm>
            <a:off x="1224117" y="1415845"/>
            <a:ext cx="4719483" cy="1991033"/>
            <a:chOff x="1224117" y="1415845"/>
            <a:chExt cx="4719483" cy="1991033"/>
          </a:xfrm>
          <a:solidFill>
            <a:schemeClr val="accent1">
              <a:lumMod val="75000"/>
            </a:schemeClr>
          </a:solidFill>
        </p:grpSpPr>
        <p:sp>
          <p:nvSpPr>
            <p:cNvPr id="4" name="圆角矩形 3"/>
            <p:cNvSpPr/>
            <p:nvPr/>
          </p:nvSpPr>
          <p:spPr>
            <a:xfrm>
              <a:off x="1224117" y="1415845"/>
              <a:ext cx="4719483" cy="1991033"/>
            </a:xfrm>
            <a:prstGeom prst="roundRect">
              <a:avLst>
                <a:gd name="adj" fmla="val 50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80226" y="2221821"/>
              <a:ext cx="4397437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DCTCP (SIGCOMM 2010);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MCP (ACM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HotNets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-XII 2013);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DT-DCTCP (IEEE ICDCS 2013); 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8"/>
            <p:cNvSpPr txBox="1"/>
            <p:nvPr/>
          </p:nvSpPr>
          <p:spPr>
            <a:xfrm>
              <a:off x="1495931" y="1795206"/>
              <a:ext cx="4035660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Congestion Control based on ECN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6184491" y="1415845"/>
            <a:ext cx="4719483" cy="2006305"/>
            <a:chOff x="6184491" y="1415845"/>
            <a:chExt cx="4719483" cy="2006305"/>
          </a:xfrm>
          <a:solidFill>
            <a:schemeClr val="accent1">
              <a:lumMod val="75000"/>
            </a:schemeClr>
          </a:solidFill>
        </p:grpSpPr>
        <p:sp>
          <p:nvSpPr>
            <p:cNvPr id="17" name="圆角矩形 16"/>
            <p:cNvSpPr/>
            <p:nvPr/>
          </p:nvSpPr>
          <p:spPr>
            <a:xfrm>
              <a:off x="6184491" y="1415845"/>
              <a:ext cx="4719483" cy="1991033"/>
            </a:xfrm>
            <a:prstGeom prst="roundRect">
              <a:avLst>
                <a:gd name="adj" fmla="val 50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344630" y="2221821"/>
              <a:ext cx="4399200" cy="12003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TCP-FITDC (ICNC 2013);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NewTCP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(IEEE ICC 2014);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TIMELY (SIGCOMM 2015);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DX 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USENIX 2015);</a:t>
              </a: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33999" y="3777157"/>
            <a:ext cx="4719483" cy="1991033"/>
            <a:chOff x="1224114" y="3642258"/>
            <a:chExt cx="4719483" cy="1991033"/>
          </a:xfrm>
          <a:solidFill>
            <a:schemeClr val="accent1">
              <a:lumMod val="50000"/>
            </a:schemeClr>
          </a:solidFill>
        </p:grpSpPr>
        <p:sp>
          <p:nvSpPr>
            <p:cNvPr id="18" name="圆角矩形 17"/>
            <p:cNvSpPr/>
            <p:nvPr/>
          </p:nvSpPr>
          <p:spPr>
            <a:xfrm>
              <a:off x="1224114" y="3642258"/>
              <a:ext cx="4719483" cy="1991033"/>
            </a:xfrm>
            <a:prstGeom prst="roundRect">
              <a:avLst>
                <a:gd name="adj" fmla="val 50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84254" y="4562499"/>
              <a:ext cx="4399200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Deadline-aware congestion control: D</a:t>
              </a:r>
              <a:r>
                <a:rPr lang="en-US" altLang="zh-CN" sz="1400" baseline="30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 (SIGCOMM 2012)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ongestion control based on window size notification: TCP-CWR (ITC 2013)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788581" y="3669947"/>
              <a:ext cx="3590547" cy="8925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Congestion Control based on other indicator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8"/>
          <p:cNvSpPr txBox="1"/>
          <p:nvPr/>
        </p:nvSpPr>
        <p:spPr>
          <a:xfrm>
            <a:off x="6400566" y="1786124"/>
            <a:ext cx="428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 based on RTT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90427"/>
            <a:ext cx="4535701" cy="362708"/>
          </a:xfrm>
        </p:spPr>
        <p:txBody>
          <a:bodyPr>
            <a:noAutofit/>
          </a:bodyPr>
          <a:lstStyle/>
          <a:p>
            <a:r>
              <a:rPr kumimoji="1" lang="en-US" altLang="zh-CN" sz="3300" dirty="0" smtClean="0"/>
              <a:t>Introduction to T-DCTCP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03</a:t>
            </a:r>
            <a:endParaRPr kumimoji="1" lang="zh-CN" altLang="en-US" sz="3300" dirty="0"/>
          </a:p>
        </p:txBody>
      </p:sp>
      <p:sp>
        <p:nvSpPr>
          <p:cNvPr id="4" name="文本框 8"/>
          <p:cNvSpPr txBox="1"/>
          <p:nvPr/>
        </p:nvSpPr>
        <p:spPr>
          <a:xfrm>
            <a:off x="2282604" y="742984"/>
            <a:ext cx="7560413" cy="52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choosing both ECN and RTT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886690" y="2202800"/>
            <a:ext cx="462708" cy="462706"/>
          </a:xfrm>
          <a:prstGeom prst="donu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1635327" y="2199177"/>
            <a:ext cx="5067224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ECN is single-bit congestion signal.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886690" y="3496328"/>
            <a:ext cx="462708" cy="462706"/>
          </a:xfrm>
          <a:prstGeom prst="donu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635327" y="3281405"/>
            <a:ext cx="5213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RTT is not precise enough at controlling congestion window.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图: 汇总连接 9"/>
          <p:cNvSpPr/>
          <p:nvPr/>
        </p:nvSpPr>
        <p:spPr>
          <a:xfrm>
            <a:off x="7507224" y="2191597"/>
            <a:ext cx="457200" cy="461668"/>
          </a:xfrm>
          <a:prstGeom prst="flowChartSummingJunction">
            <a:avLst/>
          </a:prstGeom>
          <a:ln w="158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汇总连接 19"/>
          <p:cNvSpPr/>
          <p:nvPr/>
        </p:nvSpPr>
        <p:spPr>
          <a:xfrm>
            <a:off x="7507223" y="3497366"/>
            <a:ext cx="457200" cy="461668"/>
          </a:xfrm>
          <a:prstGeom prst="flowChartSummingJunction">
            <a:avLst/>
          </a:prstGeom>
          <a:ln w="158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62272" y="2202137"/>
            <a:ext cx="2996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 handle on packet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burst.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62271" y="3245060"/>
            <a:ext cx="33548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performance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congestion window adjustment.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62273" y="1476056"/>
            <a:ext cx="14530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Drawback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双大括号 8"/>
          <p:cNvSpPr/>
          <p:nvPr/>
        </p:nvSpPr>
        <p:spPr>
          <a:xfrm>
            <a:off x="647003" y="5729329"/>
            <a:ext cx="11170091" cy="771583"/>
          </a:xfrm>
          <a:prstGeom prst="brace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T-DCTCP can just modify senders and receivers instead of switch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 10"/>
          <p:cNvGrpSpPr/>
          <p:nvPr/>
        </p:nvGrpSpPr>
        <p:grpSpPr>
          <a:xfrm>
            <a:off x="886690" y="4683560"/>
            <a:ext cx="462708" cy="462706"/>
            <a:chOff x="5905041" y="2016087"/>
            <a:chExt cx="2060154" cy="2060154"/>
          </a:xfrm>
        </p:grpSpPr>
        <p:sp>
          <p:nvSpPr>
            <p:cNvPr id="27" name="同心圆 26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L 形 27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8"/>
          <p:cNvSpPr txBox="1"/>
          <p:nvPr/>
        </p:nvSpPr>
        <p:spPr>
          <a:xfrm>
            <a:off x="1635327" y="4683560"/>
            <a:ext cx="5213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流程图: 汇总连接 29"/>
          <p:cNvSpPr/>
          <p:nvPr/>
        </p:nvSpPr>
        <p:spPr>
          <a:xfrm>
            <a:off x="7507223" y="4683039"/>
            <a:ext cx="457200" cy="461668"/>
          </a:xfrm>
          <a:prstGeom prst="flowChartSummingJunction">
            <a:avLst/>
          </a:prstGeom>
          <a:ln w="158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62271" y="4693579"/>
            <a:ext cx="2996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on switches.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左弧形箭头 15"/>
          <p:cNvSpPr/>
          <p:nvPr/>
        </p:nvSpPr>
        <p:spPr>
          <a:xfrm>
            <a:off x="161912" y="2421924"/>
            <a:ext cx="554779" cy="26071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左弧形箭头 31"/>
          <p:cNvSpPr/>
          <p:nvPr/>
        </p:nvSpPr>
        <p:spPr>
          <a:xfrm>
            <a:off x="406519" y="3636645"/>
            <a:ext cx="312234" cy="11195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0" grpId="0" animBg="1"/>
      <p:bldP spid="20" grpId="0" animBg="1"/>
      <p:bldP spid="15" grpId="0"/>
      <p:bldP spid="21" grpId="0"/>
      <p:bldP spid="22" grpId="0"/>
      <p:bldP spid="9" grpId="0" animBg="1"/>
      <p:bldP spid="29" grpId="0"/>
      <p:bldP spid="30" grpId="0" animBg="1"/>
      <p:bldP spid="31" grpId="0"/>
      <p:bldP spid="16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82496"/>
            <a:ext cx="4435117" cy="362708"/>
          </a:xfrm>
        </p:spPr>
        <p:txBody>
          <a:bodyPr>
            <a:noAutofit/>
          </a:bodyPr>
          <a:lstStyle/>
          <a:p>
            <a:r>
              <a:rPr kumimoji="1" lang="en-US" altLang="zh-CN" sz="3300" dirty="0" smtClean="0"/>
              <a:t>Introduction to T-DCTCP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03</a:t>
            </a:r>
            <a:endParaRPr kumimoji="1" lang="zh-CN" altLang="en-US" sz="3300" dirty="0"/>
          </a:p>
        </p:txBody>
      </p:sp>
      <p:sp>
        <p:nvSpPr>
          <p:cNvPr id="4" name="文本框 8"/>
          <p:cNvSpPr txBox="1"/>
          <p:nvPr/>
        </p:nvSpPr>
        <p:spPr>
          <a:xfrm>
            <a:off x="2282604" y="742984"/>
            <a:ext cx="75604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situations for modifying congestion window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8233812" y="2094564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8982448" y="2096573"/>
            <a:ext cx="261853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RTT is less than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CN" altLang="en-US" sz="1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8233812" y="3148915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982450" y="3190023"/>
            <a:ext cx="261852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RTT is greater than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CN" altLang="en-US" sz="1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8233812" y="4246503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8987906" y="4265125"/>
            <a:ext cx="261853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RTT is decreasing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 15"/>
          <p:cNvGrpSpPr/>
          <p:nvPr/>
        </p:nvGrpSpPr>
        <p:grpSpPr>
          <a:xfrm>
            <a:off x="8233812" y="5291677"/>
            <a:ext cx="462708" cy="462706"/>
            <a:chOff x="5905041" y="2016087"/>
            <a:chExt cx="2060154" cy="2060154"/>
          </a:xfrm>
        </p:grpSpPr>
        <p:sp>
          <p:nvSpPr>
            <p:cNvPr id="21" name="同心圆 20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L 形 21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文本框 8"/>
          <p:cNvSpPr txBox="1"/>
          <p:nvPr/>
        </p:nvSpPr>
        <p:spPr>
          <a:xfrm>
            <a:off x="8982449" y="5280474"/>
            <a:ext cx="261853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RTT is increasing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796239" y="3105460"/>
            <a:ext cx="601362" cy="421597"/>
          </a:xfrm>
          <a:prstGeom prst="homePlat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1608" y="3146981"/>
            <a:ext cx="3057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</a:t>
            </a:r>
            <a:r>
              <a:rPr lang="en-US" altLang="zh-CN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alpha_factor</a:t>
            </a:r>
            <a:endParaRPr lang="zh-CN" alt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2796239" y="4223604"/>
            <a:ext cx="601362" cy="421597"/>
          </a:xfrm>
          <a:prstGeom prst="homePlat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21608" y="4265125"/>
            <a:ext cx="3057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CN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alpha_factor</a:t>
            </a:r>
            <a:endParaRPr lang="zh-CN" alt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648817" y="3569440"/>
            <a:ext cx="613055" cy="613055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2011680" y="1336011"/>
            <a:ext cx="91440" cy="52933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6773862" y="1336011"/>
            <a:ext cx="91440" cy="52933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348358" y="3802815"/>
            <a:ext cx="576836" cy="1269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2161194" y="3275836"/>
            <a:ext cx="576836" cy="1269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2155503" y="4370938"/>
            <a:ext cx="576836" cy="1269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20721543">
            <a:off x="6129220" y="3021442"/>
            <a:ext cx="576836" cy="126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20730461">
            <a:off x="6156584" y="4138875"/>
            <a:ext cx="576836" cy="1269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7061060" y="3248200"/>
            <a:ext cx="923682" cy="2032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087716" y="2196861"/>
            <a:ext cx="923682" cy="2032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7087716" y="4336298"/>
            <a:ext cx="923682" cy="2032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7087716" y="5400591"/>
            <a:ext cx="923682" cy="2032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对角圆角矩形 39"/>
          <p:cNvSpPr/>
          <p:nvPr/>
        </p:nvSpPr>
        <p:spPr>
          <a:xfrm>
            <a:off x="2282604" y="1235427"/>
            <a:ext cx="4337652" cy="57508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Alpha</a:t>
            </a:r>
            <a:r>
              <a:rPr lang="en-US" altLang="zh-CN" dirty="0" smtClean="0"/>
              <a:t> is calculated from the fraction of the </a:t>
            </a:r>
            <a:r>
              <a:rPr lang="en-US" altLang="zh-CN" dirty="0" err="1" smtClean="0"/>
              <a:t>ACKed</a:t>
            </a:r>
            <a:r>
              <a:rPr lang="en-US" altLang="zh-CN" dirty="0" smtClean="0"/>
              <a:t> packets with ECN flag</a:t>
            </a:r>
            <a:endParaRPr lang="zh-CN" altLang="en-US" dirty="0"/>
          </a:p>
        </p:txBody>
      </p:sp>
      <p:sp>
        <p:nvSpPr>
          <p:cNvPr id="41" name="对角圆角矩形 40"/>
          <p:cNvSpPr/>
          <p:nvPr/>
        </p:nvSpPr>
        <p:spPr>
          <a:xfrm>
            <a:off x="2282604" y="2088449"/>
            <a:ext cx="4337652" cy="60704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alpha_factor</a:t>
            </a:r>
            <a:r>
              <a:rPr lang="en-US" altLang="zh-CN" dirty="0" smtClean="0"/>
              <a:t> is a self-defined parameter</a:t>
            </a:r>
            <a:endParaRPr lang="zh-CN" altLang="en-US" dirty="0"/>
          </a:p>
        </p:txBody>
      </p:sp>
      <p:sp>
        <p:nvSpPr>
          <p:cNvPr id="42" name="对角圆角矩形 41"/>
          <p:cNvSpPr/>
          <p:nvPr/>
        </p:nvSpPr>
        <p:spPr>
          <a:xfrm>
            <a:off x="7168896" y="1235427"/>
            <a:ext cx="4727448" cy="786447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normalized_gradient</a:t>
            </a:r>
            <a:r>
              <a:rPr lang="en-US" altLang="zh-CN" dirty="0" smtClean="0"/>
              <a:t> equals to the difference of RTTs divided by minimum RTT to remove its unit. It reveals the trend of RTT.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982448" y="2542950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by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addstep</a:t>
            </a:r>
            <a:endParaRPr lang="en-US" altLang="zh-CN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982448" y="3447608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according to the value exceeding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value of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en-US" altLang="zh-CN" sz="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half</a:t>
            </a:r>
            <a:endParaRPr lang="zh-CN" altLang="en-US" sz="1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82448" y="4634143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by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addstep</a:t>
            </a:r>
            <a:endParaRPr lang="en-US" altLang="zh-CN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82448" y="5603838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according to the value of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normalized_gradient</a:t>
            </a:r>
            <a:endParaRPr lang="en-US" altLang="zh-CN" sz="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according to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85346"/>
            <a:ext cx="4627141" cy="362708"/>
          </a:xfrm>
        </p:spPr>
        <p:txBody>
          <a:bodyPr>
            <a:noAutofit/>
          </a:bodyPr>
          <a:lstStyle/>
          <a:p>
            <a:r>
              <a:rPr kumimoji="1" lang="en-US" altLang="zh-CN" sz="3300" dirty="0"/>
              <a:t>Performance of T-DCTCP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04</a:t>
            </a:r>
            <a:endParaRPr kumimoji="1" lang="zh-CN" altLang="en-US" sz="33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61" y="1841864"/>
            <a:ext cx="8096250" cy="2619375"/>
          </a:xfrm>
          <a:prstGeom prst="rect">
            <a:avLst/>
          </a:prstGeom>
        </p:spPr>
      </p:pic>
      <p:sp>
        <p:nvSpPr>
          <p:cNvPr id="13" name="文本框 8"/>
          <p:cNvSpPr txBox="1"/>
          <p:nvPr/>
        </p:nvSpPr>
        <p:spPr>
          <a:xfrm>
            <a:off x="2282604" y="742984"/>
            <a:ext cx="7560413" cy="52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Experiment Topology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568" y="1353312"/>
            <a:ext cx="10442448" cy="3648456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62456" y="1579530"/>
            <a:ext cx="1078992" cy="5212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2916" y="5399194"/>
            <a:ext cx="3874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iperf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incast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incast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 with various flow sizes in different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qunanities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587832" y="4485803"/>
            <a:ext cx="6842998" cy="325282"/>
            <a:chOff x="2587832" y="4485803"/>
            <a:chExt cx="6842998" cy="325282"/>
          </a:xfrm>
        </p:grpSpPr>
        <p:sp>
          <p:nvSpPr>
            <p:cNvPr id="14" name="圆角右箭头 13"/>
            <p:cNvSpPr/>
            <p:nvPr/>
          </p:nvSpPr>
          <p:spPr>
            <a:xfrm rot="16200000">
              <a:off x="5858197" y="1238452"/>
              <a:ext cx="302267" cy="6842998"/>
            </a:xfrm>
            <a:prstGeom prst="bentArrow">
              <a:avLst>
                <a:gd name="adj1" fmla="val 25000"/>
                <a:gd name="adj2" fmla="val 21809"/>
                <a:gd name="adj3" fmla="val 27128"/>
                <a:gd name="adj4" fmla="val 118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17965" y="4499156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35541" y="4494738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53117" y="4494738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87318" y="4495255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29832" y="4494738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22222" y="4494738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73464" y="4494738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86729" y="4493397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679782" y="4488979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097358" y="4488978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528119" y="4488977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997765" y="4485803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428734" y="4485803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902997" y="4485803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48532" y="4495101"/>
              <a:ext cx="82296" cy="311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672865" y="4472490"/>
            <a:ext cx="165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Incast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98746"/>
            <a:ext cx="4462549" cy="362708"/>
          </a:xfrm>
        </p:spPr>
        <p:txBody>
          <a:bodyPr>
            <a:noAutofit/>
          </a:bodyPr>
          <a:lstStyle/>
          <a:p>
            <a:r>
              <a:rPr kumimoji="1" lang="en-US" altLang="zh-CN" sz="3300" dirty="0" smtClean="0"/>
              <a:t>Performance of T-DCTCP</a:t>
            </a:r>
            <a:endParaRPr kumimoji="1" lang="zh-CN" altLang="en-US" sz="3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300" dirty="0" smtClean="0"/>
              <a:t>04</a:t>
            </a:r>
            <a:endParaRPr kumimoji="1" lang="zh-CN" altLang="en-US" sz="3300" dirty="0"/>
          </a:p>
        </p:txBody>
      </p:sp>
      <p:grpSp>
        <p:nvGrpSpPr>
          <p:cNvPr id="33" name="组 32"/>
          <p:cNvGrpSpPr/>
          <p:nvPr/>
        </p:nvGrpSpPr>
        <p:grpSpPr>
          <a:xfrm>
            <a:off x="161913" y="4316727"/>
            <a:ext cx="4572638" cy="2126222"/>
            <a:chOff x="886691" y="1746008"/>
            <a:chExt cx="2919647" cy="2126222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throughputs of  T-DCTCP and DCTCP are close.</a:t>
              </a: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throughput of T-DCTCP is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2% smaller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 that of DCTCP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3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n-ea"/>
                </a:rPr>
                <a:t>Comparing throughput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4929224" y="4316727"/>
            <a:ext cx="7061952" cy="2526332"/>
            <a:chOff x="886691" y="1746008"/>
            <a:chExt cx="2919647" cy="2526332"/>
          </a:xfrm>
        </p:grpSpPr>
        <p:sp>
          <p:nvSpPr>
            <p:cNvPr id="38" name="矩形 37"/>
            <p:cNvSpPr/>
            <p:nvPr/>
          </p:nvSpPr>
          <p:spPr>
            <a:xfrm>
              <a:off x="886691" y="2179459"/>
              <a:ext cx="2919647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average RTT of T-DCTCP is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9.4%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smaller than the average RTT of DCTCP, and is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143.2%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smaller than that of TCP with CUBIC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 for 99</a:t>
              </a:r>
              <a:r>
                <a:rPr lang="en-US" altLang="zh-CN" sz="2000" baseline="30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percentile RTT, T-DCTCP drops it by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37.7%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123.2%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comparing to DCTCP and TCP with CUBIC.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3"/>
                  </a:solidFill>
                  <a:latin typeface="+mn-ea"/>
                </a:rPr>
                <a:t>CDF diagram of RTT</a:t>
              </a:r>
              <a:endParaRPr lang="zh-CN" altLang="en-US" sz="2000" b="1" dirty="0">
                <a:solidFill>
                  <a:schemeClr val="accent3"/>
                </a:solidFill>
                <a:latin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3" y="1563618"/>
            <a:ext cx="4572638" cy="2753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8" t="5500" r="9425"/>
          <a:stretch/>
        </p:blipFill>
        <p:spPr>
          <a:xfrm>
            <a:off x="4734551" y="1154103"/>
            <a:ext cx="7388352" cy="31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658</Words>
  <Application>Microsoft Office PowerPoint</Application>
  <PresentationFormat>宽屏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Control in Datacenter Based on RTT &amp; ECN</dc:title>
  <dc:creator>梁 俊鹏</dc:creator>
  <cp:lastModifiedBy>梁 俊鹏</cp:lastModifiedBy>
  <cp:revision>83</cp:revision>
  <dcterms:created xsi:type="dcterms:W3CDTF">2018-05-16T03:23:08Z</dcterms:created>
  <dcterms:modified xsi:type="dcterms:W3CDTF">2018-05-24T03:11:57Z</dcterms:modified>
</cp:coreProperties>
</file>