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261" y="304800"/>
            <a:ext cx="12236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Application Start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41609" y="1052899"/>
            <a:ext cx="191097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Display form with 2 Buttons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19" y="1600200"/>
            <a:ext cx="2316681" cy="133361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397095" y="581799"/>
            <a:ext cx="0" cy="47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394860" y="1329898"/>
            <a:ext cx="2235" cy="270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50698" y="2209800"/>
            <a:ext cx="95772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2891" y="2209800"/>
            <a:ext cx="870656" cy="304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3457106" cy="342900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2" idx="1"/>
            <a:endCxn id="13" idx="0"/>
          </p:cNvCxnSpPr>
          <p:nvPr/>
        </p:nvCxnSpPr>
        <p:spPr>
          <a:xfrm rot="10800000">
            <a:off x="1804753" y="2209800"/>
            <a:ext cx="2628138" cy="152400"/>
          </a:xfrm>
          <a:prstGeom prst="bentConnector4">
            <a:avLst>
              <a:gd name="adj1" fmla="val 17114"/>
              <a:gd name="adj2" fmla="val 250000"/>
            </a:avLst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7150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Student will place their finger on the reader and automatically  Detect fingerprints and login the student and display a message “You’re logged in” this form will be maximized on the screen</a:t>
            </a:r>
          </a:p>
          <a:p>
            <a:r>
              <a:rPr lang="en-US" sz="1100" dirty="0" smtClean="0"/>
              <a:t>The task of this form is to wait for student to login will be open all the time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62" y="2890164"/>
            <a:ext cx="2309817" cy="1249788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3"/>
            <a:endCxn id="19" idx="0"/>
          </p:cNvCxnSpPr>
          <p:nvPr/>
        </p:nvCxnSpPr>
        <p:spPr>
          <a:xfrm>
            <a:off x="6308420" y="2362200"/>
            <a:ext cx="1349551" cy="52796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9" idx="1"/>
          </p:cNvCxnSpPr>
          <p:nvPr/>
        </p:nvCxnSpPr>
        <p:spPr>
          <a:xfrm>
            <a:off x="3118822" y="2626182"/>
            <a:ext cx="3182671" cy="888876"/>
          </a:xfrm>
          <a:prstGeom prst="bentConnector3">
            <a:avLst>
              <a:gd name="adj1" fmla="val 26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1493" y="326038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Admin will double click on the application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403003" y="4724400"/>
            <a:ext cx="14707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See next slide</a:t>
            </a:r>
            <a:endParaRPr lang="en-US" dirty="0"/>
          </a:p>
        </p:txBody>
      </p:sp>
      <p:cxnSp>
        <p:nvCxnSpPr>
          <p:cNvPr id="28" name="Elbow Connector 27"/>
          <p:cNvCxnSpPr>
            <a:stCxn id="19" idx="2"/>
            <a:endCxn id="26" idx="0"/>
          </p:cNvCxnSpPr>
          <p:nvPr/>
        </p:nvCxnSpPr>
        <p:spPr>
          <a:xfrm rot="16200000" flipH="1">
            <a:off x="7605944" y="4191979"/>
            <a:ext cx="584448" cy="4803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9144000" cy="4790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152400"/>
            <a:ext cx="2309817" cy="1249788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" idx="3"/>
          </p:cNvCxnSpPr>
          <p:nvPr/>
        </p:nvCxnSpPr>
        <p:spPr>
          <a:xfrm>
            <a:off x="5684755" y="777294"/>
            <a:ext cx="411245" cy="822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25494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admin username &amp; password OK allow login  and display the </a:t>
            </a:r>
            <a:r>
              <a:rPr lang="en-US" sz="1200" dirty="0" smtClean="0"/>
              <a:t>admin form to manager students database connection detect scanner, admin accounts 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1" y="152400"/>
            <a:ext cx="2819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Select Student and Click on Edit, it will load the selected student data and allow admin to edit student data then save it</a:t>
            </a: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Select number of Student then Click on Delete selected it will delete all the selected students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602736"/>
            <a:ext cx="119295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Student can login</a:t>
            </a:r>
          </a:p>
          <a:p>
            <a:r>
              <a:rPr lang="en-US" sz="1100" dirty="0" smtClean="0"/>
              <a:t>Monday to Friday</a:t>
            </a:r>
          </a:p>
          <a:p>
            <a:r>
              <a:rPr lang="en-US" sz="1100" dirty="0" smtClean="0"/>
              <a:t>Or </a:t>
            </a:r>
          </a:p>
          <a:p>
            <a:r>
              <a:rPr lang="en-US" sz="1100" dirty="0" smtClean="0"/>
              <a:t>Saturday only</a:t>
            </a:r>
            <a:endParaRPr lang="en-US" sz="1100" dirty="0"/>
          </a:p>
        </p:txBody>
      </p:sp>
      <p:sp>
        <p:nvSpPr>
          <p:cNvPr id="10" name="Right Brace 9"/>
          <p:cNvSpPr/>
          <p:nvPr/>
        </p:nvSpPr>
        <p:spPr>
          <a:xfrm>
            <a:off x="6400800" y="4267200"/>
            <a:ext cx="9144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1" y="1905000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8486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5715000"/>
            <a:ext cx="571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admin to setup the database connect</a:t>
            </a:r>
          </a:p>
          <a:p>
            <a:r>
              <a:rPr lang="en-US" dirty="0" smtClean="0"/>
              <a:t>IP Address, Port, Username, Password, and Database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6357" y="1173858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842250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334000"/>
            <a:ext cx="715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admin to check if fingerprint scanner is connected or no and display </a:t>
            </a:r>
          </a:p>
          <a:p>
            <a:r>
              <a:rPr lang="en-US" dirty="0" smtClean="0"/>
              <a:t>Message Ok in green color, not detected in red color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4709" y="990600"/>
            <a:ext cx="692726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384300"/>
            <a:ext cx="784225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943600"/>
            <a:ext cx="52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admin to set the admin username and password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9130" y="1615314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105025"/>
            <a:ext cx="6753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1426011"/>
            <a:ext cx="2954655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Where Admin Username &amp; Password will be Saved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2819400" y="2209800"/>
            <a:ext cx="1066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3445528" y="1587199"/>
            <a:ext cx="529873" cy="7153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6982" y="1442510"/>
            <a:ext cx="1149674" cy="2539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Students Account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096000" y="2286000"/>
            <a:ext cx="1852613" cy="24669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6657275" y="1920969"/>
            <a:ext cx="589574" cy="140487"/>
          </a:xfrm>
          <a:prstGeom prst="bentConnector3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400" y="2286000"/>
            <a:ext cx="1371600" cy="198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5384884"/>
            <a:ext cx="2146742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Where daily login data will be saved</a:t>
            </a:r>
            <a:endParaRPr lang="en-US" sz="1050" dirty="0"/>
          </a:p>
        </p:txBody>
      </p:sp>
      <p:cxnSp>
        <p:nvCxnSpPr>
          <p:cNvPr id="13" name="Elbow Connector 12"/>
          <p:cNvCxnSpPr>
            <a:stCxn id="10" idx="2"/>
            <a:endCxn id="12" idx="0"/>
          </p:cNvCxnSpPr>
          <p:nvPr/>
        </p:nvCxnSpPr>
        <p:spPr>
          <a:xfrm rot="5400000">
            <a:off x="3864044" y="4219728"/>
            <a:ext cx="1117684" cy="1212629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aaaa</cp:lastModifiedBy>
  <cp:revision>8</cp:revision>
  <dcterms:created xsi:type="dcterms:W3CDTF">2006-08-16T00:00:00Z</dcterms:created>
  <dcterms:modified xsi:type="dcterms:W3CDTF">2017-12-14T21:05:21Z</dcterms:modified>
</cp:coreProperties>
</file>