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8244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Looking for an application for students attendance with finger prints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C sharp 2010 </a:t>
            </a:r>
            <a:r>
              <a:rPr lang="en-US" b="1" dirty="0">
                <a:solidFill>
                  <a:srgbClr val="0000CC"/>
                </a:solidFill>
              </a:rPr>
              <a:t>and </a:t>
            </a:r>
            <a:r>
              <a:rPr lang="en-US" b="1" dirty="0" smtClean="0">
                <a:solidFill>
                  <a:srgbClr val="0000CC"/>
                </a:solidFill>
              </a:rPr>
              <a:t>MySQL </a:t>
            </a:r>
            <a:r>
              <a:rPr lang="en-US" b="1" u="sng" dirty="0" smtClean="0">
                <a:solidFill>
                  <a:srgbClr val="FF0000"/>
                </a:solidFill>
              </a:rPr>
              <a:t>with Setup built with the project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b="1" dirty="0" smtClean="0"/>
              <a:t>Admin </a:t>
            </a:r>
            <a:r>
              <a:rPr lang="en-US" b="1" dirty="0"/>
              <a:t>mode</a:t>
            </a:r>
            <a:r>
              <a:rPr lang="en-US" dirty="0"/>
              <a:t>:  Add, Edit, Delete, and disable students account </a:t>
            </a:r>
          </a:p>
          <a:p>
            <a:r>
              <a:rPr lang="en-US" b="1" dirty="0"/>
              <a:t>Attendance mode</a:t>
            </a:r>
            <a:r>
              <a:rPr lang="en-US" dirty="0"/>
              <a:t>: where students use their </a:t>
            </a:r>
            <a:r>
              <a:rPr lang="en-US" dirty="0" smtClean="0"/>
              <a:t>fingerprints.</a:t>
            </a:r>
            <a:endParaRPr lang="en-US" dirty="0"/>
          </a:p>
          <a:p>
            <a:r>
              <a:rPr lang="en-US" dirty="0" smtClean="0"/>
              <a:t>	Data </a:t>
            </a:r>
            <a:r>
              <a:rPr lang="en-US" dirty="0"/>
              <a:t>collected: student name, date, time, </a:t>
            </a:r>
            <a:r>
              <a:rPr lang="en-US" dirty="0" smtClean="0"/>
              <a:t>fingerprints</a:t>
            </a:r>
          </a:p>
          <a:p>
            <a:r>
              <a:rPr lang="en-US" b="1" dirty="0" smtClean="0"/>
              <a:t>Config mode</a:t>
            </a:r>
            <a:r>
              <a:rPr lang="en-US" dirty="0" smtClean="0"/>
              <a:t>: for admin only protected with username and password</a:t>
            </a:r>
          </a:p>
          <a:p>
            <a:r>
              <a:rPr lang="en-US" dirty="0" smtClean="0"/>
              <a:t>Allow admin add edit delete, disable student and set the scanner (Detect the scanner)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3124200"/>
            <a:ext cx="45364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Student_ID: Auto Generate</a:t>
            </a:r>
          </a:p>
          <a:p>
            <a:r>
              <a:rPr lang="en-US" dirty="0" smtClean="0"/>
              <a:t>Date: MM/DD/YYYY</a:t>
            </a:r>
          </a:p>
          <a:p>
            <a:r>
              <a:rPr lang="en-US" dirty="0" smtClean="0"/>
              <a:t>Student_Name: Full name of the student</a:t>
            </a:r>
          </a:p>
          <a:p>
            <a:r>
              <a:rPr lang="en-US" dirty="0" smtClean="0"/>
              <a:t>Student_Phone: Phone number of the student</a:t>
            </a:r>
          </a:p>
          <a:p>
            <a:r>
              <a:rPr lang="en-US" dirty="0" smtClean="0"/>
              <a:t>Case_Manager: will be a full name</a:t>
            </a:r>
          </a:p>
          <a:p>
            <a:r>
              <a:rPr lang="en-US" dirty="0" smtClean="0"/>
              <a:t>Logged_In: Time HH:MM:SS</a:t>
            </a:r>
          </a:p>
          <a:p>
            <a:r>
              <a:rPr lang="en-US" dirty="0" smtClean="0"/>
              <a:t>Logged_Out: Time HH:MM:SS</a:t>
            </a:r>
          </a:p>
          <a:p>
            <a:r>
              <a:rPr lang="en-US" dirty="0" smtClean="0"/>
              <a:t>Late: </a:t>
            </a:r>
            <a:r>
              <a:rPr lang="en-US" dirty="0"/>
              <a:t>Yes or No (if after 7:00 am set late = </a:t>
            </a:r>
            <a:r>
              <a:rPr lang="en-US" dirty="0" smtClean="0"/>
              <a:t>Yes)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30" y="3733800"/>
            <a:ext cx="414836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0800" y="4038600"/>
            <a:ext cx="2460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will be using this Fingerprint reader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799718" y="137672"/>
            <a:ext cx="219188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Project Budget: $200.00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143000"/>
            <a:ext cx="52431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you are the winner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 will create milestone with full amount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You start working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Send me a demo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all ok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Send me source code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I will release the milestone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not ok 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keep working and fix it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No down payment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you have problem with these conditions do not bid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85800"/>
            <a:ext cx="28194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329684"/>
            <a:ext cx="183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Student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92" y="990600"/>
            <a:ext cx="1905000" cy="600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Account Student is Active when adding new student</a:t>
            </a:r>
          </a:p>
          <a:p>
            <a:r>
              <a:rPr lang="en-US" sz="1100" dirty="0" smtClean="0"/>
              <a:t>Active, Disabled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3467581" y="1734724"/>
            <a:ext cx="624548" cy="20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4" idx="1"/>
            <a:endCxn id="3" idx="3"/>
          </p:cNvCxnSpPr>
          <p:nvPr/>
        </p:nvCxnSpPr>
        <p:spPr>
          <a:xfrm rot="10800000">
            <a:off x="1953493" y="1290683"/>
            <a:ext cx="1514089" cy="5479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1" y="2819400"/>
            <a:ext cx="1905000" cy="6001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Admin will browse and select student picture (is not required)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444827" y="2031580"/>
            <a:ext cx="624548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8" idx="3"/>
            <a:endCxn id="9" idx="1"/>
          </p:cNvCxnSpPr>
          <p:nvPr/>
        </p:nvCxnSpPr>
        <p:spPr>
          <a:xfrm flipV="1">
            <a:off x="1981201" y="2145880"/>
            <a:ext cx="1463626" cy="97360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7159" y="2847310"/>
            <a:ext cx="516155" cy="2078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1"/>
            <a:endCxn id="8" idx="3"/>
          </p:cNvCxnSpPr>
          <p:nvPr/>
        </p:nvCxnSpPr>
        <p:spPr>
          <a:xfrm rot="10800000" flipV="1">
            <a:off x="1981201" y="2951218"/>
            <a:ext cx="2595958" cy="168263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1" y="3962400"/>
            <a:ext cx="1905000" cy="769441"/>
          </a:xfrm>
          <a:prstGeom prst="rect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Student will place his finger on the scanner and the admin will click on Scan to capture the fingerprint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4551350" y="4044452"/>
            <a:ext cx="567771" cy="20781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1"/>
            <a:endCxn id="18" idx="3"/>
          </p:cNvCxnSpPr>
          <p:nvPr/>
        </p:nvCxnSpPr>
        <p:spPr>
          <a:xfrm rot="10800000" flipV="1">
            <a:off x="1981202" y="4148361"/>
            <a:ext cx="2570149" cy="198760"/>
          </a:xfrm>
          <a:prstGeom prst="bentConnector3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5318632"/>
            <a:ext cx="1905000" cy="76944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Admin will click on save to add student data to the database (MySQL) or Click on Cancel to cancel the entry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4196474" y="4946775"/>
            <a:ext cx="1217066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4" idx="1"/>
            <a:endCxn id="23" idx="3"/>
          </p:cNvCxnSpPr>
          <p:nvPr/>
        </p:nvCxnSpPr>
        <p:spPr>
          <a:xfrm rot="10800000" flipV="1">
            <a:off x="1981200" y="5061075"/>
            <a:ext cx="2215274" cy="642278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44827" y="4347121"/>
            <a:ext cx="1965373" cy="4534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29400" y="2031580"/>
            <a:ext cx="1905000" cy="144655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Admin will select which day of the week will the student logging </a:t>
            </a:r>
            <a:r>
              <a:rPr lang="en-US" sz="1100" dirty="0" smtClean="0"/>
              <a:t>in</a:t>
            </a:r>
          </a:p>
          <a:p>
            <a:r>
              <a:rPr lang="en-US" sz="1100" dirty="0" smtClean="0"/>
              <a:t>If week days is selected = student can only login during the week day</a:t>
            </a:r>
          </a:p>
          <a:p>
            <a:r>
              <a:rPr lang="en-US" sz="1100" dirty="0" smtClean="0"/>
              <a:t>If Saturday = the student can only login on </a:t>
            </a:r>
            <a:r>
              <a:rPr lang="en-US" sz="1100" dirty="0" err="1" smtClean="0"/>
              <a:t>saturday</a:t>
            </a:r>
            <a:endParaRPr lang="en-US" sz="1100" dirty="0"/>
          </a:p>
        </p:txBody>
      </p:sp>
      <p:cxnSp>
        <p:nvCxnSpPr>
          <p:cNvPr id="27" name="Elbow Connector 26"/>
          <p:cNvCxnSpPr>
            <a:stCxn id="17" idx="3"/>
            <a:endCxn id="26" idx="2"/>
          </p:cNvCxnSpPr>
          <p:nvPr/>
        </p:nvCxnSpPr>
        <p:spPr>
          <a:xfrm flipV="1">
            <a:off x="5410200" y="3478130"/>
            <a:ext cx="2171700" cy="1095731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54" y="762000"/>
            <a:ext cx="5857875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1" y="2133600"/>
            <a:ext cx="1905000" cy="229293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Student Placer his finger on the scanner </a:t>
            </a:r>
          </a:p>
          <a:p>
            <a:r>
              <a:rPr lang="en-US" sz="1100" dirty="0" smtClean="0"/>
              <a:t>Auto detect will be used</a:t>
            </a:r>
          </a:p>
          <a:p>
            <a:r>
              <a:rPr lang="en-US" sz="1100" dirty="0" smtClean="0"/>
              <a:t>To detect finger prints presence </a:t>
            </a:r>
          </a:p>
          <a:p>
            <a:r>
              <a:rPr lang="en-US" sz="1100" dirty="0" smtClean="0"/>
              <a:t>The finger print is captured</a:t>
            </a:r>
          </a:p>
          <a:p>
            <a:r>
              <a:rPr lang="en-US" sz="1100" dirty="0" smtClean="0"/>
              <a:t>The information of the student will be displayed</a:t>
            </a:r>
          </a:p>
          <a:p>
            <a:r>
              <a:rPr lang="en-US" sz="1100" dirty="0" smtClean="0"/>
              <a:t>And he will be logged in</a:t>
            </a:r>
          </a:p>
          <a:p>
            <a:r>
              <a:rPr lang="en-US" sz="1100" dirty="0" smtClean="0"/>
              <a:t>Display Message Mr. you’re logged in  or Logged Out</a:t>
            </a:r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73052" y="4495800"/>
            <a:ext cx="1905000" cy="12772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If student try to login after 7:05 am  Admin must validate using his (Admin) finger print</a:t>
            </a:r>
          </a:p>
          <a:p>
            <a:r>
              <a:rPr lang="en-US" sz="1100" dirty="0" smtClean="0"/>
              <a:t>Otherwise no logged in</a:t>
            </a:r>
          </a:p>
          <a:p>
            <a:r>
              <a:rPr lang="en-US" sz="1100" dirty="0" smtClean="0"/>
              <a:t>This rule can be enabled or disabled</a:t>
            </a:r>
          </a:p>
          <a:p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30123" y="152400"/>
            <a:ext cx="775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form must be maximized on the screen so student can not use the computer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505200"/>
            <a:ext cx="44307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how the data will be saved in the table</a:t>
            </a:r>
          </a:p>
          <a:p>
            <a:r>
              <a:rPr lang="en-US" dirty="0" err="1" smtClean="0"/>
              <a:t>Student_ID</a:t>
            </a:r>
            <a:endParaRPr lang="en-US" dirty="0" smtClean="0"/>
          </a:p>
          <a:p>
            <a:r>
              <a:rPr lang="en-US" dirty="0" err="1" smtClean="0"/>
              <a:t>Current_Date</a:t>
            </a:r>
            <a:endParaRPr lang="en-US" dirty="0" smtClean="0"/>
          </a:p>
          <a:p>
            <a:r>
              <a:rPr lang="en-US" dirty="0" err="1" smtClean="0"/>
              <a:t>Student_Name</a:t>
            </a:r>
            <a:endParaRPr lang="en-US" dirty="0" smtClean="0"/>
          </a:p>
          <a:p>
            <a:r>
              <a:rPr lang="en-US" dirty="0" err="1" smtClean="0"/>
              <a:t>Student_Phone</a:t>
            </a:r>
            <a:endParaRPr lang="en-US" dirty="0" smtClean="0"/>
          </a:p>
          <a:p>
            <a:r>
              <a:rPr lang="en-US" dirty="0" smtClean="0"/>
              <a:t>Case_Manager</a:t>
            </a:r>
          </a:p>
          <a:p>
            <a:r>
              <a:rPr lang="en-US" dirty="0" smtClean="0"/>
              <a:t>Logged_In</a:t>
            </a:r>
          </a:p>
          <a:p>
            <a:r>
              <a:rPr lang="en-US" dirty="0" err="1" smtClean="0"/>
              <a:t>Logged_Out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Late: Yes or No (if after 7:00 am set late = Yes)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1143000"/>
            <a:ext cx="87534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40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356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aaaa</cp:lastModifiedBy>
  <cp:revision>14</cp:revision>
  <dcterms:created xsi:type="dcterms:W3CDTF">2006-08-16T00:00:00Z</dcterms:created>
  <dcterms:modified xsi:type="dcterms:W3CDTF">2017-12-14T16:48:32Z</dcterms:modified>
</cp:coreProperties>
</file>