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72" r:id="rId4"/>
    <p:sldId id="307" r:id="rId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7"/>
      <p:bold r:id="rId8"/>
    </p:embeddedFont>
    <p:embeddedFont>
      <p:font typeface="Algerian" panose="04020705040A02060702" pitchFamily="82" charset="0"/>
      <p:regular r:id="rId9"/>
    </p:embeddedFont>
    <p:embeddedFont>
      <p:font typeface="Anaheim" panose="020B0604020202020204" charset="0"/>
      <p:regular r:id="rId10"/>
    </p:embeddedFont>
    <p:embeddedFont>
      <p:font typeface="Barlow Condensed ExtraBold" panose="020B0604020202020204" charset="0"/>
      <p:bold r:id="rId11"/>
      <p:boldItalic r:id="rId12"/>
    </p:embeddedFont>
    <p:embeddedFont>
      <p:font typeface="Forte" panose="03060902040502070203" pitchFamily="66" charset="0"/>
      <p:regular r:id="rId13"/>
    </p:embeddedFont>
    <p:embeddedFont>
      <p:font typeface="MS Gothic" panose="020B0609070205080204" pitchFamily="49" charset="-128"/>
      <p:regular r:id="rId14"/>
    </p:embeddedFont>
    <p:embeddedFont>
      <p:font typeface="Overpass Mon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67C"/>
    <a:srgbClr val="F1AA75"/>
    <a:srgbClr val="FD6969"/>
    <a:srgbClr val="F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952F58-FCED-44DC-99A1-5859001EC648}">
  <a:tblStyle styleId="{88952F58-FCED-44DC-99A1-5859001EC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ACC433-D2FD-49F3-8AB8-E77C952830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04670-E9A0-475E-8EFB-CA34E7174DB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6961E2-498E-4242-B628-6E0A3FA3152B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Forte" panose="03060902040502070203" pitchFamily="66" charset="0"/>
            </a:rPr>
            <a:t>Features</a:t>
          </a:r>
          <a:endParaRPr lang="en-IN" b="1" dirty="0">
            <a:solidFill>
              <a:srgbClr val="FF0000"/>
            </a:solidFill>
            <a:latin typeface="Forte" panose="03060902040502070203" pitchFamily="66" charset="0"/>
          </a:endParaRPr>
        </a:p>
      </dgm:t>
    </dgm:pt>
    <dgm:pt modelId="{4AB236B4-34A3-4507-9208-576B282259E5}" type="parTrans" cxnId="{08EE8ECF-EB46-4006-9256-913990494159}">
      <dgm:prSet/>
      <dgm:spPr/>
      <dgm:t>
        <a:bodyPr/>
        <a:lstStyle/>
        <a:p>
          <a:endParaRPr lang="en-IN"/>
        </a:p>
      </dgm:t>
    </dgm:pt>
    <dgm:pt modelId="{D3682E8D-B372-4A88-B67C-F7B5864EBDA0}" type="sibTrans" cxnId="{08EE8ECF-EB46-4006-9256-913990494159}">
      <dgm:prSet/>
      <dgm:spPr/>
      <dgm:t>
        <a:bodyPr/>
        <a:lstStyle/>
        <a:p>
          <a:endParaRPr lang="en-IN"/>
        </a:p>
      </dgm:t>
    </dgm:pt>
    <dgm:pt modelId="{1BC3A4D1-7609-48D8-81A6-94B068012CAD}">
      <dgm:prSet phldrT="[Text]"/>
      <dgm:spPr/>
      <dgm:t>
        <a:bodyPr/>
        <a:lstStyle/>
        <a:p>
          <a:endParaRPr lang="en-IN" dirty="0"/>
        </a:p>
      </dgm:t>
    </dgm:pt>
    <dgm:pt modelId="{6298528F-90C6-4411-A5C0-0534A6FC7269}" type="parTrans" cxnId="{E18B8CA8-999A-484A-BFB5-8049E84C79CD}">
      <dgm:prSet/>
      <dgm:spPr/>
      <dgm:t>
        <a:bodyPr/>
        <a:lstStyle/>
        <a:p>
          <a:endParaRPr lang="en-IN"/>
        </a:p>
      </dgm:t>
    </dgm:pt>
    <dgm:pt modelId="{C88D9208-75A4-4CA9-BA38-357A8A1AA2AC}" type="sibTrans" cxnId="{E18B8CA8-999A-484A-BFB5-8049E84C79CD}">
      <dgm:prSet/>
      <dgm:spPr/>
      <dgm:t>
        <a:bodyPr/>
        <a:lstStyle/>
        <a:p>
          <a:endParaRPr lang="en-IN"/>
        </a:p>
      </dgm:t>
    </dgm:pt>
    <dgm:pt modelId="{432A2C51-E2E2-4BB0-A695-29EB198F7BE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rgbClr val="FF0000"/>
              </a:solidFill>
              <a:latin typeface="Forte" panose="03060902040502070203" pitchFamily="66" charset="0"/>
            </a:rPr>
            <a:t>Portability</a:t>
          </a:r>
          <a:endParaRPr lang="en-IN" b="1" dirty="0">
            <a:solidFill>
              <a:srgbClr val="FF0000"/>
            </a:solidFill>
            <a:latin typeface="Forte" panose="03060902040502070203" pitchFamily="66" charset="0"/>
          </a:endParaRPr>
        </a:p>
      </dgm:t>
    </dgm:pt>
    <dgm:pt modelId="{CDFCA41A-34AB-4CFF-8369-3EE159D5B3BE}" type="parTrans" cxnId="{9EFD88B0-5F03-4961-8C89-849C38013994}">
      <dgm:prSet/>
      <dgm:spPr/>
      <dgm:t>
        <a:bodyPr/>
        <a:lstStyle/>
        <a:p>
          <a:endParaRPr lang="en-IN"/>
        </a:p>
      </dgm:t>
    </dgm:pt>
    <dgm:pt modelId="{5AE80F82-12A2-4D66-8A6D-0D7EC465B115}" type="sibTrans" cxnId="{9EFD88B0-5F03-4961-8C89-849C38013994}">
      <dgm:prSet/>
      <dgm:spPr/>
      <dgm:t>
        <a:bodyPr/>
        <a:lstStyle/>
        <a:p>
          <a:endParaRPr lang="en-IN"/>
        </a:p>
      </dgm:t>
    </dgm:pt>
    <dgm:pt modelId="{CE525AB2-AF81-46C4-A9D1-E6AECF765472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Forte" panose="03060902040502070203" pitchFamily="66" charset="0"/>
            </a:rPr>
            <a:t>Memory Management </a:t>
          </a:r>
          <a:endParaRPr lang="en-IN" b="1" dirty="0">
            <a:solidFill>
              <a:srgbClr val="FF0000"/>
            </a:solidFill>
            <a:latin typeface="Forte" panose="03060902040502070203" pitchFamily="66" charset="0"/>
          </a:endParaRPr>
        </a:p>
      </dgm:t>
    </dgm:pt>
    <dgm:pt modelId="{C4A5105E-52FD-4CA9-A379-E06665A5C880}" type="parTrans" cxnId="{D3BB64D7-6A3F-4BE7-AD25-C51B52122272}">
      <dgm:prSet/>
      <dgm:spPr/>
      <dgm:t>
        <a:bodyPr/>
        <a:lstStyle/>
        <a:p>
          <a:endParaRPr lang="en-IN"/>
        </a:p>
      </dgm:t>
    </dgm:pt>
    <dgm:pt modelId="{9E6A5573-99C5-42A0-A841-B884621777A8}" type="sibTrans" cxnId="{D3BB64D7-6A3F-4BE7-AD25-C51B52122272}">
      <dgm:prSet/>
      <dgm:spPr/>
      <dgm:t>
        <a:bodyPr/>
        <a:lstStyle/>
        <a:p>
          <a:endParaRPr lang="en-IN"/>
        </a:p>
      </dgm:t>
    </dgm:pt>
    <dgm:pt modelId="{1351EA12-D8F5-49FE-B788-3E64474D192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rgbClr val="FF0000"/>
              </a:solidFill>
              <a:latin typeface="Forte" panose="03060902040502070203" pitchFamily="66" charset="0"/>
            </a:rPr>
            <a:t>Libraries with rich Functions</a:t>
          </a:r>
          <a:endParaRPr lang="en-IN" b="1" dirty="0">
            <a:solidFill>
              <a:srgbClr val="FF0000"/>
            </a:solidFill>
            <a:latin typeface="Forte" panose="03060902040502070203" pitchFamily="66" charset="0"/>
          </a:endParaRPr>
        </a:p>
      </dgm:t>
    </dgm:pt>
    <dgm:pt modelId="{7A6C504E-A5B5-48E1-A895-0A1DE1F6DBAF}" type="parTrans" cxnId="{4B23DEFD-5208-4086-B9DF-0B43B0C2BBAA}">
      <dgm:prSet/>
      <dgm:spPr/>
      <dgm:t>
        <a:bodyPr/>
        <a:lstStyle/>
        <a:p>
          <a:endParaRPr lang="en-IN"/>
        </a:p>
      </dgm:t>
    </dgm:pt>
    <dgm:pt modelId="{DF4148E1-0538-443A-9F7B-08637A0D8834}" type="sibTrans" cxnId="{4B23DEFD-5208-4086-B9DF-0B43B0C2BBAA}">
      <dgm:prSet/>
      <dgm:spPr/>
      <dgm:t>
        <a:bodyPr/>
        <a:lstStyle/>
        <a:p>
          <a:endParaRPr lang="en-IN"/>
        </a:p>
      </dgm:t>
    </dgm:pt>
    <dgm:pt modelId="{1485A1D7-FE3D-4A5F-B12B-A58EB4DBA5BF}" type="pres">
      <dgm:prSet presAssocID="{FDA04670-E9A0-475E-8EFB-CA34E7174D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AF8770-DC7E-44C6-A4A5-09C0BD0F56D4}" type="pres">
      <dgm:prSet presAssocID="{466961E2-498E-4242-B628-6E0A3FA3152B}" presName="centerShape" presStyleLbl="node0" presStyleIdx="0" presStyleCnt="1"/>
      <dgm:spPr/>
    </dgm:pt>
    <dgm:pt modelId="{235FB01E-227B-43C9-8093-B58C71653503}" type="pres">
      <dgm:prSet presAssocID="{6298528F-90C6-4411-A5C0-0534A6FC7269}" presName="parTrans" presStyleLbl="sibTrans2D1" presStyleIdx="0" presStyleCnt="4"/>
      <dgm:spPr/>
    </dgm:pt>
    <dgm:pt modelId="{8E906F15-C063-48F7-9C37-97D8A633C1DE}" type="pres">
      <dgm:prSet presAssocID="{6298528F-90C6-4411-A5C0-0534A6FC7269}" presName="connectorText" presStyleLbl="sibTrans2D1" presStyleIdx="0" presStyleCnt="4"/>
      <dgm:spPr/>
    </dgm:pt>
    <dgm:pt modelId="{F1EA1939-A5C2-4A5F-878E-B70FBAF21AAC}" type="pres">
      <dgm:prSet presAssocID="{1BC3A4D1-7609-48D8-81A6-94B068012CAD}" presName="node" presStyleLbl="node1" presStyleIdx="0" presStyleCnt="4" custRadScaleRad="101304">
        <dgm:presLayoutVars>
          <dgm:bulletEnabled val="1"/>
        </dgm:presLayoutVars>
      </dgm:prSet>
      <dgm:spPr/>
    </dgm:pt>
    <dgm:pt modelId="{0EC72337-BFAD-4E29-8F47-C9FDF9016BE5}" type="pres">
      <dgm:prSet presAssocID="{CDFCA41A-34AB-4CFF-8369-3EE159D5B3BE}" presName="parTrans" presStyleLbl="sibTrans2D1" presStyleIdx="1" presStyleCnt="4"/>
      <dgm:spPr/>
    </dgm:pt>
    <dgm:pt modelId="{C4B66F58-ABFA-42F0-B371-6C679F2E7FD3}" type="pres">
      <dgm:prSet presAssocID="{CDFCA41A-34AB-4CFF-8369-3EE159D5B3BE}" presName="connectorText" presStyleLbl="sibTrans2D1" presStyleIdx="1" presStyleCnt="4"/>
      <dgm:spPr/>
    </dgm:pt>
    <dgm:pt modelId="{77DA0FD5-312E-4710-91C2-180B7F96D918}" type="pres">
      <dgm:prSet presAssocID="{432A2C51-E2E2-4BB0-A695-29EB198F7BEC}" presName="node" presStyleLbl="node1" presStyleIdx="1" presStyleCnt="4">
        <dgm:presLayoutVars>
          <dgm:bulletEnabled val="1"/>
        </dgm:presLayoutVars>
      </dgm:prSet>
      <dgm:spPr/>
    </dgm:pt>
    <dgm:pt modelId="{F4C45B46-CF41-4AE1-A513-384AF5CC4B1C}" type="pres">
      <dgm:prSet presAssocID="{C4A5105E-52FD-4CA9-A379-E06665A5C880}" presName="parTrans" presStyleLbl="sibTrans2D1" presStyleIdx="2" presStyleCnt="4"/>
      <dgm:spPr/>
    </dgm:pt>
    <dgm:pt modelId="{E06455F0-1961-4196-9B49-0C5E20089869}" type="pres">
      <dgm:prSet presAssocID="{C4A5105E-52FD-4CA9-A379-E06665A5C880}" presName="connectorText" presStyleLbl="sibTrans2D1" presStyleIdx="2" presStyleCnt="4"/>
      <dgm:spPr/>
    </dgm:pt>
    <dgm:pt modelId="{26B20094-8DF0-4D84-83A9-2660CF9B3EFC}" type="pres">
      <dgm:prSet presAssocID="{CE525AB2-AF81-46C4-A9D1-E6AECF765472}" presName="node" presStyleLbl="node1" presStyleIdx="2" presStyleCnt="4">
        <dgm:presLayoutVars>
          <dgm:bulletEnabled val="1"/>
        </dgm:presLayoutVars>
      </dgm:prSet>
      <dgm:spPr/>
    </dgm:pt>
    <dgm:pt modelId="{2980A448-C840-4E0F-9AB1-A9B7165D0390}" type="pres">
      <dgm:prSet presAssocID="{7A6C504E-A5B5-48E1-A895-0A1DE1F6DBAF}" presName="parTrans" presStyleLbl="sibTrans2D1" presStyleIdx="3" presStyleCnt="4"/>
      <dgm:spPr/>
    </dgm:pt>
    <dgm:pt modelId="{04915D85-3F15-4CFC-856C-E659DA2DE87A}" type="pres">
      <dgm:prSet presAssocID="{7A6C504E-A5B5-48E1-A895-0A1DE1F6DBAF}" presName="connectorText" presStyleLbl="sibTrans2D1" presStyleIdx="3" presStyleCnt="4"/>
      <dgm:spPr/>
    </dgm:pt>
    <dgm:pt modelId="{828B80E9-6413-4570-95C2-0D95E0AEB6F3}" type="pres">
      <dgm:prSet presAssocID="{1351EA12-D8F5-49FE-B788-3E64474D192B}" presName="node" presStyleLbl="node1" presStyleIdx="3" presStyleCnt="4">
        <dgm:presLayoutVars>
          <dgm:bulletEnabled val="1"/>
        </dgm:presLayoutVars>
      </dgm:prSet>
      <dgm:spPr/>
    </dgm:pt>
  </dgm:ptLst>
  <dgm:cxnLst>
    <dgm:cxn modelId="{8B729708-6ADC-4669-8C34-FDA37A555F81}" type="presOf" srcId="{466961E2-498E-4242-B628-6E0A3FA3152B}" destId="{ADAF8770-DC7E-44C6-A4A5-09C0BD0F56D4}" srcOrd="0" destOrd="0" presId="urn:microsoft.com/office/officeart/2005/8/layout/radial5"/>
    <dgm:cxn modelId="{8953CF14-B5E7-4905-8E06-BEF14C6E28DE}" type="presOf" srcId="{7A6C504E-A5B5-48E1-A895-0A1DE1F6DBAF}" destId="{04915D85-3F15-4CFC-856C-E659DA2DE87A}" srcOrd="1" destOrd="0" presId="urn:microsoft.com/office/officeart/2005/8/layout/radial5"/>
    <dgm:cxn modelId="{052AB417-2FDE-4742-85B8-EC840F9ED2BF}" type="presOf" srcId="{CDFCA41A-34AB-4CFF-8369-3EE159D5B3BE}" destId="{0EC72337-BFAD-4E29-8F47-C9FDF9016BE5}" srcOrd="0" destOrd="0" presId="urn:microsoft.com/office/officeart/2005/8/layout/radial5"/>
    <dgm:cxn modelId="{04C30122-37C9-466F-9E7A-75490933882D}" type="presOf" srcId="{1BC3A4D1-7609-48D8-81A6-94B068012CAD}" destId="{F1EA1939-A5C2-4A5F-878E-B70FBAF21AAC}" srcOrd="0" destOrd="0" presId="urn:microsoft.com/office/officeart/2005/8/layout/radial5"/>
    <dgm:cxn modelId="{8CE76D2C-BB93-4CD4-9F54-3C4EF1C952CB}" type="presOf" srcId="{6298528F-90C6-4411-A5C0-0534A6FC7269}" destId="{235FB01E-227B-43C9-8093-B58C71653503}" srcOrd="0" destOrd="0" presId="urn:microsoft.com/office/officeart/2005/8/layout/radial5"/>
    <dgm:cxn modelId="{EFCF2934-EB93-430B-8791-F0E46F1B0401}" type="presOf" srcId="{FDA04670-E9A0-475E-8EFB-CA34E7174DBC}" destId="{1485A1D7-FE3D-4A5F-B12B-A58EB4DBA5BF}" srcOrd="0" destOrd="0" presId="urn:microsoft.com/office/officeart/2005/8/layout/radial5"/>
    <dgm:cxn modelId="{94538838-F960-438D-875B-49FBF13773BA}" type="presOf" srcId="{CDFCA41A-34AB-4CFF-8369-3EE159D5B3BE}" destId="{C4B66F58-ABFA-42F0-B371-6C679F2E7FD3}" srcOrd="1" destOrd="0" presId="urn:microsoft.com/office/officeart/2005/8/layout/radial5"/>
    <dgm:cxn modelId="{5C71D639-24E6-4A0E-8051-2700130E0BF9}" type="presOf" srcId="{7A6C504E-A5B5-48E1-A895-0A1DE1F6DBAF}" destId="{2980A448-C840-4E0F-9AB1-A9B7165D0390}" srcOrd="0" destOrd="0" presId="urn:microsoft.com/office/officeart/2005/8/layout/radial5"/>
    <dgm:cxn modelId="{8F97F690-C8B1-438E-9D6A-D41DBA70209D}" type="presOf" srcId="{C4A5105E-52FD-4CA9-A379-E06665A5C880}" destId="{E06455F0-1961-4196-9B49-0C5E20089869}" srcOrd="1" destOrd="0" presId="urn:microsoft.com/office/officeart/2005/8/layout/radial5"/>
    <dgm:cxn modelId="{A7C403A2-D173-467B-B045-28A18AF7964D}" type="presOf" srcId="{432A2C51-E2E2-4BB0-A695-29EB198F7BEC}" destId="{77DA0FD5-312E-4710-91C2-180B7F96D918}" srcOrd="0" destOrd="0" presId="urn:microsoft.com/office/officeart/2005/8/layout/radial5"/>
    <dgm:cxn modelId="{CF8ACAA7-5ED6-4B36-ABAD-0D9B68367C67}" type="presOf" srcId="{C4A5105E-52FD-4CA9-A379-E06665A5C880}" destId="{F4C45B46-CF41-4AE1-A513-384AF5CC4B1C}" srcOrd="0" destOrd="0" presId="urn:microsoft.com/office/officeart/2005/8/layout/radial5"/>
    <dgm:cxn modelId="{E18B8CA8-999A-484A-BFB5-8049E84C79CD}" srcId="{466961E2-498E-4242-B628-6E0A3FA3152B}" destId="{1BC3A4D1-7609-48D8-81A6-94B068012CAD}" srcOrd="0" destOrd="0" parTransId="{6298528F-90C6-4411-A5C0-0534A6FC7269}" sibTransId="{C88D9208-75A4-4CA9-BA38-357A8A1AA2AC}"/>
    <dgm:cxn modelId="{9EFD88B0-5F03-4961-8C89-849C38013994}" srcId="{466961E2-498E-4242-B628-6E0A3FA3152B}" destId="{432A2C51-E2E2-4BB0-A695-29EB198F7BEC}" srcOrd="1" destOrd="0" parTransId="{CDFCA41A-34AB-4CFF-8369-3EE159D5B3BE}" sibTransId="{5AE80F82-12A2-4D66-8A6D-0D7EC465B115}"/>
    <dgm:cxn modelId="{3F1396B6-8434-4E78-99A4-EB404F8F441E}" type="presOf" srcId="{6298528F-90C6-4411-A5C0-0534A6FC7269}" destId="{8E906F15-C063-48F7-9C37-97D8A633C1DE}" srcOrd="1" destOrd="0" presId="urn:microsoft.com/office/officeart/2005/8/layout/radial5"/>
    <dgm:cxn modelId="{08EE8ECF-EB46-4006-9256-913990494159}" srcId="{FDA04670-E9A0-475E-8EFB-CA34E7174DBC}" destId="{466961E2-498E-4242-B628-6E0A3FA3152B}" srcOrd="0" destOrd="0" parTransId="{4AB236B4-34A3-4507-9208-576B282259E5}" sibTransId="{D3682E8D-B372-4A88-B67C-F7B5864EBDA0}"/>
    <dgm:cxn modelId="{324409D4-A8D4-470F-9460-CDCA0BDAC64C}" type="presOf" srcId="{CE525AB2-AF81-46C4-A9D1-E6AECF765472}" destId="{26B20094-8DF0-4D84-83A9-2660CF9B3EFC}" srcOrd="0" destOrd="0" presId="urn:microsoft.com/office/officeart/2005/8/layout/radial5"/>
    <dgm:cxn modelId="{D3BB64D7-6A3F-4BE7-AD25-C51B52122272}" srcId="{466961E2-498E-4242-B628-6E0A3FA3152B}" destId="{CE525AB2-AF81-46C4-A9D1-E6AECF765472}" srcOrd="2" destOrd="0" parTransId="{C4A5105E-52FD-4CA9-A379-E06665A5C880}" sibTransId="{9E6A5573-99C5-42A0-A841-B884621777A8}"/>
    <dgm:cxn modelId="{1CC8CCF6-A8E1-4138-BE0E-B3D9FE2E271C}" type="presOf" srcId="{1351EA12-D8F5-49FE-B788-3E64474D192B}" destId="{828B80E9-6413-4570-95C2-0D95E0AEB6F3}" srcOrd="0" destOrd="0" presId="urn:microsoft.com/office/officeart/2005/8/layout/radial5"/>
    <dgm:cxn modelId="{4B23DEFD-5208-4086-B9DF-0B43B0C2BBAA}" srcId="{466961E2-498E-4242-B628-6E0A3FA3152B}" destId="{1351EA12-D8F5-49FE-B788-3E64474D192B}" srcOrd="3" destOrd="0" parTransId="{7A6C504E-A5B5-48E1-A895-0A1DE1F6DBAF}" sibTransId="{DF4148E1-0538-443A-9F7B-08637A0D8834}"/>
    <dgm:cxn modelId="{CAC21A0D-664F-4F27-B80B-0D7A8144E9CF}" type="presParOf" srcId="{1485A1D7-FE3D-4A5F-B12B-A58EB4DBA5BF}" destId="{ADAF8770-DC7E-44C6-A4A5-09C0BD0F56D4}" srcOrd="0" destOrd="0" presId="urn:microsoft.com/office/officeart/2005/8/layout/radial5"/>
    <dgm:cxn modelId="{5D4A4DF0-665D-4B37-9837-5B5DF34B4BD9}" type="presParOf" srcId="{1485A1D7-FE3D-4A5F-B12B-A58EB4DBA5BF}" destId="{235FB01E-227B-43C9-8093-B58C71653503}" srcOrd="1" destOrd="0" presId="urn:microsoft.com/office/officeart/2005/8/layout/radial5"/>
    <dgm:cxn modelId="{FFDEA157-509C-4535-B4C0-0544D25C6B9A}" type="presParOf" srcId="{235FB01E-227B-43C9-8093-B58C71653503}" destId="{8E906F15-C063-48F7-9C37-97D8A633C1DE}" srcOrd="0" destOrd="0" presId="urn:microsoft.com/office/officeart/2005/8/layout/radial5"/>
    <dgm:cxn modelId="{160332FD-3184-48C2-B11A-A2B615AD537B}" type="presParOf" srcId="{1485A1D7-FE3D-4A5F-B12B-A58EB4DBA5BF}" destId="{F1EA1939-A5C2-4A5F-878E-B70FBAF21AAC}" srcOrd="2" destOrd="0" presId="urn:microsoft.com/office/officeart/2005/8/layout/radial5"/>
    <dgm:cxn modelId="{19E7D3A6-2C3D-4F3C-8E14-005F658F60AB}" type="presParOf" srcId="{1485A1D7-FE3D-4A5F-B12B-A58EB4DBA5BF}" destId="{0EC72337-BFAD-4E29-8F47-C9FDF9016BE5}" srcOrd="3" destOrd="0" presId="urn:microsoft.com/office/officeart/2005/8/layout/radial5"/>
    <dgm:cxn modelId="{6C3E1336-1538-4F56-99BF-D031E855A037}" type="presParOf" srcId="{0EC72337-BFAD-4E29-8F47-C9FDF9016BE5}" destId="{C4B66F58-ABFA-42F0-B371-6C679F2E7FD3}" srcOrd="0" destOrd="0" presId="urn:microsoft.com/office/officeart/2005/8/layout/radial5"/>
    <dgm:cxn modelId="{05604B2E-1B48-4759-BDAB-9AF1551A1C4D}" type="presParOf" srcId="{1485A1D7-FE3D-4A5F-B12B-A58EB4DBA5BF}" destId="{77DA0FD5-312E-4710-91C2-180B7F96D918}" srcOrd="4" destOrd="0" presId="urn:microsoft.com/office/officeart/2005/8/layout/radial5"/>
    <dgm:cxn modelId="{730E17C1-FDDB-4A15-AFA1-C74E0DA6A474}" type="presParOf" srcId="{1485A1D7-FE3D-4A5F-B12B-A58EB4DBA5BF}" destId="{F4C45B46-CF41-4AE1-A513-384AF5CC4B1C}" srcOrd="5" destOrd="0" presId="urn:microsoft.com/office/officeart/2005/8/layout/radial5"/>
    <dgm:cxn modelId="{155509C1-4288-4BB2-B0A4-0EB8F4B4519B}" type="presParOf" srcId="{F4C45B46-CF41-4AE1-A513-384AF5CC4B1C}" destId="{E06455F0-1961-4196-9B49-0C5E20089869}" srcOrd="0" destOrd="0" presId="urn:microsoft.com/office/officeart/2005/8/layout/radial5"/>
    <dgm:cxn modelId="{CD934834-5F73-440D-ADF6-D33DF1CA0E25}" type="presParOf" srcId="{1485A1D7-FE3D-4A5F-B12B-A58EB4DBA5BF}" destId="{26B20094-8DF0-4D84-83A9-2660CF9B3EFC}" srcOrd="6" destOrd="0" presId="urn:microsoft.com/office/officeart/2005/8/layout/radial5"/>
    <dgm:cxn modelId="{769435AF-00E5-4536-9E44-A309E2DEE3D2}" type="presParOf" srcId="{1485A1D7-FE3D-4A5F-B12B-A58EB4DBA5BF}" destId="{2980A448-C840-4E0F-9AB1-A9B7165D0390}" srcOrd="7" destOrd="0" presId="urn:microsoft.com/office/officeart/2005/8/layout/radial5"/>
    <dgm:cxn modelId="{FD78B90C-905C-43BB-B2FE-884BE70D048A}" type="presParOf" srcId="{2980A448-C840-4E0F-9AB1-A9B7165D0390}" destId="{04915D85-3F15-4CFC-856C-E659DA2DE87A}" srcOrd="0" destOrd="0" presId="urn:microsoft.com/office/officeart/2005/8/layout/radial5"/>
    <dgm:cxn modelId="{92D28C71-4EFF-4DE9-B357-78F19C365861}" type="presParOf" srcId="{1485A1D7-FE3D-4A5F-B12B-A58EB4DBA5BF}" destId="{828B80E9-6413-4570-95C2-0D95E0AEB6F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F8770-DC7E-44C6-A4A5-09C0BD0F56D4}">
      <dsp:nvSpPr>
        <dsp:cNvPr id="0" name=""/>
        <dsp:cNvSpPr/>
      </dsp:nvSpPr>
      <dsp:spPr>
        <a:xfrm>
          <a:off x="2635702" y="1701735"/>
          <a:ext cx="1030157" cy="1030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0000"/>
              </a:solidFill>
              <a:latin typeface="Forte" panose="03060902040502070203" pitchFamily="66" charset="0"/>
            </a:rPr>
            <a:t>Features</a:t>
          </a:r>
          <a:endParaRPr lang="en-IN" sz="1500" b="1" kern="1200" dirty="0">
            <a:solidFill>
              <a:srgbClr val="FF0000"/>
            </a:solidFill>
            <a:latin typeface="Forte" panose="03060902040502070203" pitchFamily="66" charset="0"/>
          </a:endParaRPr>
        </a:p>
      </dsp:txBody>
      <dsp:txXfrm>
        <a:off x="2786565" y="1852598"/>
        <a:ext cx="728431" cy="728431"/>
      </dsp:txXfrm>
    </dsp:sp>
    <dsp:sp modelId="{235FB01E-227B-43C9-8093-B58C71653503}">
      <dsp:nvSpPr>
        <dsp:cNvPr id="0" name=""/>
        <dsp:cNvSpPr/>
      </dsp:nvSpPr>
      <dsp:spPr>
        <a:xfrm rot="16200000">
          <a:off x="3041061" y="1325800"/>
          <a:ext cx="219440" cy="350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073977" y="1428767"/>
        <a:ext cx="153608" cy="210151"/>
      </dsp:txXfrm>
    </dsp:sp>
    <dsp:sp modelId="{F1EA1939-A5C2-4A5F-878E-B70FBAF21AAC}">
      <dsp:nvSpPr>
        <dsp:cNvPr id="0" name=""/>
        <dsp:cNvSpPr/>
      </dsp:nvSpPr>
      <dsp:spPr>
        <a:xfrm>
          <a:off x="2506932" y="0"/>
          <a:ext cx="1287697" cy="1287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2695511" y="188579"/>
        <a:ext cx="910539" cy="910539"/>
      </dsp:txXfrm>
    </dsp:sp>
    <dsp:sp modelId="{0EC72337-BFAD-4E29-8F47-C9FDF9016BE5}">
      <dsp:nvSpPr>
        <dsp:cNvPr id="0" name=""/>
        <dsp:cNvSpPr/>
      </dsp:nvSpPr>
      <dsp:spPr>
        <a:xfrm>
          <a:off x="3756530" y="2041687"/>
          <a:ext cx="218432" cy="350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756530" y="2111738"/>
        <a:ext cx="152902" cy="210151"/>
      </dsp:txXfrm>
    </dsp:sp>
    <dsp:sp modelId="{77DA0FD5-312E-4710-91C2-180B7F96D918}">
      <dsp:nvSpPr>
        <dsp:cNvPr id="0" name=""/>
        <dsp:cNvSpPr/>
      </dsp:nvSpPr>
      <dsp:spPr>
        <a:xfrm>
          <a:off x="4077996" y="1572965"/>
          <a:ext cx="1287697" cy="1287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b="1" i="0" kern="1200" dirty="0">
              <a:solidFill>
                <a:srgbClr val="FF0000"/>
              </a:solidFill>
              <a:latin typeface="Forte" panose="03060902040502070203" pitchFamily="66" charset="0"/>
            </a:rPr>
            <a:t>Portability</a:t>
          </a:r>
          <a:endParaRPr lang="en-IN" sz="1200" b="1" kern="1200" dirty="0">
            <a:solidFill>
              <a:srgbClr val="FF0000"/>
            </a:solidFill>
            <a:latin typeface="Forte" panose="03060902040502070203" pitchFamily="66" charset="0"/>
          </a:endParaRPr>
        </a:p>
      </dsp:txBody>
      <dsp:txXfrm>
        <a:off x="4266575" y="1761544"/>
        <a:ext cx="910539" cy="910539"/>
      </dsp:txXfrm>
    </dsp:sp>
    <dsp:sp modelId="{F4C45B46-CF41-4AE1-A513-384AF5CC4B1C}">
      <dsp:nvSpPr>
        <dsp:cNvPr id="0" name=""/>
        <dsp:cNvSpPr/>
      </dsp:nvSpPr>
      <dsp:spPr>
        <a:xfrm rot="5400000">
          <a:off x="3041565" y="2756652"/>
          <a:ext cx="218432" cy="350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074330" y="2793938"/>
        <a:ext cx="152902" cy="210151"/>
      </dsp:txXfrm>
    </dsp:sp>
    <dsp:sp modelId="{26B20094-8DF0-4D84-83A9-2660CF9B3EFC}">
      <dsp:nvSpPr>
        <dsp:cNvPr id="0" name=""/>
        <dsp:cNvSpPr/>
      </dsp:nvSpPr>
      <dsp:spPr>
        <a:xfrm>
          <a:off x="2506932" y="3144029"/>
          <a:ext cx="1287697" cy="1287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Forte" panose="03060902040502070203" pitchFamily="66" charset="0"/>
            </a:rPr>
            <a:t>Memory Management </a:t>
          </a:r>
          <a:endParaRPr lang="en-IN" sz="1200" b="1" kern="1200" dirty="0">
            <a:solidFill>
              <a:srgbClr val="FF0000"/>
            </a:solidFill>
            <a:latin typeface="Forte" panose="03060902040502070203" pitchFamily="66" charset="0"/>
          </a:endParaRPr>
        </a:p>
      </dsp:txBody>
      <dsp:txXfrm>
        <a:off x="2695511" y="3332608"/>
        <a:ext cx="910539" cy="910539"/>
      </dsp:txXfrm>
    </dsp:sp>
    <dsp:sp modelId="{2980A448-C840-4E0F-9AB1-A9B7165D0390}">
      <dsp:nvSpPr>
        <dsp:cNvPr id="0" name=""/>
        <dsp:cNvSpPr/>
      </dsp:nvSpPr>
      <dsp:spPr>
        <a:xfrm rot="10800000">
          <a:off x="2326600" y="2041687"/>
          <a:ext cx="218432" cy="350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392130" y="2111738"/>
        <a:ext cx="152902" cy="210151"/>
      </dsp:txXfrm>
    </dsp:sp>
    <dsp:sp modelId="{828B80E9-6413-4570-95C2-0D95E0AEB6F3}">
      <dsp:nvSpPr>
        <dsp:cNvPr id="0" name=""/>
        <dsp:cNvSpPr/>
      </dsp:nvSpPr>
      <dsp:spPr>
        <a:xfrm>
          <a:off x="935869" y="1572965"/>
          <a:ext cx="1287697" cy="1287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b="1" i="0" kern="1200" dirty="0">
              <a:solidFill>
                <a:srgbClr val="FF0000"/>
              </a:solidFill>
              <a:latin typeface="Forte" panose="03060902040502070203" pitchFamily="66" charset="0"/>
            </a:rPr>
            <a:t>Libraries with rich Functions</a:t>
          </a:r>
          <a:endParaRPr lang="en-IN" sz="1200" b="1" kern="1200" dirty="0">
            <a:solidFill>
              <a:srgbClr val="FF0000"/>
            </a:solidFill>
            <a:latin typeface="Forte" panose="03060902040502070203" pitchFamily="66" charset="0"/>
          </a:endParaRPr>
        </a:p>
      </dsp:txBody>
      <dsp:txXfrm>
        <a:off x="1124448" y="1761544"/>
        <a:ext cx="910539" cy="9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9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6672" y="66135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  <a:t>C </a:t>
            </a:r>
            <a:b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</a:br>
            <a: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  <a:t>PROGRAMMING</a:t>
            </a:r>
            <a:endParaRPr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aheim" panose="020B0604020202020204" charset="0"/>
              <a:ea typeface="NSimSun" panose="0201060903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A1B3E-FFCB-4397-8167-BF8BDFAF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62" y="2125703"/>
            <a:ext cx="788310" cy="86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59A55-2461-4D2E-8AC9-C6AD6DD93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884" y="3582794"/>
            <a:ext cx="2594283" cy="138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BB6027-F1AE-4E25-A42F-7ABA2F5F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8"/>
            <a:ext cx="9144000" cy="5140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6F37A-6A4F-4763-ADD1-8E38E3FA7DD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2EA8A-6DBE-472F-9E64-E93E9DF4DFC9}"/>
              </a:ext>
            </a:extLst>
          </p:cNvPr>
          <p:cNvSpPr/>
          <p:nvPr/>
        </p:nvSpPr>
        <p:spPr>
          <a:xfrm>
            <a:off x="2185639" y="1464526"/>
            <a:ext cx="4921405" cy="1992351"/>
          </a:xfrm>
          <a:prstGeom prst="rect">
            <a:avLst/>
          </a:prstGeom>
          <a:blipFill dpi="0" rotWithShape="1">
            <a:blip r:embed="rId4">
              <a:alphaModFix amt="64000"/>
            </a:blip>
            <a:srcRect/>
            <a:tile tx="0" ty="0" sx="100000" sy="100000" flip="none" algn="tl"/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 To</a:t>
            </a:r>
          </a:p>
          <a:p>
            <a:pPr algn="ctr"/>
            <a:r>
              <a:rPr lang="en-US" sz="4000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 Programming</a:t>
            </a:r>
            <a:endParaRPr lang="en-IN" sz="4000" b="1" i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8027155-E75A-447D-BA83-F9078B5BAE10}"/>
              </a:ext>
            </a:extLst>
          </p:cNvPr>
          <p:cNvSpPr txBox="1"/>
          <p:nvPr/>
        </p:nvSpPr>
        <p:spPr>
          <a:xfrm>
            <a:off x="559419" y="186128"/>
            <a:ext cx="80251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 is a General–Purpose , Mid–Level Programming Language That Was Originally Developed By Dennis M. Ritchie To Develop The UNIX Operating System At Bell Labs.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 is Firstly Implemented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 is A Successor Of B Language Which Was Introduced Around 1970.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The Language Was Formalized In 1988 By The American National Standard Institute(ANSI)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2E534-F5C6-4C52-947C-F90119CB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81" y="2953525"/>
            <a:ext cx="1143000" cy="1476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FD738F-026F-4136-BA87-F16DDAB778BF}"/>
              </a:ext>
            </a:extLst>
          </p:cNvPr>
          <p:cNvSpPr/>
          <p:nvPr/>
        </p:nvSpPr>
        <p:spPr>
          <a:xfrm>
            <a:off x="2339163" y="3508745"/>
            <a:ext cx="1290084" cy="4111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USES OF C</a:t>
            </a:r>
            <a:endParaRPr lang="en-IN" sz="1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14DC129-858C-4F08-B1A8-CDFF81BCB143}"/>
              </a:ext>
            </a:extLst>
          </p:cNvPr>
          <p:cNvSpPr/>
          <p:nvPr/>
        </p:nvSpPr>
        <p:spPr>
          <a:xfrm flipH="1">
            <a:off x="2869019" y="3041297"/>
            <a:ext cx="230372" cy="41112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8D6AEA2-EB2F-40FC-9330-F403F5FB26FC}"/>
              </a:ext>
            </a:extLst>
          </p:cNvPr>
          <p:cNvSpPr/>
          <p:nvPr/>
        </p:nvSpPr>
        <p:spPr>
          <a:xfrm>
            <a:off x="2147777" y="2388782"/>
            <a:ext cx="1672856" cy="63125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Language Compilers</a:t>
            </a:r>
          </a:p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Operating systems </a:t>
            </a:r>
          </a:p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Assemblers  </a:t>
            </a:r>
          </a:p>
          <a:p>
            <a:pPr algn="ctr"/>
            <a:endParaRPr lang="en-I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BEF0901-6580-44A8-A59E-82923B94BA6C}"/>
              </a:ext>
            </a:extLst>
          </p:cNvPr>
          <p:cNvSpPr/>
          <p:nvPr/>
        </p:nvSpPr>
        <p:spPr>
          <a:xfrm>
            <a:off x="1906773" y="3631019"/>
            <a:ext cx="396948" cy="16657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FFDB890-F1D1-4A85-BD0B-E363D0F62302}"/>
              </a:ext>
            </a:extLst>
          </p:cNvPr>
          <p:cNvSpPr/>
          <p:nvPr/>
        </p:nvSpPr>
        <p:spPr>
          <a:xfrm>
            <a:off x="233916" y="3377103"/>
            <a:ext cx="1637415" cy="69111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007FF-62E5-4BFD-8593-E305565AAF1E}"/>
              </a:ext>
            </a:extLst>
          </p:cNvPr>
          <p:cNvSpPr txBox="1"/>
          <p:nvPr/>
        </p:nvSpPr>
        <p:spPr>
          <a:xfrm>
            <a:off x="368595" y="3377103"/>
            <a:ext cx="1219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Databases </a:t>
            </a:r>
          </a:p>
          <a:p>
            <a:r>
              <a:rPr lang="en-US" sz="9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Network Drivers</a:t>
            </a:r>
          </a:p>
          <a:p>
            <a:r>
              <a:rPr lang="en-US" sz="9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Print spoolers  </a:t>
            </a:r>
            <a:endParaRPr lang="en-IN" sz="9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789F17-BF71-463A-ABB5-B020A5A73086}"/>
              </a:ext>
            </a:extLst>
          </p:cNvPr>
          <p:cNvSpPr/>
          <p:nvPr/>
        </p:nvSpPr>
        <p:spPr>
          <a:xfrm>
            <a:off x="2869019" y="3976192"/>
            <a:ext cx="230372" cy="411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61BAA21C-6B04-46FD-B31A-8AC10839C1CD}"/>
              </a:ext>
            </a:extLst>
          </p:cNvPr>
          <p:cNvSpPr/>
          <p:nvPr/>
        </p:nvSpPr>
        <p:spPr>
          <a:xfrm>
            <a:off x="2182917" y="4401161"/>
            <a:ext cx="1676399" cy="63125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81A06-8354-4D2E-8E9B-1934008BBD2A}"/>
              </a:ext>
            </a:extLst>
          </p:cNvPr>
          <p:cNvSpPr txBox="1"/>
          <p:nvPr/>
        </p:nvSpPr>
        <p:spPr>
          <a:xfrm>
            <a:off x="2262963" y="4502438"/>
            <a:ext cx="167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Modern programs </a:t>
            </a:r>
          </a:p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Text editors </a:t>
            </a:r>
            <a:endParaRPr lang="en-IN" sz="10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9DD522-120D-4521-816B-F7052A34769E}"/>
              </a:ext>
            </a:extLst>
          </p:cNvPr>
          <p:cNvSpPr/>
          <p:nvPr/>
        </p:nvSpPr>
        <p:spPr>
          <a:xfrm>
            <a:off x="3671172" y="3631019"/>
            <a:ext cx="376288" cy="1665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899AAEE-AF7E-4259-9FBF-1670C05832D0}"/>
              </a:ext>
            </a:extLst>
          </p:cNvPr>
          <p:cNvSpPr/>
          <p:nvPr/>
        </p:nvSpPr>
        <p:spPr>
          <a:xfrm>
            <a:off x="4113590" y="3377103"/>
            <a:ext cx="1637415" cy="69111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F63BB-0FD6-4752-AEC4-E298EAD0CA92}"/>
              </a:ext>
            </a:extLst>
          </p:cNvPr>
          <p:cNvSpPr txBox="1"/>
          <p:nvPr/>
        </p:nvSpPr>
        <p:spPr>
          <a:xfrm>
            <a:off x="4152015" y="3437308"/>
            <a:ext cx="1516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Language Interpreters</a:t>
            </a:r>
          </a:p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Utilities  </a:t>
            </a:r>
            <a:endParaRPr lang="en-IN" sz="10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4ABDEC9-79C2-4709-9128-CE44FD95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564197"/>
              </p:ext>
            </p:extLst>
          </p:nvPr>
        </p:nvGraphicFramePr>
        <p:xfrm>
          <a:off x="1318437" y="170121"/>
          <a:ext cx="6301563" cy="443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A341D-5D9D-4476-B868-6EEE12AB951B}"/>
              </a:ext>
            </a:extLst>
          </p:cNvPr>
          <p:cNvSpPr txBox="1"/>
          <p:nvPr/>
        </p:nvSpPr>
        <p:spPr>
          <a:xfrm>
            <a:off x="4086446" y="468866"/>
            <a:ext cx="76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solidFill>
                  <a:srgbClr val="FF0000"/>
                </a:solidFill>
                <a:latin typeface="Forte" panose="03060902040502070203" pitchFamily="66" charset="0"/>
              </a:rPr>
              <a:t>Fast and Efficient</a:t>
            </a:r>
          </a:p>
          <a:p>
            <a:endParaRPr lang="en-IN" sz="1200" b="1" dirty="0"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903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105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Anaheim</vt:lpstr>
      <vt:lpstr>Roboto</vt:lpstr>
      <vt:lpstr>Forte</vt:lpstr>
      <vt:lpstr>MS Gothic</vt:lpstr>
      <vt:lpstr>Arial</vt:lpstr>
      <vt:lpstr>Algerian</vt:lpstr>
      <vt:lpstr>Roboto Condensed Light</vt:lpstr>
      <vt:lpstr>Barlow Condensed ExtraBold</vt:lpstr>
      <vt:lpstr>Overpass Mono</vt:lpstr>
      <vt:lpstr>Agency FB</vt:lpstr>
      <vt:lpstr>Programming Lesson by Slidesgo</vt:lpstr>
      <vt:lpstr>C  PROGRAMMING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PROGRAMMING</dc:title>
  <dc:creator>Sujit Bulbake</dc:creator>
  <cp:lastModifiedBy>Sujit Bulbake</cp:lastModifiedBy>
  <cp:revision>31</cp:revision>
  <dcterms:modified xsi:type="dcterms:W3CDTF">2022-01-25T08:12:13Z</dcterms:modified>
</cp:coreProperties>
</file>