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3"/>
  </p:notesMasterIdLst>
  <p:sldIdLst>
    <p:sldId id="256" r:id="rId2"/>
    <p:sldId id="257" r:id="rId3"/>
    <p:sldId id="272" r:id="rId4"/>
    <p:sldId id="258" r:id="rId5"/>
    <p:sldId id="301" r:id="rId6"/>
    <p:sldId id="302" r:id="rId7"/>
    <p:sldId id="303" r:id="rId8"/>
    <p:sldId id="261" r:id="rId9"/>
    <p:sldId id="304" r:id="rId10"/>
    <p:sldId id="306" r:id="rId11"/>
    <p:sldId id="305" r:id="rId12"/>
  </p:sldIdLst>
  <p:sldSz cx="9144000" cy="5143500" type="screen16x9"/>
  <p:notesSz cx="6858000" cy="9144000"/>
  <p:embeddedFontLst>
    <p:embeddedFont>
      <p:font typeface="Agency FB" panose="020B0503020202020204" pitchFamily="34" charset="0"/>
      <p:regular r:id="rId14"/>
      <p:bold r:id="rId15"/>
    </p:embeddedFont>
    <p:embeddedFont>
      <p:font typeface="Algerian" panose="04020705040A02060702" pitchFamily="82" charset="0"/>
      <p:regular r:id="rId16"/>
    </p:embeddedFont>
    <p:embeddedFont>
      <p:font typeface="Anaheim" panose="020B0604020202020204" charset="0"/>
      <p:regular r:id="rId17"/>
    </p:embeddedFont>
    <p:embeddedFont>
      <p:font typeface="Barlow" panose="020B0604020202020204" charset="0"/>
      <p:regular r:id="rId18"/>
      <p:bold r:id="rId19"/>
      <p:italic r:id="rId20"/>
      <p:boldItalic r:id="rId21"/>
    </p:embeddedFont>
    <p:embeddedFont>
      <p:font typeface="Barlow Condensed ExtraBold" panose="020B0604020202020204" charset="0"/>
      <p:bold r:id="rId22"/>
      <p:boldItalic r:id="rId23"/>
    </p:embeddedFont>
    <p:embeddedFont>
      <p:font typeface="Forte" panose="03060902040502070203" pitchFamily="66" charset="0"/>
      <p:regular r:id="rId24"/>
    </p:embeddedFont>
    <p:embeddedFont>
      <p:font typeface="Gill Sans Ultra Bold" panose="020B0A02020104020203" pitchFamily="34" charset="0"/>
      <p:regular r:id="rId25"/>
    </p:embeddedFont>
    <p:embeddedFont>
      <p:font typeface="MS Gothic" panose="020B0609070205080204" pitchFamily="49" charset="-128"/>
      <p:regular r:id="rId26"/>
    </p:embeddedFont>
    <p:embeddedFont>
      <p:font typeface="Overpass Mono" panose="020B0604020202020204" charset="0"/>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867C"/>
    <a:srgbClr val="F1AA75"/>
    <a:srgbClr val="FD6969"/>
    <a:srgbClr val="F082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8952F58-FCED-44DC-99A1-5859001EC648}">
  <a:tblStyle styleId="{88952F58-FCED-44DC-99A1-5859001EC64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0ACC433-D2FD-49F3-8AB8-E77C9528309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15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8d4cbd36da_4_3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8d4cbd36da_4_3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b872573b1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8b872573b1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a:off x="1962382" y="0"/>
            <a:ext cx="2721868" cy="38742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73813" y="0"/>
            <a:ext cx="664647" cy="38742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49134" y="938616"/>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73813" y="1008745"/>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268492" y="1008745"/>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16020" y="4983597"/>
            <a:ext cx="1054395" cy="159912"/>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160341" y="4983597"/>
            <a:ext cx="2152689" cy="159912"/>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805333" y="4452017"/>
            <a:ext cx="3750923" cy="160666"/>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0" y="4452017"/>
            <a:ext cx="1490645" cy="160666"/>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6093" y="4717807"/>
            <a:ext cx="3218453" cy="160734"/>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0" y="4717807"/>
            <a:ext cx="364546" cy="160734"/>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0" y="4983597"/>
            <a:ext cx="828532" cy="159912"/>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7400"/>
            </a:lvl1pPr>
            <a:lvl2pPr lvl="1" algn="ctr" rtl="0">
              <a:spcBef>
                <a:spcPts val="0"/>
              </a:spcBef>
              <a:spcAft>
                <a:spcPts val="0"/>
              </a:spcAft>
              <a:buSzPts val="6100"/>
              <a:buNone/>
              <a:defRPr sz="6100"/>
            </a:lvl2pPr>
            <a:lvl3pPr lvl="2" algn="ctr" rtl="0">
              <a:spcBef>
                <a:spcPts val="0"/>
              </a:spcBef>
              <a:spcAft>
                <a:spcPts val="0"/>
              </a:spcAft>
              <a:buSzPts val="6100"/>
              <a:buNone/>
              <a:defRPr sz="6100"/>
            </a:lvl3pPr>
            <a:lvl4pPr lvl="3" algn="ctr" rtl="0">
              <a:spcBef>
                <a:spcPts val="0"/>
              </a:spcBef>
              <a:spcAft>
                <a:spcPts val="0"/>
              </a:spcAft>
              <a:buSzPts val="6100"/>
              <a:buNone/>
              <a:defRPr sz="6100"/>
            </a:lvl4pPr>
            <a:lvl5pPr lvl="4" algn="ctr" rtl="0">
              <a:spcBef>
                <a:spcPts val="0"/>
              </a:spcBef>
              <a:spcAft>
                <a:spcPts val="0"/>
              </a:spcAft>
              <a:buSzPts val="6100"/>
              <a:buNone/>
              <a:defRPr sz="6100"/>
            </a:lvl5pPr>
            <a:lvl6pPr lvl="5" algn="ctr" rtl="0">
              <a:spcBef>
                <a:spcPts val="0"/>
              </a:spcBef>
              <a:spcAft>
                <a:spcPts val="0"/>
              </a:spcAft>
              <a:buSzPts val="6100"/>
              <a:buNone/>
              <a:defRPr sz="6100"/>
            </a:lvl6pPr>
            <a:lvl7pPr lvl="6" algn="ctr" rtl="0">
              <a:spcBef>
                <a:spcPts val="0"/>
              </a:spcBef>
              <a:spcAft>
                <a:spcPts val="0"/>
              </a:spcAft>
              <a:buSzPts val="6100"/>
              <a:buNone/>
              <a:defRPr sz="6100"/>
            </a:lvl7pPr>
            <a:lvl8pPr lvl="7" algn="ctr" rtl="0">
              <a:spcBef>
                <a:spcPts val="0"/>
              </a:spcBef>
              <a:spcAft>
                <a:spcPts val="0"/>
              </a:spcAft>
              <a:buSzPts val="6100"/>
              <a:buNone/>
              <a:defRPr sz="6100"/>
            </a:lvl8pPr>
            <a:lvl9pPr lvl="8" algn="ctr" rtl="0">
              <a:spcBef>
                <a:spcPts val="0"/>
              </a:spcBef>
              <a:spcAft>
                <a:spcPts val="0"/>
              </a:spcAft>
              <a:buSzPts val="6100"/>
              <a:buNone/>
              <a:defRPr sz="6100"/>
            </a:lvl9pPr>
          </a:lstStyle>
          <a:p>
            <a:endParaRPr/>
          </a:p>
        </p:txBody>
      </p:sp>
      <p:sp>
        <p:nvSpPr>
          <p:cNvPr id="50" name="Google Shape;50;p2"/>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7"/>
        <p:cNvGrpSpPr/>
        <p:nvPr/>
      </p:nvGrpSpPr>
      <p:grpSpPr>
        <a:xfrm>
          <a:off x="0" y="0"/>
          <a:ext cx="0" cy="0"/>
          <a:chOff x="0" y="0"/>
          <a:chExt cx="0" cy="0"/>
        </a:xfrm>
      </p:grpSpPr>
      <p:sp>
        <p:nvSpPr>
          <p:cNvPr id="68" name="Google Shape;68;p4"/>
          <p:cNvSpPr/>
          <p:nvPr/>
        </p:nvSpPr>
        <p:spPr>
          <a:xfrm>
            <a:off x="0" y="3268775"/>
            <a:ext cx="667651" cy="355450"/>
          </a:xfrm>
          <a:custGeom>
            <a:avLst/>
            <a:gdLst/>
            <a:ahLst/>
            <a:cxnLst/>
            <a:rect l="l" t="t" r="r" b="b"/>
            <a:pathLst>
              <a:path w="2882" h="2764" extrusionOk="0">
                <a:moveTo>
                  <a:pt x="0" y="1"/>
                </a:moveTo>
                <a:lnTo>
                  <a:pt x="0" y="2763"/>
                </a:lnTo>
                <a:lnTo>
                  <a:pt x="2881" y="2763"/>
                </a:lnTo>
                <a:lnTo>
                  <a:pt x="28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7960123"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7173125" y="912516"/>
            <a:ext cx="1970757" cy="355315"/>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7173125" y="2089940"/>
            <a:ext cx="1970757" cy="356858"/>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0" y="2089940"/>
            <a:ext cx="552969" cy="356858"/>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8773245" y="1500456"/>
            <a:ext cx="370618" cy="356858"/>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8039723"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7555951" y="3858262"/>
            <a:ext cx="1587922" cy="355315"/>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0" y="4446202"/>
            <a:ext cx="1183740" cy="356858"/>
          </a:xfrm>
          <a:custGeom>
            <a:avLst/>
            <a:gdLst/>
            <a:ahLst/>
            <a:cxnLst/>
            <a:rect l="l" t="t" r="r" b="b"/>
            <a:pathLst>
              <a:path w="9205" h="2775" extrusionOk="0">
                <a:moveTo>
                  <a:pt x="1" y="1"/>
                </a:moveTo>
                <a:lnTo>
                  <a:pt x="1" y="2775"/>
                </a:lnTo>
                <a:lnTo>
                  <a:pt x="9204" y="2775"/>
                </a:lnTo>
                <a:lnTo>
                  <a:pt x="92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0" y="3858262"/>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2325759" y="3858262"/>
            <a:ext cx="866747" cy="355315"/>
          </a:xfrm>
          <a:custGeom>
            <a:avLst/>
            <a:gdLst/>
            <a:ahLst/>
            <a:cxnLst/>
            <a:rect l="l" t="t" r="r" b="b"/>
            <a:pathLst>
              <a:path w="6740" h="2763" extrusionOk="0">
                <a:moveTo>
                  <a:pt x="1" y="1"/>
                </a:moveTo>
                <a:lnTo>
                  <a:pt x="1" y="2763"/>
                </a:lnTo>
                <a:lnTo>
                  <a:pt x="6739" y="2763"/>
                </a:lnTo>
                <a:lnTo>
                  <a:pt x="673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0" y="2679300"/>
            <a:ext cx="148591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896262" y="3268778"/>
            <a:ext cx="370618" cy="355443"/>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359324" y="912525"/>
            <a:ext cx="1228595" cy="355301"/>
          </a:xfrm>
          <a:custGeom>
            <a:avLst/>
            <a:gdLst/>
            <a:ahLst/>
            <a:cxnLst/>
            <a:rect l="l" t="t" r="r" b="b"/>
            <a:pathLst>
              <a:path w="12348" h="2763" extrusionOk="0">
                <a:moveTo>
                  <a:pt x="1" y="0"/>
                </a:moveTo>
                <a:lnTo>
                  <a:pt x="1" y="2762"/>
                </a:lnTo>
                <a:lnTo>
                  <a:pt x="12348" y="2762"/>
                </a:lnTo>
                <a:lnTo>
                  <a:pt x="123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5395565" y="323033"/>
            <a:ext cx="2171240" cy="355315"/>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5729396" y="3858262"/>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1577072" y="4446200"/>
            <a:ext cx="3118770"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7" name="Google Shape;87;p4"/>
          <p:cNvSpPr txBox="1">
            <a:spLocks noGrp="1"/>
          </p:cNvSpPr>
          <p:nvPr>
            <p:ph type="title" idx="2" hasCustomPrompt="1"/>
          </p:nvPr>
        </p:nvSpPr>
        <p:spPr>
          <a:xfrm>
            <a:off x="454800" y="2150850"/>
            <a:ext cx="8425200" cy="489600"/>
          </a:xfrm>
          <a:prstGeom prst="rect">
            <a:avLst/>
          </a:prstGeom>
        </p:spPr>
        <p:txBody>
          <a:bodyPr spcFirstLastPara="1" wrap="square" lIns="91425" tIns="0" rIns="91425" bIns="0"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91"/>
        <p:cNvGrpSpPr/>
        <p:nvPr/>
      </p:nvGrpSpPr>
      <p:grpSpPr>
        <a:xfrm>
          <a:off x="0" y="0"/>
          <a:ext cx="0" cy="0"/>
          <a:chOff x="0" y="0"/>
          <a:chExt cx="0" cy="0"/>
        </a:xfrm>
      </p:grpSpPr>
      <p:sp>
        <p:nvSpPr>
          <p:cNvPr id="192" name="Google Shape;192;p15"/>
          <p:cNvSpPr/>
          <p:nvPr/>
        </p:nvSpPr>
        <p:spPr>
          <a:xfrm>
            <a:off x="0" y="1584850"/>
            <a:ext cx="4361919"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6076300" y="1584850"/>
            <a:ext cx="1243658" cy="241393"/>
          </a:xfrm>
          <a:custGeom>
            <a:avLst/>
            <a:gdLst/>
            <a:ahLst/>
            <a:cxnLst/>
            <a:rect l="l" t="t" r="r" b="b"/>
            <a:pathLst>
              <a:path w="19503" h="5847" extrusionOk="0">
                <a:moveTo>
                  <a:pt x="0" y="1"/>
                </a:moveTo>
                <a:lnTo>
                  <a:pt x="0" y="5847"/>
                </a:lnTo>
                <a:lnTo>
                  <a:pt x="19503" y="5847"/>
                </a:lnTo>
                <a:lnTo>
                  <a:pt x="195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2172024" y="3002644"/>
            <a:ext cx="1243656" cy="240911"/>
          </a:xfrm>
          <a:custGeom>
            <a:avLst/>
            <a:gdLst/>
            <a:ahLst/>
            <a:cxnLst/>
            <a:rect l="l" t="t" r="r" b="b"/>
            <a:pathLst>
              <a:path w="30184" h="5847" extrusionOk="0">
                <a:moveTo>
                  <a:pt x="1" y="0"/>
                </a:moveTo>
                <a:lnTo>
                  <a:pt x="1" y="5846"/>
                </a:lnTo>
                <a:lnTo>
                  <a:pt x="30183" y="5846"/>
                </a:lnTo>
                <a:lnTo>
                  <a:pt x="301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4667250" y="3002650"/>
            <a:ext cx="4476882" cy="240896"/>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4552950" y="1584850"/>
            <a:ext cx="134246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txBox="1">
            <a:spLocks noGrp="1"/>
          </p:cNvSpPr>
          <p:nvPr>
            <p:ph type="ctrTitle"/>
          </p:nvPr>
        </p:nvSpPr>
        <p:spPr>
          <a:xfrm flipH="1">
            <a:off x="2189800" y="1848349"/>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198" name="Google Shape;198;p15"/>
          <p:cNvSpPr txBox="1">
            <a:spLocks noGrp="1"/>
          </p:cNvSpPr>
          <p:nvPr>
            <p:ph type="subTitle" idx="1"/>
          </p:nvPr>
        </p:nvSpPr>
        <p:spPr>
          <a:xfrm flipH="1">
            <a:off x="2189801" y="2162325"/>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199" name="Google Shape;199;p15"/>
          <p:cNvSpPr txBox="1">
            <a:spLocks noGrp="1"/>
          </p:cNvSpPr>
          <p:nvPr>
            <p:ph type="ctrTitle" idx="2"/>
          </p:nvPr>
        </p:nvSpPr>
        <p:spPr>
          <a:xfrm flipH="1">
            <a:off x="4811675" y="1848401"/>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200" name="Google Shape;200;p15"/>
          <p:cNvSpPr txBox="1">
            <a:spLocks noGrp="1"/>
          </p:cNvSpPr>
          <p:nvPr>
            <p:ph type="subTitle" idx="3"/>
          </p:nvPr>
        </p:nvSpPr>
        <p:spPr>
          <a:xfrm flipH="1">
            <a:off x="4811675" y="2163531"/>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201" name="Google Shape;201;p15"/>
          <p:cNvSpPr txBox="1">
            <a:spLocks noGrp="1"/>
          </p:cNvSpPr>
          <p:nvPr>
            <p:ph type="ctrTitle" idx="4"/>
          </p:nvPr>
        </p:nvSpPr>
        <p:spPr>
          <a:xfrm flipH="1">
            <a:off x="2189796" y="3103412"/>
            <a:ext cx="21639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2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202" name="Google Shape;202;p15"/>
          <p:cNvSpPr txBox="1">
            <a:spLocks noGrp="1"/>
          </p:cNvSpPr>
          <p:nvPr>
            <p:ph type="title" idx="5"/>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
        <p:nvSpPr>
          <p:cNvPr id="203" name="Google Shape;203;p15"/>
          <p:cNvSpPr txBox="1">
            <a:spLocks noGrp="1"/>
          </p:cNvSpPr>
          <p:nvPr>
            <p:ph type="ctrTitle" idx="6"/>
          </p:nvPr>
        </p:nvSpPr>
        <p:spPr>
          <a:xfrm flipH="1">
            <a:off x="2189800" y="3258286"/>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204" name="Google Shape;204;p15"/>
          <p:cNvSpPr txBox="1">
            <a:spLocks noGrp="1"/>
          </p:cNvSpPr>
          <p:nvPr>
            <p:ph type="subTitle" idx="7"/>
          </p:nvPr>
        </p:nvSpPr>
        <p:spPr>
          <a:xfrm flipH="1">
            <a:off x="2189801" y="3572262"/>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205" name="Google Shape;205;p15"/>
          <p:cNvSpPr txBox="1">
            <a:spLocks noGrp="1"/>
          </p:cNvSpPr>
          <p:nvPr>
            <p:ph type="ctrTitle" idx="8"/>
          </p:nvPr>
        </p:nvSpPr>
        <p:spPr>
          <a:xfrm flipH="1">
            <a:off x="4811675" y="3258338"/>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206" name="Google Shape;206;p15"/>
          <p:cNvSpPr txBox="1">
            <a:spLocks noGrp="1"/>
          </p:cNvSpPr>
          <p:nvPr>
            <p:ph type="subTitle" idx="9"/>
          </p:nvPr>
        </p:nvSpPr>
        <p:spPr>
          <a:xfrm flipH="1">
            <a:off x="4811675" y="3573468"/>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s">
  <p:cSld name="CUSTOM_10">
    <p:spTree>
      <p:nvGrpSpPr>
        <p:cNvPr id="1" name="Shape 284"/>
        <p:cNvGrpSpPr/>
        <p:nvPr/>
      </p:nvGrpSpPr>
      <p:grpSpPr>
        <a:xfrm>
          <a:off x="0" y="0"/>
          <a:ext cx="0" cy="0"/>
          <a:chOff x="0" y="0"/>
          <a:chExt cx="0" cy="0"/>
        </a:xfrm>
      </p:grpSpPr>
      <p:sp>
        <p:nvSpPr>
          <p:cNvPr id="285" name="Google Shape;285;p21"/>
          <p:cNvSpPr txBox="1">
            <a:spLocks noGrp="1"/>
          </p:cNvSpPr>
          <p:nvPr>
            <p:ph type="subTitle" idx="1"/>
          </p:nvPr>
        </p:nvSpPr>
        <p:spPr>
          <a:xfrm flipH="1">
            <a:off x="720000" y="1132375"/>
            <a:ext cx="7704000" cy="32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Roboto"/>
              <a:buAutoNum type="arabicPeriod"/>
              <a:defRPr sz="1200"/>
            </a:lvl1pPr>
            <a:lvl2pPr lvl="1" algn="ctr" rtl="0">
              <a:lnSpc>
                <a:spcPct val="100000"/>
              </a:lnSpc>
              <a:spcBef>
                <a:spcPts val="0"/>
              </a:spcBef>
              <a:spcAft>
                <a:spcPts val="0"/>
              </a:spcAft>
              <a:buSzPts val="1200"/>
              <a:buFont typeface="Roboto Condensed Light"/>
              <a:buAutoNum type="alphaLcPeriod"/>
              <a:defRPr sz="1200"/>
            </a:lvl2pPr>
            <a:lvl3pPr lvl="2" algn="ctr" rtl="0">
              <a:lnSpc>
                <a:spcPct val="100000"/>
              </a:lnSpc>
              <a:spcBef>
                <a:spcPts val="0"/>
              </a:spcBef>
              <a:spcAft>
                <a:spcPts val="0"/>
              </a:spcAft>
              <a:buSzPts val="1200"/>
              <a:buFont typeface="Roboto Condensed Light"/>
              <a:buAutoNum type="romanLcPeriod"/>
              <a:defRPr sz="1200"/>
            </a:lvl3pPr>
            <a:lvl4pPr lvl="3" algn="ctr" rtl="0">
              <a:lnSpc>
                <a:spcPct val="100000"/>
              </a:lnSpc>
              <a:spcBef>
                <a:spcPts val="0"/>
              </a:spcBef>
              <a:spcAft>
                <a:spcPts val="0"/>
              </a:spcAft>
              <a:buSzPts val="1200"/>
              <a:buFont typeface="Roboto Condensed Light"/>
              <a:buAutoNum type="arabicPeriod"/>
              <a:defRPr sz="1200"/>
            </a:lvl4pPr>
            <a:lvl5pPr lvl="4" algn="ctr" rtl="0">
              <a:lnSpc>
                <a:spcPct val="100000"/>
              </a:lnSpc>
              <a:spcBef>
                <a:spcPts val="0"/>
              </a:spcBef>
              <a:spcAft>
                <a:spcPts val="0"/>
              </a:spcAft>
              <a:buSzPts val="1200"/>
              <a:buFont typeface="Roboto Condensed Light"/>
              <a:buAutoNum type="alphaLcPeriod"/>
              <a:defRPr sz="1200"/>
            </a:lvl5pPr>
            <a:lvl6pPr lvl="5" algn="ctr" rtl="0">
              <a:lnSpc>
                <a:spcPct val="100000"/>
              </a:lnSpc>
              <a:spcBef>
                <a:spcPts val="0"/>
              </a:spcBef>
              <a:spcAft>
                <a:spcPts val="0"/>
              </a:spcAft>
              <a:buSzPts val="1200"/>
              <a:buFont typeface="Roboto Condensed Light"/>
              <a:buAutoNum type="romanLcPeriod"/>
              <a:defRPr sz="1200"/>
            </a:lvl6pPr>
            <a:lvl7pPr lvl="6" algn="ctr" rtl="0">
              <a:lnSpc>
                <a:spcPct val="100000"/>
              </a:lnSpc>
              <a:spcBef>
                <a:spcPts val="0"/>
              </a:spcBef>
              <a:spcAft>
                <a:spcPts val="0"/>
              </a:spcAft>
              <a:buSzPts val="1200"/>
              <a:buFont typeface="Roboto Condensed Light"/>
              <a:buAutoNum type="arabicPeriod"/>
              <a:defRPr sz="1200"/>
            </a:lvl7pPr>
            <a:lvl8pPr lvl="7" algn="ctr" rtl="0">
              <a:lnSpc>
                <a:spcPct val="100000"/>
              </a:lnSpc>
              <a:spcBef>
                <a:spcPts val="0"/>
              </a:spcBef>
              <a:spcAft>
                <a:spcPts val="0"/>
              </a:spcAft>
              <a:buSzPts val="1200"/>
              <a:buFont typeface="Roboto Condensed Light"/>
              <a:buAutoNum type="alphaLcPeriod"/>
              <a:defRPr sz="1200"/>
            </a:lvl8pPr>
            <a:lvl9pPr lvl="8" algn="ctr" rtl="0">
              <a:lnSpc>
                <a:spcPct val="100000"/>
              </a:lnSpc>
              <a:spcBef>
                <a:spcPts val="0"/>
              </a:spcBef>
              <a:spcAft>
                <a:spcPts val="0"/>
              </a:spcAft>
              <a:buSzPts val="1200"/>
              <a:buFont typeface="Roboto Condensed Light"/>
              <a:buAutoNum type="romanLcPeriod"/>
              <a:defRPr sz="1200"/>
            </a:lvl9pPr>
          </a:lstStyle>
          <a:p>
            <a:endParaRPr/>
          </a:p>
        </p:txBody>
      </p:sp>
      <p:sp>
        <p:nvSpPr>
          <p:cNvPr id="286" name="Google Shape;286;p21"/>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Six Columns">
  <p:cSld name="CUSTOM_11">
    <p:spTree>
      <p:nvGrpSpPr>
        <p:cNvPr id="1" name="Shape 287"/>
        <p:cNvGrpSpPr/>
        <p:nvPr/>
      </p:nvGrpSpPr>
      <p:grpSpPr>
        <a:xfrm>
          <a:off x="0" y="0"/>
          <a:ext cx="0" cy="0"/>
          <a:chOff x="0" y="0"/>
          <a:chExt cx="0" cy="0"/>
        </a:xfrm>
      </p:grpSpPr>
      <p:sp>
        <p:nvSpPr>
          <p:cNvPr id="288" name="Google Shape;288;p22"/>
          <p:cNvSpPr txBox="1">
            <a:spLocks noGrp="1"/>
          </p:cNvSpPr>
          <p:nvPr>
            <p:ph type="subTitle" idx="1"/>
          </p:nvPr>
        </p:nvSpPr>
        <p:spPr>
          <a:xfrm>
            <a:off x="6416724"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9" name="Google Shape;289;p22"/>
          <p:cNvSpPr txBox="1">
            <a:spLocks noGrp="1"/>
          </p:cNvSpPr>
          <p:nvPr>
            <p:ph type="title"/>
          </p:nvPr>
        </p:nvSpPr>
        <p:spPr>
          <a:xfrm>
            <a:off x="6385849" y="17533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0" name="Google Shape;290;p22"/>
          <p:cNvSpPr txBox="1">
            <a:spLocks noGrp="1"/>
          </p:cNvSpPr>
          <p:nvPr>
            <p:ph type="subTitle" idx="2"/>
          </p:nvPr>
        </p:nvSpPr>
        <p:spPr>
          <a:xfrm>
            <a:off x="835225"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1" name="Google Shape;291;p22"/>
          <p:cNvSpPr txBox="1">
            <a:spLocks noGrp="1"/>
          </p:cNvSpPr>
          <p:nvPr>
            <p:ph type="title" idx="3"/>
          </p:nvPr>
        </p:nvSpPr>
        <p:spPr>
          <a:xfrm>
            <a:off x="804350" y="17533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2" name="Google Shape;292;p22"/>
          <p:cNvSpPr txBox="1">
            <a:spLocks noGrp="1"/>
          </p:cNvSpPr>
          <p:nvPr>
            <p:ph type="subTitle" idx="4"/>
          </p:nvPr>
        </p:nvSpPr>
        <p:spPr>
          <a:xfrm>
            <a:off x="3624150"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2"/>
          <p:cNvSpPr txBox="1">
            <a:spLocks noGrp="1"/>
          </p:cNvSpPr>
          <p:nvPr>
            <p:ph type="title" idx="5"/>
          </p:nvPr>
        </p:nvSpPr>
        <p:spPr>
          <a:xfrm>
            <a:off x="3593246" y="17533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4" name="Google Shape;294;p22"/>
          <p:cNvSpPr txBox="1">
            <a:spLocks noGrp="1"/>
          </p:cNvSpPr>
          <p:nvPr>
            <p:ph type="subTitle" idx="6"/>
          </p:nvPr>
        </p:nvSpPr>
        <p:spPr>
          <a:xfrm>
            <a:off x="6416724"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22"/>
          <p:cNvSpPr txBox="1">
            <a:spLocks noGrp="1"/>
          </p:cNvSpPr>
          <p:nvPr>
            <p:ph type="title" idx="7"/>
          </p:nvPr>
        </p:nvSpPr>
        <p:spPr>
          <a:xfrm>
            <a:off x="6385824" y="32966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6" name="Google Shape;296;p22"/>
          <p:cNvSpPr txBox="1">
            <a:spLocks noGrp="1"/>
          </p:cNvSpPr>
          <p:nvPr>
            <p:ph type="subTitle" idx="8"/>
          </p:nvPr>
        </p:nvSpPr>
        <p:spPr>
          <a:xfrm>
            <a:off x="835225"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7" name="Google Shape;297;p22"/>
          <p:cNvSpPr txBox="1">
            <a:spLocks noGrp="1"/>
          </p:cNvSpPr>
          <p:nvPr>
            <p:ph type="title" idx="9"/>
          </p:nvPr>
        </p:nvSpPr>
        <p:spPr>
          <a:xfrm>
            <a:off x="804325" y="32966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8" name="Google Shape;298;p22"/>
          <p:cNvSpPr txBox="1">
            <a:spLocks noGrp="1"/>
          </p:cNvSpPr>
          <p:nvPr>
            <p:ph type="subTitle" idx="13"/>
          </p:nvPr>
        </p:nvSpPr>
        <p:spPr>
          <a:xfrm>
            <a:off x="3624150"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9" name="Google Shape;299;p22"/>
          <p:cNvSpPr txBox="1">
            <a:spLocks noGrp="1"/>
          </p:cNvSpPr>
          <p:nvPr>
            <p:ph type="title" idx="14"/>
          </p:nvPr>
        </p:nvSpPr>
        <p:spPr>
          <a:xfrm>
            <a:off x="3593246" y="32966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300" name="Google Shape;300;p22"/>
          <p:cNvSpPr txBox="1">
            <a:spLocks noGrp="1"/>
          </p:cNvSpPr>
          <p:nvPr>
            <p:ph type="title" idx="15"/>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301" name="Google Shape;301;p22"/>
          <p:cNvSpPr/>
          <p:nvPr/>
        </p:nvSpPr>
        <p:spPr>
          <a:xfrm flipH="1">
            <a:off x="-40" y="1952289"/>
            <a:ext cx="7790203" cy="13187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2"/>
          <p:cNvSpPr/>
          <p:nvPr/>
        </p:nvSpPr>
        <p:spPr>
          <a:xfrm flipH="1">
            <a:off x="933395" y="3495600"/>
            <a:ext cx="8210589" cy="131851"/>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mall numbers">
  <p:cSld name="CUSTOM_15">
    <p:spTree>
      <p:nvGrpSpPr>
        <p:cNvPr id="1" name="Shape 310"/>
        <p:cNvGrpSpPr/>
        <p:nvPr/>
      </p:nvGrpSpPr>
      <p:grpSpPr>
        <a:xfrm>
          <a:off x="0" y="0"/>
          <a:ext cx="0" cy="0"/>
          <a:chOff x="0" y="0"/>
          <a:chExt cx="0" cy="0"/>
        </a:xfrm>
      </p:grpSpPr>
      <p:sp>
        <p:nvSpPr>
          <p:cNvPr id="311" name="Google Shape;311;p24"/>
          <p:cNvSpPr txBox="1">
            <a:spLocks noGrp="1"/>
          </p:cNvSpPr>
          <p:nvPr>
            <p:ph type="subTitle" idx="1"/>
          </p:nvPr>
        </p:nvSpPr>
        <p:spPr>
          <a:xfrm>
            <a:off x="3423600" y="1473000"/>
            <a:ext cx="2296500" cy="45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2" name="Google Shape;312;p24"/>
          <p:cNvSpPr txBox="1">
            <a:spLocks noGrp="1"/>
          </p:cNvSpPr>
          <p:nvPr>
            <p:ph type="title" hasCustomPrompt="1"/>
          </p:nvPr>
        </p:nvSpPr>
        <p:spPr>
          <a:xfrm>
            <a:off x="3423750" y="934700"/>
            <a:ext cx="2296500" cy="4572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SzPts val="2500"/>
              <a:buFont typeface="Barlow"/>
              <a:buNone/>
              <a:defRPr sz="2500" b="1">
                <a:latin typeface="Barlow"/>
                <a:ea typeface="Barlow"/>
                <a:cs typeface="Barlow"/>
                <a:sym typeface="Barlow"/>
              </a:defRPr>
            </a:lvl2pPr>
            <a:lvl3pPr lvl="2" algn="ctr" rtl="0">
              <a:spcBef>
                <a:spcPts val="0"/>
              </a:spcBef>
              <a:spcAft>
                <a:spcPts val="0"/>
              </a:spcAft>
              <a:buSzPts val="2500"/>
              <a:buFont typeface="Barlow"/>
              <a:buNone/>
              <a:defRPr sz="2500" b="1">
                <a:latin typeface="Barlow"/>
                <a:ea typeface="Barlow"/>
                <a:cs typeface="Barlow"/>
                <a:sym typeface="Barlow"/>
              </a:defRPr>
            </a:lvl3pPr>
            <a:lvl4pPr lvl="3" algn="ctr" rtl="0">
              <a:spcBef>
                <a:spcPts val="0"/>
              </a:spcBef>
              <a:spcAft>
                <a:spcPts val="0"/>
              </a:spcAft>
              <a:buSzPts val="2500"/>
              <a:buFont typeface="Barlow"/>
              <a:buNone/>
              <a:defRPr sz="2500" b="1">
                <a:latin typeface="Barlow"/>
                <a:ea typeface="Barlow"/>
                <a:cs typeface="Barlow"/>
                <a:sym typeface="Barlow"/>
              </a:defRPr>
            </a:lvl4pPr>
            <a:lvl5pPr lvl="4" algn="ctr" rtl="0">
              <a:spcBef>
                <a:spcPts val="0"/>
              </a:spcBef>
              <a:spcAft>
                <a:spcPts val="0"/>
              </a:spcAft>
              <a:buSzPts val="2500"/>
              <a:buFont typeface="Barlow"/>
              <a:buNone/>
              <a:defRPr sz="2500" b="1">
                <a:latin typeface="Barlow"/>
                <a:ea typeface="Barlow"/>
                <a:cs typeface="Barlow"/>
                <a:sym typeface="Barlow"/>
              </a:defRPr>
            </a:lvl5pPr>
            <a:lvl6pPr lvl="5" algn="ctr" rtl="0">
              <a:spcBef>
                <a:spcPts val="0"/>
              </a:spcBef>
              <a:spcAft>
                <a:spcPts val="0"/>
              </a:spcAft>
              <a:buSzPts val="2500"/>
              <a:buFont typeface="Barlow"/>
              <a:buNone/>
              <a:defRPr sz="2500" b="1">
                <a:latin typeface="Barlow"/>
                <a:ea typeface="Barlow"/>
                <a:cs typeface="Barlow"/>
                <a:sym typeface="Barlow"/>
              </a:defRPr>
            </a:lvl6pPr>
            <a:lvl7pPr lvl="6" algn="ctr" rtl="0">
              <a:spcBef>
                <a:spcPts val="0"/>
              </a:spcBef>
              <a:spcAft>
                <a:spcPts val="0"/>
              </a:spcAft>
              <a:buSzPts val="2500"/>
              <a:buFont typeface="Barlow"/>
              <a:buNone/>
              <a:defRPr sz="2500" b="1">
                <a:latin typeface="Barlow"/>
                <a:ea typeface="Barlow"/>
                <a:cs typeface="Barlow"/>
                <a:sym typeface="Barlow"/>
              </a:defRPr>
            </a:lvl7pPr>
            <a:lvl8pPr lvl="7" algn="ctr" rtl="0">
              <a:spcBef>
                <a:spcPts val="0"/>
              </a:spcBef>
              <a:spcAft>
                <a:spcPts val="0"/>
              </a:spcAft>
              <a:buSzPts val="2500"/>
              <a:buFont typeface="Barlow"/>
              <a:buNone/>
              <a:defRPr sz="2500" b="1">
                <a:latin typeface="Barlow"/>
                <a:ea typeface="Barlow"/>
                <a:cs typeface="Barlow"/>
                <a:sym typeface="Barlow"/>
              </a:defRPr>
            </a:lvl8pPr>
            <a:lvl9pPr lvl="8" algn="ctr" rtl="0">
              <a:spcBef>
                <a:spcPts val="0"/>
              </a:spcBef>
              <a:spcAft>
                <a:spcPts val="0"/>
              </a:spcAft>
              <a:buSzPts val="2500"/>
              <a:buFont typeface="Barlow"/>
              <a:buNone/>
              <a:defRPr sz="2500" b="1">
                <a:latin typeface="Barlow"/>
                <a:ea typeface="Barlow"/>
                <a:cs typeface="Barlow"/>
                <a:sym typeface="Barlow"/>
              </a:defRPr>
            </a:lvl9pPr>
          </a:lstStyle>
          <a:p>
            <a:r>
              <a:t>xx%</a:t>
            </a:r>
          </a:p>
        </p:txBody>
      </p:sp>
      <p:sp>
        <p:nvSpPr>
          <p:cNvPr id="313" name="Google Shape;313;p24"/>
          <p:cNvSpPr txBox="1">
            <a:spLocks noGrp="1"/>
          </p:cNvSpPr>
          <p:nvPr>
            <p:ph type="subTitle" idx="2"/>
          </p:nvPr>
        </p:nvSpPr>
        <p:spPr>
          <a:xfrm>
            <a:off x="3423600" y="2688513"/>
            <a:ext cx="2296500" cy="45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4" name="Google Shape;314;p24"/>
          <p:cNvSpPr txBox="1">
            <a:spLocks noGrp="1"/>
          </p:cNvSpPr>
          <p:nvPr>
            <p:ph type="title" idx="3" hasCustomPrompt="1"/>
          </p:nvPr>
        </p:nvSpPr>
        <p:spPr>
          <a:xfrm>
            <a:off x="3423750" y="2150202"/>
            <a:ext cx="2296500" cy="4572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SzPts val="2500"/>
              <a:buFont typeface="Barlow"/>
              <a:buNone/>
              <a:defRPr sz="2500" b="1">
                <a:latin typeface="Barlow"/>
                <a:ea typeface="Barlow"/>
                <a:cs typeface="Barlow"/>
                <a:sym typeface="Barlow"/>
              </a:defRPr>
            </a:lvl2pPr>
            <a:lvl3pPr lvl="2" algn="ctr" rtl="0">
              <a:spcBef>
                <a:spcPts val="0"/>
              </a:spcBef>
              <a:spcAft>
                <a:spcPts val="0"/>
              </a:spcAft>
              <a:buSzPts val="2500"/>
              <a:buFont typeface="Barlow"/>
              <a:buNone/>
              <a:defRPr sz="2500" b="1">
                <a:latin typeface="Barlow"/>
                <a:ea typeface="Barlow"/>
                <a:cs typeface="Barlow"/>
                <a:sym typeface="Barlow"/>
              </a:defRPr>
            </a:lvl3pPr>
            <a:lvl4pPr lvl="3" algn="ctr" rtl="0">
              <a:spcBef>
                <a:spcPts val="0"/>
              </a:spcBef>
              <a:spcAft>
                <a:spcPts val="0"/>
              </a:spcAft>
              <a:buSzPts val="2500"/>
              <a:buFont typeface="Barlow"/>
              <a:buNone/>
              <a:defRPr sz="2500" b="1">
                <a:latin typeface="Barlow"/>
                <a:ea typeface="Barlow"/>
                <a:cs typeface="Barlow"/>
                <a:sym typeface="Barlow"/>
              </a:defRPr>
            </a:lvl4pPr>
            <a:lvl5pPr lvl="4" algn="ctr" rtl="0">
              <a:spcBef>
                <a:spcPts val="0"/>
              </a:spcBef>
              <a:spcAft>
                <a:spcPts val="0"/>
              </a:spcAft>
              <a:buSzPts val="2500"/>
              <a:buFont typeface="Barlow"/>
              <a:buNone/>
              <a:defRPr sz="2500" b="1">
                <a:latin typeface="Barlow"/>
                <a:ea typeface="Barlow"/>
                <a:cs typeface="Barlow"/>
                <a:sym typeface="Barlow"/>
              </a:defRPr>
            </a:lvl5pPr>
            <a:lvl6pPr lvl="5" algn="ctr" rtl="0">
              <a:spcBef>
                <a:spcPts val="0"/>
              </a:spcBef>
              <a:spcAft>
                <a:spcPts val="0"/>
              </a:spcAft>
              <a:buSzPts val="2500"/>
              <a:buFont typeface="Barlow"/>
              <a:buNone/>
              <a:defRPr sz="2500" b="1">
                <a:latin typeface="Barlow"/>
                <a:ea typeface="Barlow"/>
                <a:cs typeface="Barlow"/>
                <a:sym typeface="Barlow"/>
              </a:defRPr>
            </a:lvl6pPr>
            <a:lvl7pPr lvl="6" algn="ctr" rtl="0">
              <a:spcBef>
                <a:spcPts val="0"/>
              </a:spcBef>
              <a:spcAft>
                <a:spcPts val="0"/>
              </a:spcAft>
              <a:buSzPts val="2500"/>
              <a:buFont typeface="Barlow"/>
              <a:buNone/>
              <a:defRPr sz="2500" b="1">
                <a:latin typeface="Barlow"/>
                <a:ea typeface="Barlow"/>
                <a:cs typeface="Barlow"/>
                <a:sym typeface="Barlow"/>
              </a:defRPr>
            </a:lvl7pPr>
            <a:lvl8pPr lvl="7" algn="ctr" rtl="0">
              <a:spcBef>
                <a:spcPts val="0"/>
              </a:spcBef>
              <a:spcAft>
                <a:spcPts val="0"/>
              </a:spcAft>
              <a:buSzPts val="2500"/>
              <a:buFont typeface="Barlow"/>
              <a:buNone/>
              <a:defRPr sz="2500" b="1">
                <a:latin typeface="Barlow"/>
                <a:ea typeface="Barlow"/>
                <a:cs typeface="Barlow"/>
                <a:sym typeface="Barlow"/>
              </a:defRPr>
            </a:lvl8pPr>
            <a:lvl9pPr lvl="8" algn="ctr" rtl="0">
              <a:spcBef>
                <a:spcPts val="0"/>
              </a:spcBef>
              <a:spcAft>
                <a:spcPts val="0"/>
              </a:spcAft>
              <a:buSzPts val="2500"/>
              <a:buFont typeface="Barlow"/>
              <a:buNone/>
              <a:defRPr sz="2500" b="1">
                <a:latin typeface="Barlow"/>
                <a:ea typeface="Barlow"/>
                <a:cs typeface="Barlow"/>
                <a:sym typeface="Barlow"/>
              </a:defRPr>
            </a:lvl9pPr>
          </a:lstStyle>
          <a:p>
            <a:r>
              <a:t>xx%</a:t>
            </a:r>
          </a:p>
        </p:txBody>
      </p:sp>
      <p:sp>
        <p:nvSpPr>
          <p:cNvPr id="315" name="Google Shape;315;p24"/>
          <p:cNvSpPr txBox="1">
            <a:spLocks noGrp="1"/>
          </p:cNvSpPr>
          <p:nvPr>
            <p:ph type="subTitle" idx="4"/>
          </p:nvPr>
        </p:nvSpPr>
        <p:spPr>
          <a:xfrm>
            <a:off x="3423750" y="3904025"/>
            <a:ext cx="2296500" cy="45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6" name="Google Shape;316;p24"/>
          <p:cNvSpPr txBox="1">
            <a:spLocks noGrp="1"/>
          </p:cNvSpPr>
          <p:nvPr>
            <p:ph type="title" idx="5" hasCustomPrompt="1"/>
          </p:nvPr>
        </p:nvSpPr>
        <p:spPr>
          <a:xfrm>
            <a:off x="3423750" y="3365703"/>
            <a:ext cx="2296500" cy="4572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SzPts val="2500"/>
              <a:buFont typeface="Barlow"/>
              <a:buNone/>
              <a:defRPr sz="2500" b="1">
                <a:latin typeface="Barlow"/>
                <a:ea typeface="Barlow"/>
                <a:cs typeface="Barlow"/>
                <a:sym typeface="Barlow"/>
              </a:defRPr>
            </a:lvl2pPr>
            <a:lvl3pPr lvl="2" algn="ctr" rtl="0">
              <a:spcBef>
                <a:spcPts val="0"/>
              </a:spcBef>
              <a:spcAft>
                <a:spcPts val="0"/>
              </a:spcAft>
              <a:buSzPts val="2500"/>
              <a:buFont typeface="Barlow"/>
              <a:buNone/>
              <a:defRPr sz="2500" b="1">
                <a:latin typeface="Barlow"/>
                <a:ea typeface="Barlow"/>
                <a:cs typeface="Barlow"/>
                <a:sym typeface="Barlow"/>
              </a:defRPr>
            </a:lvl3pPr>
            <a:lvl4pPr lvl="3" algn="ctr" rtl="0">
              <a:spcBef>
                <a:spcPts val="0"/>
              </a:spcBef>
              <a:spcAft>
                <a:spcPts val="0"/>
              </a:spcAft>
              <a:buSzPts val="2500"/>
              <a:buFont typeface="Barlow"/>
              <a:buNone/>
              <a:defRPr sz="2500" b="1">
                <a:latin typeface="Barlow"/>
                <a:ea typeface="Barlow"/>
                <a:cs typeface="Barlow"/>
                <a:sym typeface="Barlow"/>
              </a:defRPr>
            </a:lvl4pPr>
            <a:lvl5pPr lvl="4" algn="ctr" rtl="0">
              <a:spcBef>
                <a:spcPts val="0"/>
              </a:spcBef>
              <a:spcAft>
                <a:spcPts val="0"/>
              </a:spcAft>
              <a:buSzPts val="2500"/>
              <a:buFont typeface="Barlow"/>
              <a:buNone/>
              <a:defRPr sz="2500" b="1">
                <a:latin typeface="Barlow"/>
                <a:ea typeface="Barlow"/>
                <a:cs typeface="Barlow"/>
                <a:sym typeface="Barlow"/>
              </a:defRPr>
            </a:lvl5pPr>
            <a:lvl6pPr lvl="5" algn="ctr" rtl="0">
              <a:spcBef>
                <a:spcPts val="0"/>
              </a:spcBef>
              <a:spcAft>
                <a:spcPts val="0"/>
              </a:spcAft>
              <a:buSzPts val="2500"/>
              <a:buFont typeface="Barlow"/>
              <a:buNone/>
              <a:defRPr sz="2500" b="1">
                <a:latin typeface="Barlow"/>
                <a:ea typeface="Barlow"/>
                <a:cs typeface="Barlow"/>
                <a:sym typeface="Barlow"/>
              </a:defRPr>
            </a:lvl6pPr>
            <a:lvl7pPr lvl="6" algn="ctr" rtl="0">
              <a:spcBef>
                <a:spcPts val="0"/>
              </a:spcBef>
              <a:spcAft>
                <a:spcPts val="0"/>
              </a:spcAft>
              <a:buSzPts val="2500"/>
              <a:buFont typeface="Barlow"/>
              <a:buNone/>
              <a:defRPr sz="2500" b="1">
                <a:latin typeface="Barlow"/>
                <a:ea typeface="Barlow"/>
                <a:cs typeface="Barlow"/>
                <a:sym typeface="Barlow"/>
              </a:defRPr>
            </a:lvl7pPr>
            <a:lvl8pPr lvl="7" algn="ctr" rtl="0">
              <a:spcBef>
                <a:spcPts val="0"/>
              </a:spcBef>
              <a:spcAft>
                <a:spcPts val="0"/>
              </a:spcAft>
              <a:buSzPts val="2500"/>
              <a:buFont typeface="Barlow"/>
              <a:buNone/>
              <a:defRPr sz="2500" b="1">
                <a:latin typeface="Barlow"/>
                <a:ea typeface="Barlow"/>
                <a:cs typeface="Barlow"/>
                <a:sym typeface="Barlow"/>
              </a:defRPr>
            </a:lvl8pPr>
            <a:lvl9pPr lvl="8" algn="ctr" rtl="0">
              <a:spcBef>
                <a:spcPts val="0"/>
              </a:spcBef>
              <a:spcAft>
                <a:spcPts val="0"/>
              </a:spcAft>
              <a:buSzPts val="2500"/>
              <a:buFont typeface="Barlow"/>
              <a:buNone/>
              <a:defRPr sz="2500" b="1">
                <a:latin typeface="Barlow"/>
                <a:ea typeface="Barlow"/>
                <a:cs typeface="Barlow"/>
                <a:sym typeface="Barlow"/>
              </a:defRPr>
            </a:lvl9pPr>
          </a:lstStyle>
          <a:p>
            <a:r>
              <a:t>xx%</a:t>
            </a:r>
          </a:p>
        </p:txBody>
      </p:sp>
      <p:sp>
        <p:nvSpPr>
          <p:cNvPr id="317" name="Google Shape;317;p24"/>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4"/>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4"/>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4"/>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4"/>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4"/>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4"/>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4"/>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4"/>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a:buNone/>
              <a:defRPr sz="2800" b="1">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9" r:id="rId3"/>
    <p:sldLayoutId id="2147483661" r:id="rId4"/>
    <p:sldLayoutId id="2147483667" r:id="rId5"/>
    <p:sldLayoutId id="2147483668" r:id="rId6"/>
    <p:sldLayoutId id="2147483670"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ctrTitle"/>
          </p:nvPr>
        </p:nvSpPr>
        <p:spPr>
          <a:xfrm>
            <a:off x="86672" y="661350"/>
            <a:ext cx="8520600" cy="19104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i="1" u="sng" dirty="0">
                <a:effectLst>
                  <a:outerShdw blurRad="38100" dist="38100" dir="2700000" algn="tl">
                    <a:srgbClr val="000000">
                      <a:alpha val="43137"/>
                    </a:srgbClr>
                  </a:outerShdw>
                </a:effectLst>
                <a:latin typeface="Anaheim" panose="020B0604020202020204" charset="0"/>
                <a:ea typeface="NSimSun" panose="02010609030101010101" pitchFamily="49" charset="-122"/>
              </a:rPr>
              <a:t>C </a:t>
            </a:r>
            <a:br>
              <a:rPr lang="en" i="1" u="sng" dirty="0">
                <a:effectLst>
                  <a:outerShdw blurRad="38100" dist="38100" dir="2700000" algn="tl">
                    <a:srgbClr val="000000">
                      <a:alpha val="43137"/>
                    </a:srgbClr>
                  </a:outerShdw>
                </a:effectLst>
                <a:latin typeface="Anaheim" panose="020B0604020202020204" charset="0"/>
                <a:ea typeface="NSimSun" panose="02010609030101010101" pitchFamily="49" charset="-122"/>
              </a:rPr>
            </a:br>
            <a:r>
              <a:rPr lang="en" i="1" u="sng" dirty="0">
                <a:effectLst>
                  <a:outerShdw blurRad="38100" dist="38100" dir="2700000" algn="tl">
                    <a:srgbClr val="000000">
                      <a:alpha val="43137"/>
                    </a:srgbClr>
                  </a:outerShdw>
                </a:effectLst>
                <a:latin typeface="Anaheim" panose="020B0604020202020204" charset="0"/>
                <a:ea typeface="NSimSun" panose="02010609030101010101" pitchFamily="49" charset="-122"/>
              </a:rPr>
              <a:t>PROGRAMMING</a:t>
            </a:r>
            <a:endParaRPr i="1" u="sng" dirty="0">
              <a:effectLst>
                <a:outerShdw blurRad="38100" dist="38100" dir="2700000" algn="tl">
                  <a:srgbClr val="000000">
                    <a:alpha val="43137"/>
                  </a:srgbClr>
                </a:outerShdw>
              </a:effectLst>
              <a:latin typeface="Anaheim" panose="020B0604020202020204" charset="0"/>
              <a:ea typeface="NSimSun" panose="02010609030101010101" pitchFamily="49" charset="-122"/>
            </a:endParaRPr>
          </a:p>
        </p:txBody>
      </p:sp>
      <p:pic>
        <p:nvPicPr>
          <p:cNvPr id="5" name="Picture 4">
            <a:extLst>
              <a:ext uri="{FF2B5EF4-FFF2-40B4-BE49-F238E27FC236}">
                <a16:creationId xmlns:a16="http://schemas.microsoft.com/office/drawing/2014/main" id="{13DA1B3E-FFCB-4397-8167-BF8BDFAF3AF2}"/>
              </a:ext>
            </a:extLst>
          </p:cNvPr>
          <p:cNvPicPr>
            <a:picLocks noChangeAspect="1"/>
          </p:cNvPicPr>
          <p:nvPr/>
        </p:nvPicPr>
        <p:blipFill>
          <a:blip r:embed="rId3"/>
          <a:stretch>
            <a:fillRect/>
          </a:stretch>
        </p:blipFill>
        <p:spPr>
          <a:xfrm>
            <a:off x="6255762" y="2125703"/>
            <a:ext cx="788310" cy="869795"/>
          </a:xfrm>
          <a:prstGeom prst="rect">
            <a:avLst/>
          </a:prstGeom>
        </p:spPr>
      </p:pic>
      <p:pic>
        <p:nvPicPr>
          <p:cNvPr id="7" name="Picture 6">
            <a:extLst>
              <a:ext uri="{FF2B5EF4-FFF2-40B4-BE49-F238E27FC236}">
                <a16:creationId xmlns:a16="http://schemas.microsoft.com/office/drawing/2014/main" id="{BE459A55-2461-4D2E-8AC9-C6AD6DD938F4}"/>
              </a:ext>
            </a:extLst>
          </p:cNvPr>
          <p:cNvPicPr>
            <a:picLocks noChangeAspect="1"/>
          </p:cNvPicPr>
          <p:nvPr/>
        </p:nvPicPr>
        <p:blipFill>
          <a:blip r:embed="rId4"/>
          <a:stretch>
            <a:fillRect/>
          </a:stretch>
        </p:blipFill>
        <p:spPr>
          <a:xfrm>
            <a:off x="6040884" y="3582794"/>
            <a:ext cx="2594283" cy="138182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34FCA0AB-DE25-48F3-B8D5-137E753E3D77}"/>
              </a:ext>
            </a:extLst>
          </p:cNvPr>
          <p:cNvSpPr>
            <a:spLocks noGrp="1"/>
          </p:cNvSpPr>
          <p:nvPr>
            <p:ph type="subTitle" idx="1"/>
          </p:nvPr>
        </p:nvSpPr>
        <p:spPr/>
        <p:txBody>
          <a:bodyPr/>
          <a:lstStyle/>
          <a:p>
            <a:endParaRPr lang="en-IN"/>
          </a:p>
        </p:txBody>
      </p:sp>
      <p:sp>
        <p:nvSpPr>
          <p:cNvPr id="3" name="Title 2">
            <a:extLst>
              <a:ext uri="{FF2B5EF4-FFF2-40B4-BE49-F238E27FC236}">
                <a16:creationId xmlns:a16="http://schemas.microsoft.com/office/drawing/2014/main" id="{C064C742-C371-4A37-BF92-364B09C5BFD8}"/>
              </a:ext>
            </a:extLst>
          </p:cNvPr>
          <p:cNvSpPr>
            <a:spLocks noGrp="1"/>
          </p:cNvSpPr>
          <p:nvPr>
            <p:ph type="title"/>
          </p:nvPr>
        </p:nvSpPr>
        <p:spPr/>
        <p:txBody>
          <a:bodyPr/>
          <a:lstStyle/>
          <a:p>
            <a:endParaRPr lang="en-IN"/>
          </a:p>
        </p:txBody>
      </p:sp>
      <p:sp>
        <p:nvSpPr>
          <p:cNvPr id="4" name="Rectangle 3">
            <a:extLst>
              <a:ext uri="{FF2B5EF4-FFF2-40B4-BE49-F238E27FC236}">
                <a16:creationId xmlns:a16="http://schemas.microsoft.com/office/drawing/2014/main" id="{9ED9131A-87C1-4FE4-AFA5-20FD14FDA432}"/>
              </a:ext>
            </a:extLst>
          </p:cNvPr>
          <p:cNvSpPr/>
          <p:nvPr/>
        </p:nvSpPr>
        <p:spPr>
          <a:xfrm>
            <a:off x="141249" y="141248"/>
            <a:ext cx="8824332" cy="4809893"/>
          </a:xfrm>
          <a:prstGeom prst="rect">
            <a:avLst/>
          </a:prstGeom>
          <a:gradFill>
            <a:gsLst>
              <a:gs pos="41000">
                <a:schemeClr val="dk1">
                  <a:tint val="50000"/>
                  <a:satMod val="300000"/>
                </a:schemeClr>
              </a:gs>
              <a:gs pos="35000">
                <a:schemeClr val="dk1">
                  <a:tint val="37000"/>
                  <a:satMod val="300000"/>
                </a:schemeClr>
              </a:gs>
              <a:gs pos="100000">
                <a:schemeClr val="dk1">
                  <a:tint val="15000"/>
                  <a:satMod val="350000"/>
                </a:schemeClr>
              </a:gs>
            </a:gsLst>
          </a:gradFill>
        </p:spPr>
        <p:style>
          <a:lnRef idx="1">
            <a:schemeClr val="dk1"/>
          </a:lnRef>
          <a:fillRef idx="2">
            <a:schemeClr val="dk1"/>
          </a:fillRef>
          <a:effectRef idx="1">
            <a:schemeClr val="dk1"/>
          </a:effectRef>
          <a:fontRef idx="minor">
            <a:schemeClr val="dk1"/>
          </a:fontRef>
        </p:style>
        <p:txBody>
          <a:bodyPr rtlCol="0" anchor="ctr"/>
          <a:lstStyle/>
          <a:p>
            <a:pPr algn="ctr"/>
            <a:endParaRPr lang="en-IN" b="1" dirty="0">
              <a:solidFill>
                <a:schemeClr val="bg2">
                  <a:lumMod val="50000"/>
                </a:schemeClr>
              </a:solidFill>
              <a:effectLst>
                <a:outerShdw blurRad="38100" dist="38100" dir="2700000" algn="tl">
                  <a:srgbClr val="000000">
                    <a:alpha val="43137"/>
                  </a:srgbClr>
                </a:outerShdw>
              </a:effectLst>
              <a:latin typeface="MS Gothic" panose="020B0609070205080204" pitchFamily="49" charset="-128"/>
              <a:ea typeface="MS Gothic" panose="020B0609070205080204" pitchFamily="49" charset="-128"/>
            </a:endParaRPr>
          </a:p>
        </p:txBody>
      </p:sp>
      <p:sp>
        <p:nvSpPr>
          <p:cNvPr id="5" name="TextBox 4">
            <a:extLst>
              <a:ext uri="{FF2B5EF4-FFF2-40B4-BE49-F238E27FC236}">
                <a16:creationId xmlns:a16="http://schemas.microsoft.com/office/drawing/2014/main" id="{EF4E9958-30ED-4531-9551-D29D27DAAA98}"/>
              </a:ext>
            </a:extLst>
          </p:cNvPr>
          <p:cNvSpPr txBox="1"/>
          <p:nvPr/>
        </p:nvSpPr>
        <p:spPr>
          <a:xfrm>
            <a:off x="2275778" y="287458"/>
            <a:ext cx="4894642" cy="523220"/>
          </a:xfrm>
          <a:prstGeom prst="rect">
            <a:avLst/>
          </a:prstGeom>
          <a:noFill/>
        </p:spPr>
        <p:txBody>
          <a:bodyPr wrap="square" rtlCol="0">
            <a:spAutoFit/>
          </a:bodyPr>
          <a:lstStyle/>
          <a:p>
            <a:r>
              <a:rPr lang="en-US" sz="2800" b="1" u="sng" dirty="0">
                <a:solidFill>
                  <a:schemeClr val="accent1">
                    <a:lumMod val="50000"/>
                  </a:schemeClr>
                </a:solidFill>
                <a:effectLst>
                  <a:outerShdw blurRad="38100" dist="38100" dir="2700000" algn="tl">
                    <a:srgbClr val="000000">
                      <a:alpha val="43137"/>
                    </a:srgbClr>
                  </a:outerShdw>
                </a:effectLst>
                <a:latin typeface="Forte" panose="03060902040502070203" pitchFamily="66" charset="0"/>
              </a:rPr>
              <a:t>LANGUAGE TRANSLATORS</a:t>
            </a:r>
            <a:endParaRPr lang="en-IN" sz="2800" b="1" u="sng" dirty="0">
              <a:solidFill>
                <a:schemeClr val="accent1">
                  <a:lumMod val="50000"/>
                </a:schemeClr>
              </a:solidFill>
              <a:effectLst>
                <a:outerShdw blurRad="38100" dist="38100" dir="2700000" algn="tl">
                  <a:srgbClr val="000000">
                    <a:alpha val="43137"/>
                  </a:srgbClr>
                </a:outerShdw>
              </a:effectLst>
              <a:latin typeface="Forte" panose="03060902040502070203" pitchFamily="66" charset="0"/>
            </a:endParaRPr>
          </a:p>
        </p:txBody>
      </p:sp>
      <p:sp>
        <p:nvSpPr>
          <p:cNvPr id="8" name="Rectangle 7">
            <a:extLst>
              <a:ext uri="{FF2B5EF4-FFF2-40B4-BE49-F238E27FC236}">
                <a16:creationId xmlns:a16="http://schemas.microsoft.com/office/drawing/2014/main" id="{8FC38436-B576-4944-9580-CA1F78496BC4}"/>
              </a:ext>
            </a:extLst>
          </p:cNvPr>
          <p:cNvSpPr/>
          <p:nvPr/>
        </p:nvSpPr>
        <p:spPr>
          <a:xfrm>
            <a:off x="236220" y="956888"/>
            <a:ext cx="3855720" cy="3899154"/>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IN" sz="1800" dirty="0">
              <a:solidFill>
                <a:schemeClr val="bg2">
                  <a:lumMod val="50000"/>
                </a:schemeClr>
              </a:solidFill>
            </a:endParaRPr>
          </a:p>
        </p:txBody>
      </p:sp>
      <p:sp>
        <p:nvSpPr>
          <p:cNvPr id="9" name="TextBox 8">
            <a:extLst>
              <a:ext uri="{FF2B5EF4-FFF2-40B4-BE49-F238E27FC236}">
                <a16:creationId xmlns:a16="http://schemas.microsoft.com/office/drawing/2014/main" id="{0B3925BC-C5BF-4788-BBDA-EB58E277EB32}"/>
              </a:ext>
            </a:extLst>
          </p:cNvPr>
          <p:cNvSpPr txBox="1"/>
          <p:nvPr/>
        </p:nvSpPr>
        <p:spPr>
          <a:xfrm>
            <a:off x="1657350" y="1028030"/>
            <a:ext cx="2232660" cy="307777"/>
          </a:xfrm>
          <a:prstGeom prst="rect">
            <a:avLst/>
          </a:prstGeom>
          <a:noFill/>
        </p:spPr>
        <p:txBody>
          <a:bodyPr wrap="square" rtlCol="0">
            <a:spAutoFit/>
          </a:bodyPr>
          <a:lstStyle/>
          <a:p>
            <a:r>
              <a:rPr lang="en-US" b="1" u="sng" dirty="0">
                <a:solidFill>
                  <a:schemeClr val="tx1">
                    <a:lumMod val="75000"/>
                  </a:schemeClr>
                </a:solidFill>
                <a:effectLst>
                  <a:outerShdw blurRad="38100" dist="38100" dir="2700000" algn="tl">
                    <a:srgbClr val="000000">
                      <a:alpha val="43137"/>
                    </a:srgbClr>
                  </a:outerShdw>
                </a:effectLst>
                <a:latin typeface="Forte" panose="03060902040502070203" pitchFamily="66" charset="0"/>
              </a:rPr>
              <a:t>COMPILER</a:t>
            </a:r>
            <a:endParaRPr lang="en-IN" b="1" u="sng" dirty="0">
              <a:solidFill>
                <a:schemeClr val="tx1">
                  <a:lumMod val="75000"/>
                </a:schemeClr>
              </a:solidFill>
              <a:effectLst>
                <a:outerShdw blurRad="38100" dist="38100" dir="2700000" algn="tl">
                  <a:srgbClr val="000000">
                    <a:alpha val="43137"/>
                  </a:srgbClr>
                </a:outerShdw>
              </a:effectLst>
              <a:latin typeface="Forte" panose="03060902040502070203" pitchFamily="66" charset="0"/>
            </a:endParaRPr>
          </a:p>
        </p:txBody>
      </p:sp>
      <p:sp>
        <p:nvSpPr>
          <p:cNvPr id="10" name="TextBox 9">
            <a:extLst>
              <a:ext uri="{FF2B5EF4-FFF2-40B4-BE49-F238E27FC236}">
                <a16:creationId xmlns:a16="http://schemas.microsoft.com/office/drawing/2014/main" id="{2ACB740B-1F11-4E69-A57B-58F4EBE8CA34}"/>
              </a:ext>
            </a:extLst>
          </p:cNvPr>
          <p:cNvSpPr txBox="1"/>
          <p:nvPr/>
        </p:nvSpPr>
        <p:spPr>
          <a:xfrm>
            <a:off x="358140" y="1455982"/>
            <a:ext cx="3733800" cy="3323987"/>
          </a:xfrm>
          <a:prstGeom prst="rect">
            <a:avLst/>
          </a:prstGeom>
          <a:noFill/>
        </p:spPr>
        <p:txBody>
          <a:bodyPr wrap="square" rtlCol="0">
            <a:spAutoFit/>
          </a:bodyPr>
          <a:lstStyle/>
          <a:p>
            <a:pPr marL="285750" indent="-285750">
              <a:buFont typeface="Arial" panose="020B0604020202020204" pitchFamily="34" charset="0"/>
              <a:buChar char="•"/>
            </a:pPr>
            <a:r>
              <a:rPr lang="en-US" b="1" i="0" dirty="0">
                <a:solidFill>
                  <a:schemeClr val="bg2">
                    <a:lumMod val="50000"/>
                  </a:schemeClr>
                </a:solidFill>
                <a:effectLst>
                  <a:outerShdw blurRad="38100" dist="38100" dir="2700000" algn="tl">
                    <a:srgbClr val="000000">
                      <a:alpha val="43137"/>
                    </a:srgbClr>
                  </a:outerShdw>
                </a:effectLst>
                <a:latin typeface="MS Gothic" panose="020B0609070205080204" pitchFamily="49" charset="-128"/>
                <a:ea typeface="MS Gothic" panose="020B0609070205080204" pitchFamily="49" charset="-128"/>
              </a:rPr>
              <a:t>A compiler is a program that converts the entire source code of a programming language into executable machine code for a CPU. </a:t>
            </a:r>
          </a:p>
          <a:p>
            <a:pPr marL="285750" indent="-285750">
              <a:buFont typeface="Arial" panose="020B0604020202020204" pitchFamily="34" charset="0"/>
              <a:buChar char="•"/>
            </a:pPr>
            <a:endParaRPr lang="en-US" b="1" dirty="0">
              <a:solidFill>
                <a:schemeClr val="bg2">
                  <a:lumMod val="50000"/>
                </a:schemeClr>
              </a:solidFill>
              <a:effectLst>
                <a:outerShdw blurRad="38100" dist="38100" dir="2700000" algn="tl">
                  <a:srgbClr val="000000">
                    <a:alpha val="43137"/>
                  </a:srgbClr>
                </a:outerShdw>
              </a:effectLst>
              <a:latin typeface="MS Gothic" panose="020B0609070205080204" pitchFamily="49" charset="-128"/>
              <a:ea typeface="MS Gothic" panose="020B0609070205080204" pitchFamily="49" charset="-128"/>
            </a:endParaRPr>
          </a:p>
          <a:p>
            <a:pPr marL="285750" indent="-285750">
              <a:buFont typeface="Arial" panose="020B0604020202020204" pitchFamily="34" charset="0"/>
              <a:buChar char="•"/>
            </a:pPr>
            <a:r>
              <a:rPr lang="en-US" b="1" i="0" dirty="0">
                <a:solidFill>
                  <a:schemeClr val="bg2">
                    <a:lumMod val="50000"/>
                  </a:schemeClr>
                </a:solidFill>
                <a:effectLst>
                  <a:outerShdw blurRad="38100" dist="38100" dir="2700000" algn="tl">
                    <a:srgbClr val="000000">
                      <a:alpha val="43137"/>
                    </a:srgbClr>
                  </a:outerShdw>
                </a:effectLst>
                <a:latin typeface="MS Gothic" panose="020B0609070205080204" pitchFamily="49" charset="-128"/>
                <a:ea typeface="MS Gothic" panose="020B0609070205080204" pitchFamily="49" charset="-128"/>
              </a:rPr>
              <a:t>The compiler takes a large amount of time to analyze the entire source code but the overall execution time of the program is comparatively faster. </a:t>
            </a:r>
          </a:p>
          <a:p>
            <a:pPr marL="285750" indent="-285750">
              <a:buFont typeface="Arial" panose="020B0604020202020204" pitchFamily="34" charset="0"/>
              <a:buChar char="•"/>
            </a:pPr>
            <a:endParaRPr lang="en-US" b="1" dirty="0">
              <a:solidFill>
                <a:schemeClr val="bg2">
                  <a:lumMod val="50000"/>
                </a:schemeClr>
              </a:solidFill>
              <a:effectLst>
                <a:outerShdw blurRad="38100" dist="38100" dir="2700000" algn="tl">
                  <a:srgbClr val="000000">
                    <a:alpha val="43137"/>
                  </a:srgbClr>
                </a:outerShdw>
              </a:effectLst>
              <a:latin typeface="MS Gothic" panose="020B0609070205080204" pitchFamily="49" charset="-128"/>
              <a:ea typeface="MS Gothic" panose="020B0609070205080204" pitchFamily="49" charset="-128"/>
            </a:endParaRPr>
          </a:p>
          <a:p>
            <a:pPr marL="285750" indent="-285750">
              <a:buFont typeface="Arial" panose="020B0604020202020204" pitchFamily="34" charset="0"/>
              <a:buChar char="•"/>
            </a:pPr>
            <a:r>
              <a:rPr lang="en-US" b="1" i="0" dirty="0">
                <a:solidFill>
                  <a:schemeClr val="bg2">
                    <a:lumMod val="50000"/>
                  </a:schemeClr>
                </a:solidFill>
                <a:effectLst>
                  <a:outerShdw blurRad="38100" dist="38100" dir="2700000" algn="tl">
                    <a:srgbClr val="000000">
                      <a:alpha val="43137"/>
                    </a:srgbClr>
                  </a:outerShdw>
                </a:effectLst>
                <a:latin typeface="urw-din"/>
              </a:rPr>
              <a:t>The compiler requires a lot of memory for generating object codes.</a:t>
            </a:r>
            <a:endParaRPr lang="en-US" b="1" i="0" dirty="0">
              <a:solidFill>
                <a:schemeClr val="bg2">
                  <a:lumMod val="50000"/>
                </a:schemeClr>
              </a:solidFill>
              <a:effectLst>
                <a:outerShdw blurRad="38100" dist="38100" dir="2700000" algn="tl">
                  <a:srgbClr val="000000">
                    <a:alpha val="43137"/>
                  </a:srgbClr>
                </a:outerShdw>
              </a:effectLst>
              <a:latin typeface="MS Gothic" panose="020B0609070205080204" pitchFamily="49" charset="-128"/>
              <a:ea typeface="MS Gothic" panose="020B0609070205080204" pitchFamily="49" charset="-128"/>
            </a:endParaRPr>
          </a:p>
          <a:p>
            <a:pPr marL="285750" indent="-285750">
              <a:buFont typeface="Arial" panose="020B0604020202020204" pitchFamily="34" charset="0"/>
              <a:buChar char="•"/>
            </a:pPr>
            <a:endParaRPr lang="en-US" b="1" dirty="0">
              <a:solidFill>
                <a:schemeClr val="bg2">
                  <a:lumMod val="50000"/>
                </a:schemeClr>
              </a:solidFill>
              <a:effectLst>
                <a:outerShdw blurRad="38100" dist="38100" dir="2700000" algn="tl">
                  <a:srgbClr val="000000">
                    <a:alpha val="43137"/>
                  </a:srgbClr>
                </a:outerShdw>
              </a:effectLst>
              <a:latin typeface="MS Gothic" panose="020B0609070205080204" pitchFamily="49" charset="-128"/>
              <a:ea typeface="MS Gothic" panose="020B0609070205080204" pitchFamily="49" charset="-128"/>
            </a:endParaRPr>
          </a:p>
          <a:p>
            <a:pPr marL="285750" indent="-285750">
              <a:buFont typeface="Arial" panose="020B0604020202020204" pitchFamily="34" charset="0"/>
              <a:buChar char="•"/>
            </a:pPr>
            <a:endParaRPr lang="en-IN" b="1" dirty="0">
              <a:solidFill>
                <a:schemeClr val="bg2">
                  <a:lumMod val="50000"/>
                </a:schemeClr>
              </a:solidFill>
              <a:effectLst>
                <a:outerShdw blurRad="38100" dist="38100" dir="2700000" algn="tl">
                  <a:srgbClr val="000000">
                    <a:alpha val="43137"/>
                  </a:srgbClr>
                </a:outerShdw>
              </a:effectLst>
              <a:latin typeface="MS Gothic" panose="020B0609070205080204" pitchFamily="49" charset="-128"/>
              <a:ea typeface="MS Gothic" panose="020B0609070205080204" pitchFamily="49" charset="-128"/>
            </a:endParaRPr>
          </a:p>
        </p:txBody>
      </p:sp>
      <p:sp>
        <p:nvSpPr>
          <p:cNvPr id="11" name="Rectangle 10">
            <a:extLst>
              <a:ext uri="{FF2B5EF4-FFF2-40B4-BE49-F238E27FC236}">
                <a16:creationId xmlns:a16="http://schemas.microsoft.com/office/drawing/2014/main" id="{A7E63D25-BF31-4BD8-9D65-84A23A1918BE}"/>
              </a:ext>
            </a:extLst>
          </p:cNvPr>
          <p:cNvSpPr/>
          <p:nvPr/>
        </p:nvSpPr>
        <p:spPr>
          <a:xfrm>
            <a:off x="4827360" y="956888"/>
            <a:ext cx="3976040" cy="389915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2" name="TextBox 11">
            <a:extLst>
              <a:ext uri="{FF2B5EF4-FFF2-40B4-BE49-F238E27FC236}">
                <a16:creationId xmlns:a16="http://schemas.microsoft.com/office/drawing/2014/main" id="{920DBC30-8ED5-4461-8B9D-331328CE7D82}"/>
              </a:ext>
            </a:extLst>
          </p:cNvPr>
          <p:cNvSpPr txBox="1"/>
          <p:nvPr/>
        </p:nvSpPr>
        <p:spPr>
          <a:xfrm>
            <a:off x="6229201" y="1028030"/>
            <a:ext cx="1950720" cy="307777"/>
          </a:xfrm>
          <a:prstGeom prst="rect">
            <a:avLst/>
          </a:prstGeom>
          <a:noFill/>
        </p:spPr>
        <p:txBody>
          <a:bodyPr wrap="square" rtlCol="0">
            <a:spAutoFit/>
          </a:bodyPr>
          <a:lstStyle/>
          <a:p>
            <a:r>
              <a:rPr lang="en-US" b="1" u="sng" dirty="0">
                <a:solidFill>
                  <a:schemeClr val="tx1">
                    <a:lumMod val="50000"/>
                  </a:schemeClr>
                </a:solidFill>
                <a:effectLst>
                  <a:outerShdw blurRad="38100" dist="38100" dir="2700000" algn="tl">
                    <a:srgbClr val="000000">
                      <a:alpha val="43137"/>
                    </a:srgbClr>
                  </a:outerShdw>
                </a:effectLst>
                <a:latin typeface="Forte" panose="03060902040502070203" pitchFamily="66" charset="0"/>
              </a:rPr>
              <a:t>INTERPRETER</a:t>
            </a:r>
            <a:endParaRPr lang="en-IN" b="1" u="sng" dirty="0">
              <a:solidFill>
                <a:schemeClr val="tx1">
                  <a:lumMod val="50000"/>
                </a:schemeClr>
              </a:solidFill>
              <a:effectLst>
                <a:outerShdw blurRad="38100" dist="38100" dir="2700000" algn="tl">
                  <a:srgbClr val="000000">
                    <a:alpha val="43137"/>
                  </a:srgbClr>
                </a:outerShdw>
              </a:effectLst>
              <a:latin typeface="Forte" panose="03060902040502070203" pitchFamily="66" charset="0"/>
            </a:endParaRPr>
          </a:p>
        </p:txBody>
      </p:sp>
      <p:sp>
        <p:nvSpPr>
          <p:cNvPr id="13" name="TextBox 12">
            <a:extLst>
              <a:ext uri="{FF2B5EF4-FFF2-40B4-BE49-F238E27FC236}">
                <a16:creationId xmlns:a16="http://schemas.microsoft.com/office/drawing/2014/main" id="{1F9A7BC1-88A7-4964-AFCF-40F6720FA873}"/>
              </a:ext>
            </a:extLst>
          </p:cNvPr>
          <p:cNvSpPr txBox="1"/>
          <p:nvPr/>
        </p:nvSpPr>
        <p:spPr>
          <a:xfrm>
            <a:off x="4914900" y="1455982"/>
            <a:ext cx="3733800" cy="2893100"/>
          </a:xfrm>
          <a:prstGeom prst="rect">
            <a:avLst/>
          </a:prstGeom>
          <a:noFill/>
        </p:spPr>
        <p:txBody>
          <a:bodyPr wrap="square" rtlCol="0">
            <a:spAutoFit/>
          </a:bodyPr>
          <a:lstStyle/>
          <a:p>
            <a:pPr marL="285750" indent="-285750">
              <a:buFont typeface="Arial" panose="020B0604020202020204" pitchFamily="34" charset="0"/>
              <a:buChar char="•"/>
            </a:pPr>
            <a:r>
              <a:rPr lang="en-US" b="1" i="0" dirty="0">
                <a:solidFill>
                  <a:schemeClr val="accent2">
                    <a:lumMod val="50000"/>
                  </a:schemeClr>
                </a:solidFill>
                <a:effectLst>
                  <a:outerShdw blurRad="38100" dist="38100" dir="2700000" algn="tl">
                    <a:srgbClr val="000000">
                      <a:alpha val="43137"/>
                    </a:srgbClr>
                  </a:outerShdw>
                </a:effectLst>
                <a:latin typeface="MS Gothic" panose="020B0609070205080204" pitchFamily="49" charset="-128"/>
                <a:ea typeface="MS Gothic" panose="020B0609070205080204" pitchFamily="49" charset="-128"/>
              </a:rPr>
              <a:t>An interpreter takes a source program and runs it line by line, translating each line as it comes to it.</a:t>
            </a:r>
          </a:p>
          <a:p>
            <a:pPr marL="285750" indent="-285750">
              <a:buFont typeface="Arial" panose="020B0604020202020204" pitchFamily="34" charset="0"/>
              <a:buChar char="•"/>
            </a:pPr>
            <a:endParaRPr lang="en-US" b="1" dirty="0">
              <a:solidFill>
                <a:schemeClr val="accent2">
                  <a:lumMod val="50000"/>
                </a:schemeClr>
              </a:solidFill>
              <a:effectLst>
                <a:outerShdw blurRad="38100" dist="38100" dir="2700000" algn="tl">
                  <a:srgbClr val="000000">
                    <a:alpha val="43137"/>
                  </a:srgbClr>
                </a:outerShdw>
              </a:effectLst>
              <a:latin typeface="MS Gothic" panose="020B0609070205080204" pitchFamily="49" charset="-128"/>
              <a:ea typeface="MS Gothic" panose="020B0609070205080204" pitchFamily="49" charset="-128"/>
            </a:endParaRPr>
          </a:p>
          <a:p>
            <a:pPr marL="285750" indent="-285750">
              <a:buFont typeface="Arial" panose="020B0604020202020204" pitchFamily="34" charset="0"/>
              <a:buChar char="•"/>
            </a:pPr>
            <a:r>
              <a:rPr lang="en-US" b="1" i="0" dirty="0">
                <a:solidFill>
                  <a:schemeClr val="accent2">
                    <a:lumMod val="50000"/>
                  </a:schemeClr>
                </a:solidFill>
                <a:effectLst>
                  <a:outerShdw blurRad="38100" dist="38100" dir="2700000" algn="tl">
                    <a:srgbClr val="000000">
                      <a:alpha val="43137"/>
                    </a:srgbClr>
                  </a:outerShdw>
                </a:effectLst>
                <a:latin typeface="MS Gothic" panose="020B0609070205080204" pitchFamily="49" charset="-128"/>
                <a:ea typeface="MS Gothic" panose="020B0609070205080204" pitchFamily="49" charset="-128"/>
              </a:rPr>
              <a:t>An interpreter takes less amount of time to analyze the source code but the overall execution time of the program is slower.</a:t>
            </a:r>
          </a:p>
          <a:p>
            <a:pPr marL="285750" indent="-285750">
              <a:buFont typeface="Arial" panose="020B0604020202020204" pitchFamily="34" charset="0"/>
              <a:buChar char="•"/>
            </a:pPr>
            <a:endParaRPr lang="en-US" b="1" dirty="0">
              <a:solidFill>
                <a:schemeClr val="accent2">
                  <a:lumMod val="50000"/>
                </a:schemeClr>
              </a:solidFill>
              <a:effectLst>
                <a:outerShdw blurRad="38100" dist="38100" dir="2700000" algn="tl">
                  <a:srgbClr val="000000">
                    <a:alpha val="43137"/>
                  </a:srgbClr>
                </a:outerShdw>
              </a:effectLst>
              <a:latin typeface="MS Gothic" panose="020B0609070205080204" pitchFamily="49" charset="-128"/>
              <a:ea typeface="MS Gothic" panose="020B0609070205080204" pitchFamily="49" charset="-128"/>
            </a:endParaRPr>
          </a:p>
          <a:p>
            <a:pPr marL="285750" indent="-285750">
              <a:buFont typeface="Arial" panose="020B0604020202020204" pitchFamily="34" charset="0"/>
              <a:buChar char="•"/>
            </a:pPr>
            <a:r>
              <a:rPr lang="en-US" b="1" i="0" dirty="0">
                <a:solidFill>
                  <a:schemeClr val="accent2">
                    <a:lumMod val="50000"/>
                  </a:schemeClr>
                </a:solidFill>
                <a:effectLst>
                  <a:outerShdw blurRad="38100" dist="38100" dir="2700000" algn="tl">
                    <a:srgbClr val="000000">
                      <a:alpha val="43137"/>
                    </a:srgbClr>
                  </a:outerShdw>
                </a:effectLst>
                <a:latin typeface="MS Gothic" panose="020B0609070205080204" pitchFamily="49" charset="-128"/>
                <a:ea typeface="MS Gothic" panose="020B0609070205080204" pitchFamily="49" charset="-128"/>
              </a:rPr>
              <a:t>It requires less memory than a compiler because no object code is generated.</a:t>
            </a:r>
            <a:endParaRPr lang="en-IN" b="1" dirty="0">
              <a:solidFill>
                <a:schemeClr val="accent2">
                  <a:lumMod val="50000"/>
                </a:schemeClr>
              </a:solidFill>
              <a:effectLst>
                <a:outerShdw blurRad="38100" dist="38100" dir="2700000" algn="tl">
                  <a:srgbClr val="000000">
                    <a:alpha val="43137"/>
                  </a:srgbClr>
                </a:outerShdw>
              </a:effectLst>
              <a:latin typeface="MS Gothic" panose="020B0609070205080204" pitchFamily="49" charset="-128"/>
              <a:ea typeface="MS Gothic" panose="020B0609070205080204" pitchFamily="49" charset="-128"/>
            </a:endParaRPr>
          </a:p>
        </p:txBody>
      </p:sp>
    </p:spTree>
    <p:extLst>
      <p:ext uri="{BB962C8B-B14F-4D97-AF65-F5344CB8AC3E}">
        <p14:creationId xmlns:p14="http://schemas.microsoft.com/office/powerpoint/2010/main" val="4278623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F9B7248-30F0-40FB-8F82-590ABE3A7FBE}"/>
              </a:ext>
            </a:extLst>
          </p:cNvPr>
          <p:cNvSpPr>
            <a:spLocks noGrp="1"/>
          </p:cNvSpPr>
          <p:nvPr>
            <p:ph type="title"/>
          </p:nvPr>
        </p:nvSpPr>
        <p:spPr/>
        <p:txBody>
          <a:bodyPr/>
          <a:lstStyle/>
          <a:p>
            <a:r>
              <a:rPr lang="en-US" dirty="0">
                <a:solidFill>
                  <a:srgbClr val="92D050"/>
                </a:solidFill>
                <a:effectLst>
                  <a:outerShdw blurRad="38100" dist="38100" dir="2700000" algn="tl">
                    <a:srgbClr val="000000">
                      <a:alpha val="43137"/>
                    </a:srgbClr>
                  </a:outerShdw>
                </a:effectLst>
                <a:latin typeface="Forte" panose="03060902040502070203" pitchFamily="66" charset="0"/>
              </a:rPr>
              <a:t>CONVERSION</a:t>
            </a:r>
            <a:endParaRPr lang="en-IN" dirty="0">
              <a:solidFill>
                <a:srgbClr val="92D050"/>
              </a:solidFill>
              <a:effectLst>
                <a:outerShdw blurRad="38100" dist="38100" dir="2700000" algn="tl">
                  <a:srgbClr val="000000">
                    <a:alpha val="43137"/>
                  </a:srgbClr>
                </a:outerShdw>
              </a:effectLst>
              <a:latin typeface="Forte" panose="03060902040502070203" pitchFamily="66" charset="0"/>
            </a:endParaRPr>
          </a:p>
        </p:txBody>
      </p:sp>
      <p:sp>
        <p:nvSpPr>
          <p:cNvPr id="4" name="Rectangle 3">
            <a:extLst>
              <a:ext uri="{FF2B5EF4-FFF2-40B4-BE49-F238E27FC236}">
                <a16:creationId xmlns:a16="http://schemas.microsoft.com/office/drawing/2014/main" id="{CBDED35B-72A4-4691-92B0-5D1179A4DD83}"/>
              </a:ext>
            </a:extLst>
          </p:cNvPr>
          <p:cNvSpPr/>
          <p:nvPr/>
        </p:nvSpPr>
        <p:spPr>
          <a:xfrm>
            <a:off x="126380" y="929267"/>
            <a:ext cx="8883805" cy="400700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5" name="TextBox 4">
            <a:extLst>
              <a:ext uri="{FF2B5EF4-FFF2-40B4-BE49-F238E27FC236}">
                <a16:creationId xmlns:a16="http://schemas.microsoft.com/office/drawing/2014/main" id="{CB6598FF-F215-45DD-9355-B4F651ED945F}"/>
              </a:ext>
            </a:extLst>
          </p:cNvPr>
          <p:cNvSpPr txBox="1"/>
          <p:nvPr/>
        </p:nvSpPr>
        <p:spPr>
          <a:xfrm>
            <a:off x="2869580" y="1129990"/>
            <a:ext cx="3665036" cy="3754874"/>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rgbClr val="FF0000"/>
                </a:solidFill>
                <a:latin typeface="MS Gothic" panose="020B0609070205080204" pitchFamily="49" charset="-128"/>
                <a:ea typeface="MS Gothic" panose="020B0609070205080204" pitchFamily="49" charset="-128"/>
              </a:rPr>
              <a:t>  1 YOTTABYTE – 1000 ZETTABYTE </a:t>
            </a:r>
          </a:p>
          <a:p>
            <a:pPr marL="285750" indent="-285750">
              <a:buFont typeface="Arial" panose="020B0604020202020204" pitchFamily="34" charset="0"/>
              <a:buChar char="•"/>
            </a:pPr>
            <a:endParaRPr lang="en-IN" b="1" dirty="0">
              <a:solidFill>
                <a:srgbClr val="FF0000"/>
              </a:solidFill>
              <a:latin typeface="MS Gothic" panose="020B0609070205080204" pitchFamily="49" charset="-128"/>
              <a:ea typeface="MS Gothic" panose="020B0609070205080204" pitchFamily="49" charset="-128"/>
            </a:endParaRPr>
          </a:p>
          <a:p>
            <a:pPr marL="285750" indent="-285750">
              <a:buFont typeface="Arial" panose="020B0604020202020204" pitchFamily="34" charset="0"/>
              <a:buChar char="•"/>
            </a:pPr>
            <a:r>
              <a:rPr lang="en-IN" b="1" dirty="0">
                <a:solidFill>
                  <a:srgbClr val="FF0000"/>
                </a:solidFill>
                <a:latin typeface="MS Gothic" panose="020B0609070205080204" pitchFamily="49" charset="-128"/>
                <a:ea typeface="MS Gothic" panose="020B0609070205080204" pitchFamily="49" charset="-128"/>
              </a:rPr>
              <a:t>  1 ZETTABYTE – 1000 EXABYTE</a:t>
            </a:r>
          </a:p>
          <a:p>
            <a:pPr marL="285750" indent="-285750">
              <a:buFont typeface="Arial" panose="020B0604020202020204" pitchFamily="34" charset="0"/>
              <a:buChar char="•"/>
            </a:pPr>
            <a:endParaRPr lang="en-IN" b="1" dirty="0">
              <a:solidFill>
                <a:srgbClr val="FF0000"/>
              </a:solidFill>
              <a:latin typeface="MS Gothic" panose="020B0609070205080204" pitchFamily="49" charset="-128"/>
              <a:ea typeface="MS Gothic" panose="020B0609070205080204" pitchFamily="49" charset="-128"/>
            </a:endParaRPr>
          </a:p>
          <a:p>
            <a:pPr marL="285750" indent="-285750">
              <a:buFont typeface="Arial" panose="020B0604020202020204" pitchFamily="34" charset="0"/>
              <a:buChar char="•"/>
            </a:pPr>
            <a:r>
              <a:rPr lang="en-IN" b="1" dirty="0">
                <a:solidFill>
                  <a:srgbClr val="FF0000"/>
                </a:solidFill>
                <a:latin typeface="MS Gothic" panose="020B0609070205080204" pitchFamily="49" charset="-128"/>
                <a:ea typeface="MS Gothic" panose="020B0609070205080204" pitchFamily="49" charset="-128"/>
              </a:rPr>
              <a:t>  1 EXABYTE – 1000 PETABYTE </a:t>
            </a:r>
          </a:p>
          <a:p>
            <a:pPr marL="285750" indent="-285750">
              <a:buFont typeface="Arial" panose="020B0604020202020204" pitchFamily="34" charset="0"/>
              <a:buChar char="•"/>
            </a:pPr>
            <a:endParaRPr lang="en-IN" b="1" dirty="0">
              <a:solidFill>
                <a:srgbClr val="FF0000"/>
              </a:solidFill>
              <a:latin typeface="MS Gothic" panose="020B0609070205080204" pitchFamily="49" charset="-128"/>
              <a:ea typeface="MS Gothic" panose="020B0609070205080204" pitchFamily="49" charset="-128"/>
            </a:endParaRPr>
          </a:p>
          <a:p>
            <a:pPr marL="285750" indent="-285750">
              <a:buFont typeface="Arial" panose="020B0604020202020204" pitchFamily="34" charset="0"/>
              <a:buChar char="•"/>
            </a:pPr>
            <a:r>
              <a:rPr lang="en-IN" b="1" dirty="0">
                <a:solidFill>
                  <a:srgbClr val="FF0000"/>
                </a:solidFill>
                <a:latin typeface="MS Gothic" panose="020B0609070205080204" pitchFamily="49" charset="-128"/>
                <a:ea typeface="MS Gothic" panose="020B0609070205080204" pitchFamily="49" charset="-128"/>
              </a:rPr>
              <a:t>  1 PETABYTE – 1000 TERABYTE </a:t>
            </a:r>
          </a:p>
          <a:p>
            <a:pPr marL="285750" indent="-285750">
              <a:buFont typeface="Arial" panose="020B0604020202020204" pitchFamily="34" charset="0"/>
              <a:buChar char="•"/>
            </a:pPr>
            <a:endParaRPr lang="en-IN" b="1" dirty="0">
              <a:solidFill>
                <a:srgbClr val="FF0000"/>
              </a:solidFill>
              <a:latin typeface="MS Gothic" panose="020B0609070205080204" pitchFamily="49" charset="-128"/>
              <a:ea typeface="MS Gothic" panose="020B0609070205080204" pitchFamily="49" charset="-128"/>
            </a:endParaRPr>
          </a:p>
          <a:p>
            <a:pPr marL="285750" indent="-285750">
              <a:buFont typeface="Arial" panose="020B0604020202020204" pitchFamily="34" charset="0"/>
              <a:buChar char="•"/>
            </a:pPr>
            <a:r>
              <a:rPr lang="en-IN" b="1" dirty="0">
                <a:solidFill>
                  <a:srgbClr val="FF0000"/>
                </a:solidFill>
                <a:latin typeface="MS Gothic" panose="020B0609070205080204" pitchFamily="49" charset="-128"/>
                <a:ea typeface="MS Gothic" panose="020B0609070205080204" pitchFamily="49" charset="-128"/>
              </a:rPr>
              <a:t>  1 TERABYTE – 1000 GIGABYTE </a:t>
            </a:r>
          </a:p>
          <a:p>
            <a:pPr marL="285750" indent="-285750">
              <a:buFont typeface="Arial" panose="020B0604020202020204" pitchFamily="34" charset="0"/>
              <a:buChar char="•"/>
            </a:pPr>
            <a:endParaRPr lang="en-IN" b="1" dirty="0">
              <a:solidFill>
                <a:srgbClr val="FF0000"/>
              </a:solidFill>
              <a:latin typeface="MS Gothic" panose="020B0609070205080204" pitchFamily="49" charset="-128"/>
              <a:ea typeface="MS Gothic" panose="020B0609070205080204" pitchFamily="49" charset="-128"/>
            </a:endParaRPr>
          </a:p>
          <a:p>
            <a:pPr marL="285750" indent="-285750">
              <a:buFont typeface="Arial" panose="020B0604020202020204" pitchFamily="34" charset="0"/>
              <a:buChar char="•"/>
            </a:pPr>
            <a:r>
              <a:rPr lang="en-IN" b="1" dirty="0">
                <a:solidFill>
                  <a:srgbClr val="FF0000"/>
                </a:solidFill>
                <a:latin typeface="MS Gothic" panose="020B0609070205080204" pitchFamily="49" charset="-128"/>
                <a:ea typeface="MS Gothic" panose="020B0609070205080204" pitchFamily="49" charset="-128"/>
              </a:rPr>
              <a:t>  1 GIGABYTE – 1024 MEGABYTE </a:t>
            </a:r>
          </a:p>
          <a:p>
            <a:pPr marL="285750" indent="-285750">
              <a:buFont typeface="Arial" panose="020B0604020202020204" pitchFamily="34" charset="0"/>
              <a:buChar char="•"/>
            </a:pPr>
            <a:endParaRPr lang="en-IN" b="1" dirty="0">
              <a:solidFill>
                <a:srgbClr val="FF0000"/>
              </a:solidFill>
              <a:latin typeface="MS Gothic" panose="020B0609070205080204" pitchFamily="49" charset="-128"/>
              <a:ea typeface="MS Gothic" panose="020B0609070205080204" pitchFamily="49" charset="-128"/>
            </a:endParaRPr>
          </a:p>
          <a:p>
            <a:pPr marL="285750" indent="-285750">
              <a:buFont typeface="Arial" panose="020B0604020202020204" pitchFamily="34" charset="0"/>
              <a:buChar char="•"/>
            </a:pPr>
            <a:r>
              <a:rPr lang="en-IN" b="1" dirty="0">
                <a:solidFill>
                  <a:srgbClr val="FF0000"/>
                </a:solidFill>
                <a:latin typeface="MS Gothic" panose="020B0609070205080204" pitchFamily="49" charset="-128"/>
                <a:ea typeface="MS Gothic" panose="020B0609070205080204" pitchFamily="49" charset="-128"/>
              </a:rPr>
              <a:t>  1 MEGABYTE – 1024 KILOBYTE</a:t>
            </a:r>
          </a:p>
          <a:p>
            <a:pPr marL="285750" indent="-285750">
              <a:buFont typeface="Arial" panose="020B0604020202020204" pitchFamily="34" charset="0"/>
              <a:buChar char="•"/>
            </a:pPr>
            <a:endParaRPr lang="en-IN" b="1" dirty="0">
              <a:solidFill>
                <a:srgbClr val="FF0000"/>
              </a:solidFill>
              <a:latin typeface="MS Gothic" panose="020B0609070205080204" pitchFamily="49" charset="-128"/>
              <a:ea typeface="MS Gothic" panose="020B0609070205080204" pitchFamily="49" charset="-128"/>
            </a:endParaRPr>
          </a:p>
          <a:p>
            <a:pPr marL="285750" indent="-285750">
              <a:buFont typeface="Arial" panose="020B0604020202020204" pitchFamily="34" charset="0"/>
              <a:buChar char="•"/>
            </a:pPr>
            <a:r>
              <a:rPr lang="en-IN" b="1" dirty="0">
                <a:solidFill>
                  <a:srgbClr val="FF0000"/>
                </a:solidFill>
                <a:latin typeface="MS Gothic" panose="020B0609070205080204" pitchFamily="49" charset="-128"/>
                <a:ea typeface="MS Gothic" panose="020B0609070205080204" pitchFamily="49" charset="-128"/>
              </a:rPr>
              <a:t>  1 KILOBYTE – 1024 BYTES</a:t>
            </a:r>
          </a:p>
          <a:p>
            <a:pPr marL="285750" indent="-285750">
              <a:buFont typeface="Arial" panose="020B0604020202020204" pitchFamily="34" charset="0"/>
              <a:buChar char="•"/>
            </a:pPr>
            <a:endParaRPr lang="en-IN" b="1" dirty="0">
              <a:solidFill>
                <a:srgbClr val="FF0000"/>
              </a:solidFill>
              <a:latin typeface="MS Gothic" panose="020B0609070205080204" pitchFamily="49" charset="-128"/>
              <a:ea typeface="MS Gothic" panose="020B0609070205080204" pitchFamily="49" charset="-128"/>
            </a:endParaRPr>
          </a:p>
          <a:p>
            <a:pPr marL="285750" indent="-285750">
              <a:buFont typeface="Arial" panose="020B0604020202020204" pitchFamily="34" charset="0"/>
              <a:buChar char="•"/>
            </a:pPr>
            <a:r>
              <a:rPr lang="en-IN" b="1" dirty="0">
                <a:solidFill>
                  <a:srgbClr val="FF0000"/>
                </a:solidFill>
                <a:latin typeface="MS Gothic" panose="020B0609070205080204" pitchFamily="49" charset="-128"/>
                <a:ea typeface="MS Gothic" panose="020B0609070205080204" pitchFamily="49" charset="-128"/>
              </a:rPr>
              <a:t>  1 BYTES – 8 BITS</a:t>
            </a:r>
          </a:p>
        </p:txBody>
      </p:sp>
    </p:spTree>
    <p:extLst>
      <p:ext uri="{BB962C8B-B14F-4D97-AF65-F5344CB8AC3E}">
        <p14:creationId xmlns:p14="http://schemas.microsoft.com/office/powerpoint/2010/main" val="112139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pic>
        <p:nvPicPr>
          <p:cNvPr id="8" name="Picture 7">
            <a:extLst>
              <a:ext uri="{FF2B5EF4-FFF2-40B4-BE49-F238E27FC236}">
                <a16:creationId xmlns:a16="http://schemas.microsoft.com/office/drawing/2014/main" id="{9ABB6027-F1AE-4E25-A42F-7ABA2F5F26B5}"/>
              </a:ext>
            </a:extLst>
          </p:cNvPr>
          <p:cNvPicPr>
            <a:picLocks noChangeAspect="1"/>
          </p:cNvPicPr>
          <p:nvPr/>
        </p:nvPicPr>
        <p:blipFill>
          <a:blip r:embed="rId3"/>
          <a:stretch>
            <a:fillRect/>
          </a:stretch>
        </p:blipFill>
        <p:spPr>
          <a:xfrm>
            <a:off x="0" y="3238"/>
            <a:ext cx="9144000" cy="5140262"/>
          </a:xfrm>
          <a:prstGeom prst="rect">
            <a:avLst/>
          </a:prstGeom>
        </p:spPr>
      </p:pic>
      <p:sp>
        <p:nvSpPr>
          <p:cNvPr id="9" name="Rectangle 8">
            <a:extLst>
              <a:ext uri="{FF2B5EF4-FFF2-40B4-BE49-F238E27FC236}">
                <a16:creationId xmlns:a16="http://schemas.microsoft.com/office/drawing/2014/main" id="{68B6F37A-6A4F-4763-ADD1-8E38E3FA7DDD}"/>
              </a:ext>
            </a:extLst>
          </p:cNvPr>
          <p:cNvSpPr/>
          <p:nvPr/>
        </p:nvSpPr>
        <p:spPr>
          <a:xfrm>
            <a:off x="0" y="0"/>
            <a:ext cx="9144000" cy="5143500"/>
          </a:xfrm>
          <a:prstGeom prst="rect">
            <a:avLst/>
          </a:prstGeom>
          <a:blipFill dpi="0" rotWithShape="1">
            <a:blip r:embed="rId4">
              <a:alphaModFix amt="47000"/>
            </a:blip>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p>
        </p:txBody>
      </p:sp>
      <p:sp>
        <p:nvSpPr>
          <p:cNvPr id="11" name="Rectangle 10">
            <a:extLst>
              <a:ext uri="{FF2B5EF4-FFF2-40B4-BE49-F238E27FC236}">
                <a16:creationId xmlns:a16="http://schemas.microsoft.com/office/drawing/2014/main" id="{F362EA8A-6DBE-472F-9E64-E93E9DF4DFC9}"/>
              </a:ext>
            </a:extLst>
          </p:cNvPr>
          <p:cNvSpPr/>
          <p:nvPr/>
        </p:nvSpPr>
        <p:spPr>
          <a:xfrm>
            <a:off x="2185639" y="1464526"/>
            <a:ext cx="4921405" cy="1992351"/>
          </a:xfrm>
          <a:prstGeom prst="rect">
            <a:avLst/>
          </a:prstGeom>
          <a:blipFill dpi="0" rotWithShape="1">
            <a:blip r:embed="rId4">
              <a:alphaModFix amt="64000"/>
            </a:blip>
            <a:srcRect/>
            <a:tile tx="0" ty="0" sx="100000" sy="100000" flip="none" algn="tl"/>
          </a:blip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i="1" u="sng" dirty="0">
                <a:solidFill>
                  <a:schemeClr val="accent4">
                    <a:lumMod val="75000"/>
                  </a:schemeClr>
                </a:solidFill>
                <a:effectLst>
                  <a:outerShdw blurRad="38100" dist="38100" dir="2700000" algn="tl">
                    <a:srgbClr val="000000">
                      <a:alpha val="43137"/>
                    </a:srgbClr>
                  </a:outerShdw>
                </a:effectLst>
                <a:latin typeface="Agency FB" panose="020B0503020202020204" pitchFamily="34" charset="0"/>
              </a:rPr>
              <a:t>WHAT IS PROGRAMMING AND CODING?</a:t>
            </a:r>
            <a:endParaRPr lang="en-IN" sz="3600" b="1" i="1" u="sng" dirty="0">
              <a:solidFill>
                <a:schemeClr val="accent4">
                  <a:lumMod val="75000"/>
                </a:schemeClr>
              </a:solidFill>
              <a:effectLst>
                <a:outerShdw blurRad="38100" dist="38100" dir="2700000" algn="tl">
                  <a:srgbClr val="000000">
                    <a:alpha val="43137"/>
                  </a:srgbClr>
                </a:outerShdw>
              </a:effectLst>
              <a:latin typeface="Agency FB" panose="020B0503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42" name="TextBox 41">
            <a:extLst>
              <a:ext uri="{FF2B5EF4-FFF2-40B4-BE49-F238E27FC236}">
                <a16:creationId xmlns:a16="http://schemas.microsoft.com/office/drawing/2014/main" id="{C8027155-E75A-447D-BA83-F9078B5BAE10}"/>
              </a:ext>
            </a:extLst>
          </p:cNvPr>
          <p:cNvSpPr txBox="1"/>
          <p:nvPr/>
        </p:nvSpPr>
        <p:spPr>
          <a:xfrm>
            <a:off x="559419" y="292453"/>
            <a:ext cx="8025162" cy="2462213"/>
          </a:xfrm>
          <a:prstGeom prst="rect">
            <a:avLst/>
          </a:prstGeom>
          <a:noFill/>
        </p:spPr>
        <p:txBody>
          <a:bodyPr wrap="square">
            <a:spAutoFit/>
          </a:bodyPr>
          <a:lstStyle/>
          <a:p>
            <a:pPr marL="285750" indent="-285750">
              <a:buFont typeface="Arial" panose="020B0604020202020204" pitchFamily="34" charset="0"/>
              <a:buChar char="•"/>
            </a:pPr>
            <a:r>
              <a:rPr lang="en-US" b="1" dirty="0">
                <a:solidFill>
                  <a:schemeClr val="bg2">
                    <a:lumMod val="75000"/>
                  </a:schemeClr>
                </a:solidFill>
                <a:effectLst>
                  <a:outerShdw blurRad="38100" dist="38100" dir="2700000" algn="tl">
                    <a:srgbClr val="000000">
                      <a:alpha val="43137"/>
                    </a:srgbClr>
                  </a:outerShdw>
                </a:effectLst>
                <a:latin typeface="MS Gothic" panose="020B0609070205080204" pitchFamily="49" charset="-128"/>
                <a:ea typeface="MS Gothic" panose="020B0609070205080204" pitchFamily="49" charset="-128"/>
              </a:rPr>
              <a:t>Computer programming is the process that professionals use to write code that instructs how a computer, application or software program performs. At its most basic, computer programming is a set of instructions to facilitate specific actions.</a:t>
            </a:r>
          </a:p>
          <a:p>
            <a:pPr marL="285750" indent="-285750">
              <a:buFont typeface="Arial" panose="020B0604020202020204" pitchFamily="34" charset="0"/>
              <a:buChar char="•"/>
            </a:pPr>
            <a:endParaRPr lang="en-US" b="1" dirty="0">
              <a:solidFill>
                <a:schemeClr val="bg2">
                  <a:lumMod val="75000"/>
                </a:schemeClr>
              </a:solidFill>
              <a:effectLst>
                <a:outerShdw blurRad="38100" dist="38100" dir="2700000" algn="tl">
                  <a:srgbClr val="000000">
                    <a:alpha val="43137"/>
                  </a:srgbClr>
                </a:outerShdw>
              </a:effectLst>
              <a:latin typeface="MS Gothic" panose="020B0609070205080204" pitchFamily="49" charset="-128"/>
              <a:ea typeface="MS Gothic" panose="020B0609070205080204" pitchFamily="49" charset="-128"/>
            </a:endParaRPr>
          </a:p>
          <a:p>
            <a:pPr marL="285750" indent="-285750">
              <a:buFont typeface="Arial" panose="020B0604020202020204" pitchFamily="34" charset="0"/>
              <a:buChar char="•"/>
            </a:pPr>
            <a:r>
              <a:rPr lang="en-US" b="1" dirty="0">
                <a:solidFill>
                  <a:schemeClr val="bg2">
                    <a:lumMod val="75000"/>
                  </a:schemeClr>
                </a:solidFill>
                <a:effectLst>
                  <a:outerShdw blurRad="38100" dist="38100" dir="2700000" algn="tl">
                    <a:srgbClr val="000000">
                      <a:alpha val="43137"/>
                    </a:srgbClr>
                  </a:outerShdw>
                </a:effectLst>
                <a:latin typeface="MS Gothic" panose="020B0609070205080204" pitchFamily="49" charset="-128"/>
                <a:ea typeface="MS Gothic" panose="020B0609070205080204" pitchFamily="49" charset="-128"/>
              </a:rPr>
              <a:t>A programming language is a computer language that is used by programmers (developers) to communicate with computers. It is a set of instructions written in any specific language ( C, C++, Java, Python) to perform a specific task.</a:t>
            </a:r>
          </a:p>
          <a:p>
            <a:pPr marL="285750" indent="-285750">
              <a:buFont typeface="Arial" panose="020B0604020202020204" pitchFamily="34" charset="0"/>
              <a:buChar char="•"/>
            </a:pPr>
            <a:endParaRPr lang="en-US" b="1" dirty="0">
              <a:solidFill>
                <a:schemeClr val="bg2">
                  <a:lumMod val="75000"/>
                </a:schemeClr>
              </a:solidFill>
              <a:effectLst>
                <a:outerShdw blurRad="38100" dist="38100" dir="2700000" algn="tl">
                  <a:srgbClr val="000000">
                    <a:alpha val="43137"/>
                  </a:srgbClr>
                </a:outerShdw>
              </a:effectLst>
              <a:latin typeface="MS Gothic" panose="020B0609070205080204" pitchFamily="49" charset="-128"/>
              <a:ea typeface="MS Gothic" panose="020B0609070205080204" pitchFamily="49" charset="-128"/>
            </a:endParaRPr>
          </a:p>
          <a:p>
            <a:pPr marL="285750" indent="-285750">
              <a:buFont typeface="Arial" panose="020B0604020202020204" pitchFamily="34" charset="0"/>
              <a:buChar char="•"/>
            </a:pPr>
            <a:r>
              <a:rPr lang="en-US" b="1" i="0" dirty="0">
                <a:solidFill>
                  <a:schemeClr val="bg2">
                    <a:lumMod val="75000"/>
                  </a:schemeClr>
                </a:solidFill>
                <a:effectLst>
                  <a:outerShdw blurRad="38100" dist="38100" dir="2700000" algn="tl">
                    <a:srgbClr val="000000">
                      <a:alpha val="43137"/>
                    </a:srgbClr>
                  </a:outerShdw>
                </a:effectLst>
                <a:latin typeface="MS Gothic" panose="020B0609070205080204" pitchFamily="49" charset="-128"/>
                <a:ea typeface="MS Gothic" panose="020B0609070205080204" pitchFamily="49" charset="-128"/>
              </a:rPr>
              <a:t>Coding is a list of step-by-step instructions that get computers to do what you want them to do. Coding makes it possible for us to create computer software, games, apps and websites.</a:t>
            </a:r>
            <a:endParaRPr lang="en-IN" b="1" dirty="0">
              <a:solidFill>
                <a:schemeClr val="bg2">
                  <a:lumMod val="75000"/>
                </a:schemeClr>
              </a:solidFill>
              <a:effectLst>
                <a:outerShdw blurRad="38100" dist="38100" dir="2700000" algn="tl">
                  <a:srgbClr val="000000">
                    <a:alpha val="43137"/>
                  </a:srgbClr>
                </a:outerShdw>
              </a:effectLst>
              <a:latin typeface="MS Gothic" panose="020B0609070205080204" pitchFamily="49" charset="-128"/>
              <a:ea typeface="MS Gothic" panose="020B0609070205080204" pitchFamily="49" charset="-128"/>
            </a:endParaRPr>
          </a:p>
        </p:txBody>
      </p:sp>
      <p:pic>
        <p:nvPicPr>
          <p:cNvPr id="38" name="Picture 37">
            <a:extLst>
              <a:ext uri="{FF2B5EF4-FFF2-40B4-BE49-F238E27FC236}">
                <a16:creationId xmlns:a16="http://schemas.microsoft.com/office/drawing/2014/main" id="{CA5AA491-FF99-4A03-997A-BB7ECCEE965D}"/>
              </a:ext>
            </a:extLst>
          </p:cNvPr>
          <p:cNvPicPr>
            <a:picLocks noChangeAspect="1"/>
          </p:cNvPicPr>
          <p:nvPr/>
        </p:nvPicPr>
        <p:blipFill>
          <a:blip r:embed="rId3"/>
          <a:stretch>
            <a:fillRect/>
          </a:stretch>
        </p:blipFill>
        <p:spPr>
          <a:xfrm>
            <a:off x="4815974" y="2858744"/>
            <a:ext cx="2811459" cy="193287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pic>
        <p:nvPicPr>
          <p:cNvPr id="19" name="Picture 18">
            <a:extLst>
              <a:ext uri="{FF2B5EF4-FFF2-40B4-BE49-F238E27FC236}">
                <a16:creationId xmlns:a16="http://schemas.microsoft.com/office/drawing/2014/main" id="{9B93F0A4-990F-46C7-85AF-D52EBC04C8D7}"/>
              </a:ext>
            </a:extLst>
          </p:cNvPr>
          <p:cNvPicPr>
            <a:picLocks noChangeAspect="1"/>
          </p:cNvPicPr>
          <p:nvPr/>
        </p:nvPicPr>
        <p:blipFill>
          <a:blip r:embed="rId3"/>
          <a:stretch>
            <a:fillRect/>
          </a:stretch>
        </p:blipFill>
        <p:spPr>
          <a:xfrm>
            <a:off x="0" y="0"/>
            <a:ext cx="9144000" cy="51435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A37BEA1-E553-49E1-A35B-9D71529CC437}"/>
              </a:ext>
            </a:extLst>
          </p:cNvPr>
          <p:cNvSpPr txBox="1"/>
          <p:nvPr/>
        </p:nvSpPr>
        <p:spPr>
          <a:xfrm>
            <a:off x="4118517" y="2118732"/>
            <a:ext cx="914400" cy="914400"/>
          </a:xfrm>
          <a:prstGeom prst="rect">
            <a:avLst/>
          </a:prstGeom>
          <a:noFill/>
        </p:spPr>
        <p:txBody>
          <a:bodyPr wrap="square" rtlCol="0">
            <a:spAutoFit/>
          </a:bodyPr>
          <a:lstStyle/>
          <a:p>
            <a:endParaRPr lang="en-IN" dirty="0"/>
          </a:p>
        </p:txBody>
      </p:sp>
      <p:sp>
        <p:nvSpPr>
          <p:cNvPr id="10" name="Rectangle 9">
            <a:extLst>
              <a:ext uri="{FF2B5EF4-FFF2-40B4-BE49-F238E27FC236}">
                <a16:creationId xmlns:a16="http://schemas.microsoft.com/office/drawing/2014/main" id="{5DF5F18A-6667-44E6-BCD6-BD0847E225C3}"/>
              </a:ext>
            </a:extLst>
          </p:cNvPr>
          <p:cNvSpPr/>
          <p:nvPr/>
        </p:nvSpPr>
        <p:spPr>
          <a:xfrm>
            <a:off x="-52039" y="0"/>
            <a:ext cx="4624039" cy="51435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11" name="Rectangle 10">
            <a:extLst>
              <a:ext uri="{FF2B5EF4-FFF2-40B4-BE49-F238E27FC236}">
                <a16:creationId xmlns:a16="http://schemas.microsoft.com/office/drawing/2014/main" id="{18D5AFE3-A642-4FCE-B39D-0C427BA8968E}"/>
              </a:ext>
            </a:extLst>
          </p:cNvPr>
          <p:cNvSpPr/>
          <p:nvPr/>
        </p:nvSpPr>
        <p:spPr>
          <a:xfrm>
            <a:off x="4572000" y="0"/>
            <a:ext cx="4572000" cy="5143500"/>
          </a:xfrm>
          <a:prstGeom prst="rect">
            <a:avLst/>
          </a:prstGeom>
          <a:solidFill>
            <a:srgbClr val="F1AA7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u="sng" dirty="0"/>
          </a:p>
        </p:txBody>
      </p:sp>
      <p:sp>
        <p:nvSpPr>
          <p:cNvPr id="12" name="TextBox 11">
            <a:extLst>
              <a:ext uri="{FF2B5EF4-FFF2-40B4-BE49-F238E27FC236}">
                <a16:creationId xmlns:a16="http://schemas.microsoft.com/office/drawing/2014/main" id="{3BC5796E-1A01-4D0F-8BF9-C8AF6C55D357}"/>
              </a:ext>
            </a:extLst>
          </p:cNvPr>
          <p:cNvSpPr txBox="1"/>
          <p:nvPr/>
        </p:nvSpPr>
        <p:spPr>
          <a:xfrm>
            <a:off x="442331" y="588703"/>
            <a:ext cx="3902927" cy="584775"/>
          </a:xfrm>
          <a:prstGeom prst="rect">
            <a:avLst/>
          </a:prstGeom>
          <a:noFill/>
        </p:spPr>
        <p:txBody>
          <a:bodyPr wrap="square" rtlCol="0">
            <a:spAutoFit/>
          </a:bodyPr>
          <a:lstStyle/>
          <a:p>
            <a:r>
              <a:rPr lang="en-US" sz="3200" b="1" u="sng" dirty="0">
                <a:solidFill>
                  <a:srgbClr val="F1AA75"/>
                </a:solidFill>
                <a:effectLst>
                  <a:outerShdw blurRad="38100" dist="38100" dir="2700000" algn="tl">
                    <a:srgbClr val="000000">
                      <a:alpha val="43137"/>
                    </a:srgbClr>
                  </a:outerShdw>
                </a:effectLst>
                <a:latin typeface="Forte" panose="03060902040502070203" pitchFamily="66" charset="0"/>
              </a:rPr>
              <a:t>CODING</a:t>
            </a:r>
            <a:endParaRPr lang="en-IN" sz="3200" b="1" u="sng" dirty="0">
              <a:solidFill>
                <a:srgbClr val="F1AA75"/>
              </a:solidFill>
              <a:effectLst>
                <a:outerShdw blurRad="38100" dist="38100" dir="2700000" algn="tl">
                  <a:srgbClr val="000000">
                    <a:alpha val="43137"/>
                  </a:srgbClr>
                </a:outerShdw>
              </a:effectLst>
              <a:latin typeface="Forte" panose="03060902040502070203" pitchFamily="66" charset="0"/>
            </a:endParaRPr>
          </a:p>
        </p:txBody>
      </p:sp>
      <p:sp>
        <p:nvSpPr>
          <p:cNvPr id="13" name="TextBox 12">
            <a:extLst>
              <a:ext uri="{FF2B5EF4-FFF2-40B4-BE49-F238E27FC236}">
                <a16:creationId xmlns:a16="http://schemas.microsoft.com/office/drawing/2014/main" id="{62D2382C-124E-4852-B573-C1F4E1367565}"/>
              </a:ext>
            </a:extLst>
          </p:cNvPr>
          <p:cNvSpPr txBox="1"/>
          <p:nvPr/>
        </p:nvSpPr>
        <p:spPr>
          <a:xfrm>
            <a:off x="4613910" y="1419552"/>
            <a:ext cx="4488179" cy="3477875"/>
          </a:xfrm>
          <a:prstGeom prst="rect">
            <a:avLst/>
          </a:prstGeom>
          <a:noFill/>
        </p:spPr>
        <p:txBody>
          <a:bodyPr wrap="square" rtlCol="0">
            <a:spAutoFit/>
          </a:bodyPr>
          <a:lstStyle/>
          <a:p>
            <a:pPr marL="285750" indent="-285750">
              <a:buFont typeface="Arial" panose="020B0604020202020204" pitchFamily="34" charset="0"/>
              <a:buChar char="•"/>
            </a:pPr>
            <a:r>
              <a:rPr lang="en-US" sz="2000" b="1" dirty="0">
                <a:solidFill>
                  <a:schemeClr val="bg2">
                    <a:lumMod val="50000"/>
                  </a:schemeClr>
                </a:solidFill>
                <a:latin typeface="MS Gothic" panose="020B0609070205080204" pitchFamily="49" charset="-128"/>
                <a:ea typeface="MS Gothic" panose="020B0609070205080204" pitchFamily="49" charset="-128"/>
              </a:rPr>
              <a:t>Programming is about developing a full-fledged software.</a:t>
            </a:r>
          </a:p>
          <a:p>
            <a:pPr marL="285750" indent="-285750">
              <a:buFont typeface="Arial" panose="020B0604020202020204" pitchFamily="34" charset="0"/>
              <a:buChar char="•"/>
            </a:pPr>
            <a:endParaRPr lang="en-US" sz="2000" b="1" dirty="0">
              <a:solidFill>
                <a:schemeClr val="bg2">
                  <a:lumMod val="50000"/>
                </a:schemeClr>
              </a:solidFill>
              <a:latin typeface="MS Gothic" panose="020B0609070205080204" pitchFamily="49" charset="-128"/>
              <a:ea typeface="MS Gothic" panose="020B0609070205080204" pitchFamily="49" charset="-128"/>
            </a:endParaRPr>
          </a:p>
          <a:p>
            <a:pPr marL="285750" indent="-285750">
              <a:buFont typeface="Arial" panose="020B0604020202020204" pitchFamily="34" charset="0"/>
              <a:buChar char="•"/>
            </a:pPr>
            <a:r>
              <a:rPr lang="en-US" sz="2000" b="1" i="0" dirty="0">
                <a:solidFill>
                  <a:schemeClr val="bg2">
                    <a:lumMod val="50000"/>
                  </a:schemeClr>
                </a:solidFill>
                <a:effectLst/>
                <a:latin typeface="MS Gothic" panose="020B0609070205080204" pitchFamily="49" charset="-128"/>
                <a:ea typeface="MS Gothic" panose="020B0609070205080204" pitchFamily="49" charset="-128"/>
              </a:rPr>
              <a:t>A set of specific tools needed for </a:t>
            </a:r>
            <a:r>
              <a:rPr lang="en-US" sz="2000" b="1" i="0" dirty="0">
                <a:solidFill>
                  <a:schemeClr val="bg2">
                    <a:lumMod val="50000"/>
                  </a:schemeClr>
                </a:solidFill>
                <a:latin typeface="MS Gothic" panose="020B0609070205080204" pitchFamily="49" charset="-128"/>
                <a:ea typeface="MS Gothic" panose="020B0609070205080204" pitchFamily="49" charset="-128"/>
              </a:rPr>
              <a:t>different</a:t>
            </a:r>
            <a:r>
              <a:rPr lang="en-US" sz="2000" b="1" i="0" dirty="0">
                <a:solidFill>
                  <a:schemeClr val="bg2">
                    <a:lumMod val="50000"/>
                  </a:schemeClr>
                </a:solidFill>
                <a:effectLst/>
                <a:latin typeface="MS Gothic" panose="020B0609070205080204" pitchFamily="49" charset="-128"/>
                <a:ea typeface="MS Gothic" panose="020B0609070205080204" pitchFamily="49" charset="-128"/>
              </a:rPr>
              <a:t> tasks such as testing, Debugging, and others.</a:t>
            </a:r>
          </a:p>
          <a:p>
            <a:pPr marL="285750" indent="-285750">
              <a:buFont typeface="Arial" panose="020B0604020202020204" pitchFamily="34" charset="0"/>
              <a:buChar char="•"/>
            </a:pPr>
            <a:endParaRPr lang="en-US" sz="2000" b="1" dirty="0">
              <a:solidFill>
                <a:schemeClr val="bg2">
                  <a:lumMod val="50000"/>
                </a:schemeClr>
              </a:solidFill>
              <a:latin typeface="MS Gothic" panose="020B0609070205080204" pitchFamily="49" charset="-128"/>
              <a:ea typeface="MS Gothic" panose="020B0609070205080204" pitchFamily="49" charset="-128"/>
            </a:endParaRPr>
          </a:p>
          <a:p>
            <a:pPr marL="285750" indent="-285750">
              <a:buFont typeface="Arial" panose="020B0604020202020204" pitchFamily="34" charset="0"/>
              <a:buChar char="•"/>
            </a:pPr>
            <a:r>
              <a:rPr lang="en-US" sz="2000" b="1" i="0" dirty="0">
                <a:solidFill>
                  <a:schemeClr val="bg2">
                    <a:lumMod val="50000"/>
                  </a:schemeClr>
                </a:solidFill>
                <a:effectLst/>
                <a:latin typeface="MS Gothic" panose="020B0609070205080204" pitchFamily="49" charset="-128"/>
                <a:ea typeface="MS Gothic" panose="020B0609070205080204" pitchFamily="49" charset="-128"/>
              </a:rPr>
              <a:t>A person should be expertise in algorithms, problem modeling, and project management </a:t>
            </a:r>
            <a:endParaRPr lang="en-US" sz="2000" b="1" dirty="0">
              <a:solidFill>
                <a:schemeClr val="bg2">
                  <a:lumMod val="50000"/>
                </a:schemeClr>
              </a:solidFill>
              <a:latin typeface="MS Gothic" panose="020B0609070205080204" pitchFamily="49" charset="-128"/>
              <a:ea typeface="MS Gothic" panose="020B0609070205080204" pitchFamily="49" charset="-128"/>
            </a:endParaRPr>
          </a:p>
          <a:p>
            <a:pPr marL="285750" indent="-285750">
              <a:buFont typeface="Arial" panose="020B0604020202020204" pitchFamily="34" charset="0"/>
              <a:buChar char="•"/>
            </a:pPr>
            <a:endParaRPr lang="en-IN" sz="2000" b="1" dirty="0">
              <a:solidFill>
                <a:schemeClr val="bg2">
                  <a:lumMod val="50000"/>
                </a:schemeClr>
              </a:solidFill>
              <a:latin typeface="MS Gothic" panose="020B0609070205080204" pitchFamily="49" charset="-128"/>
              <a:ea typeface="MS Gothic" panose="020B0609070205080204" pitchFamily="49" charset="-128"/>
            </a:endParaRPr>
          </a:p>
        </p:txBody>
      </p:sp>
      <p:sp>
        <p:nvSpPr>
          <p:cNvPr id="17" name="TextBox 16">
            <a:extLst>
              <a:ext uri="{FF2B5EF4-FFF2-40B4-BE49-F238E27FC236}">
                <a16:creationId xmlns:a16="http://schemas.microsoft.com/office/drawing/2014/main" id="{AD0F739C-2146-4C81-8E07-77CD3FAB2D6D}"/>
              </a:ext>
            </a:extLst>
          </p:cNvPr>
          <p:cNvSpPr txBox="1"/>
          <p:nvPr/>
        </p:nvSpPr>
        <p:spPr>
          <a:xfrm>
            <a:off x="5089509" y="588704"/>
            <a:ext cx="3536981" cy="584775"/>
          </a:xfrm>
          <a:prstGeom prst="rect">
            <a:avLst/>
          </a:prstGeom>
          <a:noFill/>
        </p:spPr>
        <p:txBody>
          <a:bodyPr wrap="square" rtlCol="0">
            <a:spAutoFit/>
          </a:bodyPr>
          <a:lstStyle/>
          <a:p>
            <a:r>
              <a:rPr lang="en-US" sz="3200" b="1" u="sng" dirty="0">
                <a:solidFill>
                  <a:schemeClr val="bg2">
                    <a:lumMod val="60000"/>
                    <a:lumOff val="40000"/>
                  </a:schemeClr>
                </a:solidFill>
                <a:effectLst>
                  <a:outerShdw blurRad="38100" dist="38100" dir="2700000" algn="tl">
                    <a:srgbClr val="000000">
                      <a:alpha val="43137"/>
                    </a:srgbClr>
                  </a:outerShdw>
                </a:effectLst>
                <a:latin typeface="Forte" panose="03060902040502070203" pitchFamily="66" charset="0"/>
              </a:rPr>
              <a:t>PROGRAMMING</a:t>
            </a:r>
            <a:endParaRPr lang="en-IN" sz="3200" b="1" u="sng" dirty="0">
              <a:solidFill>
                <a:schemeClr val="bg2">
                  <a:lumMod val="60000"/>
                  <a:lumOff val="40000"/>
                </a:schemeClr>
              </a:solidFill>
              <a:effectLst>
                <a:outerShdw blurRad="38100" dist="38100" dir="2700000" algn="tl">
                  <a:srgbClr val="000000">
                    <a:alpha val="43137"/>
                  </a:srgbClr>
                </a:outerShdw>
              </a:effectLst>
              <a:latin typeface="Forte" panose="03060902040502070203" pitchFamily="66" charset="0"/>
            </a:endParaRPr>
          </a:p>
        </p:txBody>
      </p:sp>
      <p:sp>
        <p:nvSpPr>
          <p:cNvPr id="18" name="TextBox 17">
            <a:extLst>
              <a:ext uri="{FF2B5EF4-FFF2-40B4-BE49-F238E27FC236}">
                <a16:creationId xmlns:a16="http://schemas.microsoft.com/office/drawing/2014/main" id="{3F292080-EAD4-42FF-969F-C640025F779F}"/>
              </a:ext>
            </a:extLst>
          </p:cNvPr>
          <p:cNvSpPr txBox="1"/>
          <p:nvPr/>
        </p:nvSpPr>
        <p:spPr>
          <a:xfrm>
            <a:off x="81774" y="1419551"/>
            <a:ext cx="4624039" cy="3170099"/>
          </a:xfrm>
          <a:prstGeom prst="rect">
            <a:avLst/>
          </a:prstGeom>
          <a:noFill/>
        </p:spPr>
        <p:txBody>
          <a:bodyPr wrap="square" rtlCol="0">
            <a:spAutoFit/>
          </a:bodyPr>
          <a:lstStyle/>
          <a:p>
            <a:pPr marL="342900" indent="-342900">
              <a:buFont typeface="Arial" panose="020B0604020202020204" pitchFamily="34" charset="0"/>
              <a:buChar char="•"/>
            </a:pPr>
            <a:r>
              <a:rPr lang="en-US" sz="2000" b="1" i="0" dirty="0">
                <a:solidFill>
                  <a:srgbClr val="F1AA75"/>
                </a:solidFill>
                <a:effectLst>
                  <a:outerShdw blurRad="38100" dist="38100" dir="2700000" algn="tl">
                    <a:srgbClr val="000000">
                      <a:alpha val="43137"/>
                    </a:srgbClr>
                  </a:outerShdw>
                </a:effectLst>
                <a:latin typeface="MS Gothic" panose="020B0609070205080204" pitchFamily="49" charset="-128"/>
                <a:ea typeface="MS Gothic" panose="020B0609070205080204" pitchFamily="49" charset="-128"/>
              </a:rPr>
              <a:t>Coding is just taking part in the process of programming.</a:t>
            </a:r>
          </a:p>
          <a:p>
            <a:pPr marL="342900" indent="-342900">
              <a:buFont typeface="Arial" panose="020B0604020202020204" pitchFamily="34" charset="0"/>
              <a:buChar char="•"/>
            </a:pPr>
            <a:endParaRPr lang="en-US" sz="2000" b="1" dirty="0">
              <a:solidFill>
                <a:srgbClr val="F1AA75"/>
              </a:solidFill>
              <a:effectLst>
                <a:outerShdw blurRad="38100" dist="38100" dir="2700000" algn="tl">
                  <a:srgbClr val="000000">
                    <a:alpha val="43137"/>
                  </a:srgbClr>
                </a:outerShdw>
              </a:effectLst>
              <a:latin typeface="MS Gothic" panose="020B0609070205080204" pitchFamily="49" charset="-128"/>
              <a:ea typeface="MS Gothic" panose="020B0609070205080204" pitchFamily="49" charset="-128"/>
            </a:endParaRPr>
          </a:p>
          <a:p>
            <a:pPr marL="342900" indent="-342900">
              <a:buFont typeface="Arial" panose="020B0604020202020204" pitchFamily="34" charset="0"/>
              <a:buChar char="•"/>
            </a:pPr>
            <a:r>
              <a:rPr lang="en-US" sz="2000" b="1" i="0" dirty="0">
                <a:solidFill>
                  <a:srgbClr val="F1AA75"/>
                </a:solidFill>
                <a:effectLst>
                  <a:outerShdw blurRad="38100" dist="38100" dir="2700000" algn="tl">
                    <a:srgbClr val="000000">
                      <a:alpha val="43137"/>
                    </a:srgbClr>
                  </a:outerShdw>
                </a:effectLst>
                <a:latin typeface="MS Gothic" panose="020B0609070205080204" pitchFamily="49" charset="-128"/>
                <a:ea typeface="MS Gothic" panose="020B0609070205080204" pitchFamily="49" charset="-128"/>
              </a:rPr>
              <a:t>A simple text editor is enough for coding and coders do prefer which had good themes in it.</a:t>
            </a:r>
          </a:p>
          <a:p>
            <a:pPr marL="342900" indent="-342900">
              <a:buFont typeface="Arial" panose="020B0604020202020204" pitchFamily="34" charset="0"/>
              <a:buChar char="•"/>
            </a:pPr>
            <a:endParaRPr lang="en-US" sz="2000" b="1" dirty="0">
              <a:solidFill>
                <a:srgbClr val="F1AA75"/>
              </a:solidFill>
              <a:effectLst>
                <a:outerShdw blurRad="38100" dist="38100" dir="2700000" algn="tl">
                  <a:srgbClr val="000000">
                    <a:alpha val="43137"/>
                  </a:srgbClr>
                </a:outerShdw>
              </a:effectLst>
              <a:latin typeface="MS Gothic" panose="020B0609070205080204" pitchFamily="49" charset="-128"/>
              <a:ea typeface="MS Gothic" panose="020B0609070205080204" pitchFamily="49" charset="-128"/>
            </a:endParaRPr>
          </a:p>
          <a:p>
            <a:pPr marL="342900" indent="-342900">
              <a:buFont typeface="Arial" panose="020B0604020202020204" pitchFamily="34" charset="0"/>
              <a:buChar char="•"/>
            </a:pPr>
            <a:r>
              <a:rPr lang="en-US" sz="2000" b="1" i="0" dirty="0">
                <a:solidFill>
                  <a:srgbClr val="F1AA75"/>
                </a:solidFill>
                <a:effectLst>
                  <a:outerShdw blurRad="38100" dist="38100" dir="2700000" algn="tl">
                    <a:srgbClr val="000000">
                      <a:alpha val="43137"/>
                    </a:srgbClr>
                  </a:outerShdw>
                </a:effectLst>
                <a:latin typeface="MS Gothic" panose="020B0609070205080204" pitchFamily="49" charset="-128"/>
                <a:ea typeface="MS Gothic" panose="020B0609070205080204" pitchFamily="49" charset="-128"/>
              </a:rPr>
              <a:t>A person should be good at basic knowledge of programming languages and syntax.</a:t>
            </a:r>
            <a:endParaRPr lang="en-IN" sz="2000" b="1" dirty="0">
              <a:solidFill>
                <a:srgbClr val="F1AA75"/>
              </a:solidFill>
              <a:effectLst>
                <a:outerShdw blurRad="38100" dist="38100" dir="2700000" algn="tl">
                  <a:srgbClr val="000000">
                    <a:alpha val="43137"/>
                  </a:srgbClr>
                </a:outerShdw>
              </a:effectLst>
              <a:latin typeface="MS Gothic" panose="020B0609070205080204" pitchFamily="49" charset="-128"/>
              <a:ea typeface="MS Gothic" panose="020B0609070205080204" pitchFamily="49" charset="-128"/>
            </a:endParaRPr>
          </a:p>
        </p:txBody>
      </p:sp>
    </p:spTree>
    <p:extLst>
      <p:ext uri="{BB962C8B-B14F-4D97-AF65-F5344CB8AC3E}">
        <p14:creationId xmlns:p14="http://schemas.microsoft.com/office/powerpoint/2010/main" val="3345096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C62B765-0306-4B60-93D4-E7D35015AE13}"/>
              </a:ext>
            </a:extLst>
          </p:cNvPr>
          <p:cNvSpPr/>
          <p:nvPr/>
        </p:nvSpPr>
        <p:spPr>
          <a:xfrm>
            <a:off x="266700" y="102961"/>
            <a:ext cx="8641080" cy="4758597"/>
          </a:xfrm>
          <a:prstGeom prst="rect">
            <a:avLst/>
          </a:prstGeom>
          <a:gradFill flip="none" rotWithShape="1">
            <a:gsLst>
              <a:gs pos="50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dirty="0">
              <a:ln w="0"/>
              <a:solidFill>
                <a:schemeClr val="tx1"/>
              </a:solidFill>
              <a:effectLst>
                <a:outerShdw blurRad="38100" dist="19050" dir="2700000" algn="tl" rotWithShape="0">
                  <a:schemeClr val="dk1">
                    <a:alpha val="40000"/>
                  </a:schemeClr>
                </a:outerShdw>
              </a:effectLst>
            </a:endParaRPr>
          </a:p>
        </p:txBody>
      </p:sp>
      <p:sp>
        <p:nvSpPr>
          <p:cNvPr id="15" name="Rectangle 14">
            <a:extLst>
              <a:ext uri="{FF2B5EF4-FFF2-40B4-BE49-F238E27FC236}">
                <a16:creationId xmlns:a16="http://schemas.microsoft.com/office/drawing/2014/main" id="{3EF72D34-14C8-428C-951F-CF2D5440A2DF}"/>
              </a:ext>
            </a:extLst>
          </p:cNvPr>
          <p:cNvSpPr/>
          <p:nvPr/>
        </p:nvSpPr>
        <p:spPr>
          <a:xfrm>
            <a:off x="3653790" y="4145280"/>
            <a:ext cx="1866900" cy="54864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b="1" dirty="0">
                <a:solidFill>
                  <a:schemeClr val="accent1">
                    <a:lumMod val="75000"/>
                  </a:schemeClr>
                </a:solidFill>
                <a:effectLst>
                  <a:outerShdw blurRad="38100" dist="38100" dir="2700000" algn="tl">
                    <a:srgbClr val="000000">
                      <a:alpha val="43137"/>
                    </a:srgbClr>
                  </a:outerShdw>
                </a:effectLst>
                <a:latin typeface="Algerian" panose="04020705040A02060702" pitchFamily="82" charset="0"/>
                <a:ea typeface="MS Gothic" panose="020B0609070205080204" pitchFamily="49" charset="-128"/>
              </a:rPr>
              <a:t>HARDWARE</a:t>
            </a:r>
            <a:endParaRPr lang="en-IN" b="1" dirty="0">
              <a:solidFill>
                <a:schemeClr val="accent1">
                  <a:lumMod val="75000"/>
                </a:schemeClr>
              </a:solidFill>
              <a:effectLst>
                <a:outerShdw blurRad="38100" dist="38100" dir="2700000" algn="tl">
                  <a:srgbClr val="000000">
                    <a:alpha val="43137"/>
                  </a:srgbClr>
                </a:outerShdw>
              </a:effectLst>
              <a:latin typeface="Algerian" panose="04020705040A02060702" pitchFamily="82" charset="0"/>
              <a:ea typeface="MS Gothic" panose="020B0609070205080204" pitchFamily="49" charset="-128"/>
            </a:endParaRPr>
          </a:p>
        </p:txBody>
      </p:sp>
      <p:sp>
        <p:nvSpPr>
          <p:cNvPr id="16" name="Arrow: Up 15">
            <a:extLst>
              <a:ext uri="{FF2B5EF4-FFF2-40B4-BE49-F238E27FC236}">
                <a16:creationId xmlns:a16="http://schemas.microsoft.com/office/drawing/2014/main" id="{FA5AC5DE-F466-4118-840F-75FE83D0006E}"/>
              </a:ext>
            </a:extLst>
          </p:cNvPr>
          <p:cNvSpPr/>
          <p:nvPr/>
        </p:nvSpPr>
        <p:spPr>
          <a:xfrm>
            <a:off x="4469130" y="3489960"/>
            <a:ext cx="236220" cy="548640"/>
          </a:xfrm>
          <a:prstGeom prst="up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C2244B12-F663-4DB3-836A-57B6E07256F7}"/>
              </a:ext>
            </a:extLst>
          </p:cNvPr>
          <p:cNvSpPr/>
          <p:nvPr/>
        </p:nvSpPr>
        <p:spPr>
          <a:xfrm>
            <a:off x="3653789" y="2834640"/>
            <a:ext cx="1866900" cy="54864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b="1" dirty="0">
                <a:effectLst>
                  <a:outerShdw blurRad="38100" dist="38100" dir="2700000" algn="tl">
                    <a:srgbClr val="000000">
                      <a:alpha val="43137"/>
                    </a:srgbClr>
                  </a:outerShdw>
                </a:effectLst>
                <a:latin typeface="Algerian" panose="04020705040A02060702" pitchFamily="82" charset="0"/>
              </a:rPr>
              <a:t>Low – Level Languages</a:t>
            </a:r>
            <a:endParaRPr lang="en-IN" sz="1600" b="1" dirty="0">
              <a:effectLst>
                <a:outerShdw blurRad="38100" dist="38100" dir="2700000" algn="tl">
                  <a:srgbClr val="000000">
                    <a:alpha val="43137"/>
                  </a:srgbClr>
                </a:outerShdw>
              </a:effectLst>
              <a:latin typeface="Algerian" panose="04020705040A02060702" pitchFamily="82" charset="0"/>
            </a:endParaRPr>
          </a:p>
        </p:txBody>
      </p:sp>
      <p:sp>
        <p:nvSpPr>
          <p:cNvPr id="18" name="Arrow: Up 17">
            <a:extLst>
              <a:ext uri="{FF2B5EF4-FFF2-40B4-BE49-F238E27FC236}">
                <a16:creationId xmlns:a16="http://schemas.microsoft.com/office/drawing/2014/main" id="{46BAD830-2BAA-4F75-972E-DD5935F224AE}"/>
              </a:ext>
            </a:extLst>
          </p:cNvPr>
          <p:cNvSpPr/>
          <p:nvPr/>
        </p:nvSpPr>
        <p:spPr>
          <a:xfrm>
            <a:off x="4478654" y="2148840"/>
            <a:ext cx="226695" cy="548640"/>
          </a:xfrm>
          <a:prstGeom prst="up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3B8C1C1A-E84C-4EF2-9429-EC30EE6B0D45}"/>
              </a:ext>
            </a:extLst>
          </p:cNvPr>
          <p:cNvSpPr/>
          <p:nvPr/>
        </p:nvSpPr>
        <p:spPr>
          <a:xfrm>
            <a:off x="3653789" y="1562100"/>
            <a:ext cx="1866900" cy="48006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b="1" dirty="0">
                <a:effectLst>
                  <a:outerShdw blurRad="38100" dist="38100" dir="2700000" algn="tl">
                    <a:srgbClr val="000000">
                      <a:alpha val="43137"/>
                    </a:srgbClr>
                  </a:outerShdw>
                </a:effectLst>
                <a:latin typeface="Algerian" panose="04020705040A02060702" pitchFamily="82" charset="0"/>
              </a:rPr>
              <a:t>HIGH – LEVEL LANGUAGES</a:t>
            </a:r>
            <a:endParaRPr lang="en-IN" sz="1600" b="1" dirty="0">
              <a:effectLst>
                <a:outerShdw blurRad="38100" dist="38100" dir="2700000" algn="tl">
                  <a:srgbClr val="000000">
                    <a:alpha val="43137"/>
                  </a:srgbClr>
                </a:outerShdw>
              </a:effectLst>
              <a:latin typeface="Algerian" panose="04020705040A02060702" pitchFamily="82" charset="0"/>
            </a:endParaRPr>
          </a:p>
        </p:txBody>
      </p:sp>
      <p:sp>
        <p:nvSpPr>
          <p:cNvPr id="20" name="Arrow: Up 19">
            <a:extLst>
              <a:ext uri="{FF2B5EF4-FFF2-40B4-BE49-F238E27FC236}">
                <a16:creationId xmlns:a16="http://schemas.microsoft.com/office/drawing/2014/main" id="{535A2447-725E-456B-A098-17C103897AC3}"/>
              </a:ext>
            </a:extLst>
          </p:cNvPr>
          <p:cNvSpPr/>
          <p:nvPr/>
        </p:nvSpPr>
        <p:spPr>
          <a:xfrm>
            <a:off x="4458652" y="853440"/>
            <a:ext cx="226695" cy="571500"/>
          </a:xfrm>
          <a:prstGeom prst="up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43EB0BFD-6F37-4D02-BF25-19A3919B7BF3}"/>
              </a:ext>
            </a:extLst>
          </p:cNvPr>
          <p:cNvSpPr/>
          <p:nvPr/>
        </p:nvSpPr>
        <p:spPr>
          <a:xfrm>
            <a:off x="3653789" y="236220"/>
            <a:ext cx="1866900" cy="48006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b="1" dirty="0">
                <a:effectLst>
                  <a:outerShdw blurRad="38100" dist="38100" dir="2700000" algn="tl">
                    <a:srgbClr val="000000">
                      <a:alpha val="43137"/>
                    </a:srgbClr>
                  </a:outerShdw>
                </a:effectLst>
                <a:latin typeface="Algerian" panose="04020705040A02060702" pitchFamily="82" charset="0"/>
              </a:rPr>
              <a:t>HUMAN LANGUAGE</a:t>
            </a:r>
            <a:endParaRPr lang="en-IN" sz="1600" b="1" dirty="0">
              <a:effectLst>
                <a:outerShdw blurRad="38100" dist="38100" dir="2700000" algn="tl">
                  <a:srgbClr val="000000">
                    <a:alpha val="43137"/>
                  </a:srgbClr>
                </a:outerShdw>
              </a:effectLst>
              <a:latin typeface="Algerian" panose="04020705040A02060702" pitchFamily="82" charset="0"/>
            </a:endParaRPr>
          </a:p>
        </p:txBody>
      </p:sp>
    </p:spTree>
    <p:extLst>
      <p:ext uri="{BB962C8B-B14F-4D97-AF65-F5344CB8AC3E}">
        <p14:creationId xmlns:p14="http://schemas.microsoft.com/office/powerpoint/2010/main" val="279256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8523D8-F2BA-45EB-B696-D0F9364D50DB}"/>
              </a:ext>
            </a:extLst>
          </p:cNvPr>
          <p:cNvSpPr txBox="1"/>
          <p:nvPr/>
        </p:nvSpPr>
        <p:spPr>
          <a:xfrm>
            <a:off x="1033346" y="200722"/>
            <a:ext cx="5248507" cy="646331"/>
          </a:xfrm>
          <a:prstGeom prst="rect">
            <a:avLst/>
          </a:prstGeom>
          <a:noFill/>
        </p:spPr>
        <p:txBody>
          <a:bodyPr wrap="square" rtlCol="0">
            <a:spAutoFit/>
          </a:bodyPr>
          <a:lstStyle/>
          <a:p>
            <a:r>
              <a:rPr lang="en-US" sz="3600" b="1" u="sng" dirty="0">
                <a:solidFill>
                  <a:schemeClr val="bg2">
                    <a:lumMod val="40000"/>
                    <a:lumOff val="60000"/>
                  </a:schemeClr>
                </a:solidFill>
                <a:effectLst>
                  <a:outerShdw blurRad="38100" dist="38100" dir="2700000" algn="tl">
                    <a:srgbClr val="000000">
                      <a:alpha val="43137"/>
                    </a:srgbClr>
                  </a:outerShdw>
                </a:effectLst>
                <a:latin typeface="Forte" panose="03060902040502070203" pitchFamily="66" charset="0"/>
              </a:rPr>
              <a:t>HARDWARE</a:t>
            </a:r>
            <a:endParaRPr lang="en-IN" sz="3600" b="1" u="sng" dirty="0">
              <a:solidFill>
                <a:schemeClr val="bg2">
                  <a:lumMod val="40000"/>
                  <a:lumOff val="60000"/>
                </a:schemeClr>
              </a:solidFill>
              <a:effectLst>
                <a:outerShdw blurRad="38100" dist="38100" dir="2700000" algn="tl">
                  <a:srgbClr val="000000">
                    <a:alpha val="43137"/>
                  </a:srgbClr>
                </a:outerShdw>
              </a:effectLst>
              <a:latin typeface="Forte" panose="03060902040502070203" pitchFamily="66" charset="0"/>
            </a:endParaRPr>
          </a:p>
        </p:txBody>
      </p:sp>
      <p:sp>
        <p:nvSpPr>
          <p:cNvPr id="3" name="TextBox 2">
            <a:extLst>
              <a:ext uri="{FF2B5EF4-FFF2-40B4-BE49-F238E27FC236}">
                <a16:creationId xmlns:a16="http://schemas.microsoft.com/office/drawing/2014/main" id="{7831DF53-F529-4925-8500-4FB11DA32253}"/>
              </a:ext>
            </a:extLst>
          </p:cNvPr>
          <p:cNvSpPr txBox="1"/>
          <p:nvPr/>
        </p:nvSpPr>
        <p:spPr>
          <a:xfrm>
            <a:off x="267629" y="1055649"/>
            <a:ext cx="8787161" cy="3970318"/>
          </a:xfrm>
          <a:prstGeom prst="rect">
            <a:avLst/>
          </a:prstGeom>
          <a:noFill/>
        </p:spPr>
        <p:txBody>
          <a:bodyPr wrap="square" rtlCol="0">
            <a:spAutoFit/>
          </a:bodyPr>
          <a:lstStyle/>
          <a:p>
            <a:pPr marL="285750" indent="-285750">
              <a:buFont typeface="Arial" panose="020B0604020202020204" pitchFamily="34" charset="0"/>
              <a:buChar char="•"/>
            </a:pPr>
            <a:r>
              <a:rPr lang="en-US" sz="1600" b="1" dirty="0">
                <a:solidFill>
                  <a:schemeClr val="bg2">
                    <a:lumMod val="40000"/>
                    <a:lumOff val="60000"/>
                  </a:schemeClr>
                </a:solidFill>
                <a:effectLst>
                  <a:outerShdw blurRad="38100" dist="38100" dir="2700000" algn="tl">
                    <a:srgbClr val="000000">
                      <a:alpha val="43137"/>
                    </a:srgbClr>
                  </a:outerShdw>
                </a:effectLst>
                <a:latin typeface="Algerian" panose="04020705040A02060702" pitchFamily="82" charset="0"/>
                <a:ea typeface="MS Gothic" panose="020B0609070205080204" pitchFamily="49" charset="-128"/>
              </a:rPr>
              <a:t>RAM(Random Access Memory) - </a:t>
            </a:r>
            <a:r>
              <a:rPr lang="en-US" sz="1600" b="1" i="0" dirty="0">
                <a:solidFill>
                  <a:schemeClr val="bg2">
                    <a:lumMod val="40000"/>
                    <a:lumOff val="60000"/>
                  </a:schemeClr>
                </a:solidFill>
                <a:effectLst>
                  <a:outerShdw blurRad="38100" dist="38100" dir="2700000" algn="tl">
                    <a:srgbClr val="000000">
                      <a:alpha val="43137"/>
                    </a:srgbClr>
                  </a:outerShdw>
                </a:effectLst>
                <a:latin typeface="MS Gothic" panose="020B0609070205080204" pitchFamily="49" charset="-128"/>
                <a:ea typeface="MS Gothic" panose="020B0609070205080204" pitchFamily="49" charset="-128"/>
              </a:rPr>
              <a:t>Random access memory (RAM) is a computer's short-term memory, which it uses to handle all active tasks and apps. None of your programs, files, games, or streams would work without RAM. </a:t>
            </a:r>
          </a:p>
          <a:p>
            <a:pPr marL="285750" indent="-285750">
              <a:buFont typeface="Arial" panose="020B0604020202020204" pitchFamily="34" charset="0"/>
              <a:buChar char="•"/>
            </a:pPr>
            <a:endParaRPr lang="en-US" sz="1600" b="1" dirty="0">
              <a:solidFill>
                <a:schemeClr val="bg2">
                  <a:lumMod val="40000"/>
                  <a:lumOff val="60000"/>
                </a:schemeClr>
              </a:solidFill>
              <a:effectLst>
                <a:outerShdw blurRad="38100" dist="38100" dir="2700000" algn="tl">
                  <a:srgbClr val="000000">
                    <a:alpha val="43137"/>
                  </a:srgbClr>
                </a:outerShdw>
              </a:effectLst>
              <a:latin typeface="MS Gothic" panose="020B0609070205080204" pitchFamily="49" charset="-128"/>
              <a:ea typeface="MS Gothic" panose="020B0609070205080204" pitchFamily="49" charset="-128"/>
            </a:endParaRPr>
          </a:p>
          <a:p>
            <a:pPr marL="285750" indent="-285750">
              <a:buFont typeface="Arial" panose="020B0604020202020204" pitchFamily="34" charset="0"/>
              <a:buChar char="•"/>
            </a:pPr>
            <a:endParaRPr lang="en-US" sz="1600" b="1" dirty="0">
              <a:solidFill>
                <a:schemeClr val="bg2">
                  <a:lumMod val="40000"/>
                  <a:lumOff val="60000"/>
                </a:schemeClr>
              </a:solidFill>
              <a:effectLst>
                <a:outerShdw blurRad="38100" dist="38100" dir="2700000" algn="tl">
                  <a:srgbClr val="000000">
                    <a:alpha val="43137"/>
                  </a:srgbClr>
                </a:outerShdw>
              </a:effectLst>
              <a:latin typeface="MS Gothic" panose="020B0609070205080204" pitchFamily="49" charset="-128"/>
              <a:ea typeface="MS Gothic" panose="020B0609070205080204" pitchFamily="49" charset="-128"/>
            </a:endParaRPr>
          </a:p>
          <a:p>
            <a:pPr marL="285750" indent="-285750">
              <a:buFont typeface="Arial" panose="020B0604020202020204" pitchFamily="34" charset="0"/>
              <a:buChar char="•"/>
            </a:pPr>
            <a:r>
              <a:rPr lang="en-US" sz="1800" b="1" dirty="0">
                <a:solidFill>
                  <a:schemeClr val="bg2">
                    <a:lumMod val="40000"/>
                    <a:lumOff val="60000"/>
                  </a:schemeClr>
                </a:solidFill>
                <a:effectLst>
                  <a:outerShdw blurRad="38100" dist="38100" dir="2700000" algn="tl">
                    <a:srgbClr val="000000">
                      <a:alpha val="43137"/>
                    </a:srgbClr>
                  </a:outerShdw>
                </a:effectLst>
                <a:latin typeface="Algerian" panose="04020705040A02060702" pitchFamily="82" charset="0"/>
                <a:ea typeface="MS Gothic" panose="020B0609070205080204" pitchFamily="49" charset="-128"/>
              </a:rPr>
              <a:t>ROM(READ ONLY MEMORY) - </a:t>
            </a:r>
            <a:r>
              <a:rPr lang="en-US" sz="1600" b="1" i="0" dirty="0">
                <a:solidFill>
                  <a:schemeClr val="bg2">
                    <a:lumMod val="40000"/>
                    <a:lumOff val="60000"/>
                  </a:schemeClr>
                </a:solidFill>
                <a:effectLst>
                  <a:outerShdw blurRad="38100" dist="38100" dir="2700000" algn="tl">
                    <a:srgbClr val="000000">
                      <a:alpha val="43137"/>
                    </a:srgbClr>
                  </a:outerShdw>
                </a:effectLst>
                <a:latin typeface="MS Gothic" panose="020B0609070205080204" pitchFamily="49" charset="-128"/>
                <a:ea typeface="MS Gothic" panose="020B0609070205080204" pitchFamily="49" charset="-128"/>
              </a:rPr>
              <a:t>Read-Only Memory (ROM) is storage technology that permanently stores data in a chip built into computers and other electronic devices</a:t>
            </a:r>
            <a:r>
              <a:rPr lang="en-US" sz="2400" b="0" i="0" dirty="0">
                <a:solidFill>
                  <a:srgbClr val="202124"/>
                </a:solidFill>
                <a:effectLst/>
                <a:latin typeface="arial" panose="020B0604020202020204" pitchFamily="34" charset="0"/>
              </a:rPr>
              <a:t>.</a:t>
            </a:r>
          </a:p>
          <a:p>
            <a:pPr marL="285750" indent="-285750">
              <a:buFont typeface="Arial" panose="020B0604020202020204" pitchFamily="34" charset="0"/>
              <a:buChar char="•"/>
            </a:pPr>
            <a:endParaRPr lang="en-US" sz="2400" dirty="0">
              <a:solidFill>
                <a:srgbClr val="202124"/>
              </a:solidFill>
              <a:latin typeface="arial" panose="020B0604020202020204" pitchFamily="34" charset="0"/>
              <a:ea typeface="MS Gothic" panose="020B0609070205080204" pitchFamily="49" charset="-128"/>
            </a:endParaRPr>
          </a:p>
          <a:p>
            <a:pPr marL="285750" indent="-285750">
              <a:buFont typeface="Arial" panose="020B0604020202020204" pitchFamily="34" charset="0"/>
              <a:buChar char="•"/>
            </a:pPr>
            <a:r>
              <a:rPr lang="en-US" sz="1800" b="1" dirty="0">
                <a:solidFill>
                  <a:schemeClr val="bg2">
                    <a:lumMod val="40000"/>
                    <a:lumOff val="60000"/>
                  </a:schemeClr>
                </a:solidFill>
                <a:effectLst>
                  <a:outerShdw blurRad="38100" dist="38100" dir="2700000" algn="tl">
                    <a:srgbClr val="000000">
                      <a:alpha val="43137"/>
                    </a:srgbClr>
                  </a:outerShdw>
                </a:effectLst>
                <a:latin typeface="Algerian" panose="04020705040A02060702" pitchFamily="82" charset="0"/>
                <a:ea typeface="MS Gothic" panose="020B0609070205080204" pitchFamily="49" charset="-128"/>
              </a:rPr>
              <a:t>CPU(Central Processing Unit) - </a:t>
            </a:r>
            <a:r>
              <a:rPr lang="en-US" sz="1800" b="0" i="0" dirty="0">
                <a:solidFill>
                  <a:schemeClr val="bg2">
                    <a:lumMod val="40000"/>
                    <a:lumOff val="60000"/>
                  </a:schemeClr>
                </a:solidFill>
                <a:effectLst>
                  <a:outerShdw blurRad="38100" dist="38100" dir="2700000" algn="tl">
                    <a:srgbClr val="000000">
                      <a:alpha val="43137"/>
                    </a:srgbClr>
                  </a:outerShdw>
                </a:effectLst>
                <a:latin typeface="MS Gothic" panose="020B0609070205080204" pitchFamily="49" charset="-128"/>
                <a:ea typeface="MS Gothic" panose="020B0609070205080204" pitchFamily="49" charset="-128"/>
              </a:rPr>
              <a:t>The computer's </a:t>
            </a:r>
            <a:r>
              <a:rPr lang="en-US" sz="1800" b="1" i="0" dirty="0">
                <a:solidFill>
                  <a:schemeClr val="bg2">
                    <a:lumMod val="40000"/>
                    <a:lumOff val="60000"/>
                  </a:schemeClr>
                </a:solidFill>
                <a:effectLst>
                  <a:outerShdw blurRad="38100" dist="38100" dir="2700000" algn="tl">
                    <a:srgbClr val="000000">
                      <a:alpha val="43137"/>
                    </a:srgbClr>
                  </a:outerShdw>
                </a:effectLst>
                <a:latin typeface="MS Gothic" panose="020B0609070205080204" pitchFamily="49" charset="-128"/>
                <a:ea typeface="MS Gothic" panose="020B0609070205080204" pitchFamily="49" charset="-128"/>
              </a:rPr>
              <a:t>central processing unit</a:t>
            </a:r>
            <a:r>
              <a:rPr lang="en-US" sz="1800" b="0" i="0" dirty="0">
                <a:solidFill>
                  <a:schemeClr val="bg2">
                    <a:lumMod val="40000"/>
                    <a:lumOff val="60000"/>
                  </a:schemeClr>
                </a:solidFill>
                <a:effectLst>
                  <a:outerShdw blurRad="38100" dist="38100" dir="2700000" algn="tl">
                    <a:srgbClr val="000000">
                      <a:alpha val="43137"/>
                    </a:srgbClr>
                  </a:outerShdw>
                </a:effectLst>
                <a:latin typeface="MS Gothic" panose="020B0609070205080204" pitchFamily="49" charset="-128"/>
                <a:ea typeface="MS Gothic" panose="020B0609070205080204" pitchFamily="49" charset="-128"/>
              </a:rPr>
              <a:t> (CPU) is the portion of a computer that retrieves and executes instructions. The CPU is essentially the brain of a CAD system. It consists of an arithmetic and logic unit (ALU), a control unit, and various registers.</a:t>
            </a:r>
            <a:endParaRPr lang="en-IN" sz="1800" b="1" dirty="0">
              <a:solidFill>
                <a:schemeClr val="bg2">
                  <a:lumMod val="40000"/>
                  <a:lumOff val="60000"/>
                </a:schemeClr>
              </a:solidFill>
              <a:effectLst>
                <a:outerShdw blurRad="38100" dist="38100" dir="2700000" algn="tl">
                  <a:srgbClr val="000000">
                    <a:alpha val="43137"/>
                  </a:srgbClr>
                </a:outerShdw>
              </a:effectLst>
              <a:latin typeface="MS Gothic" panose="020B0609070205080204" pitchFamily="49" charset="-128"/>
              <a:ea typeface="MS Gothic" panose="020B0609070205080204" pitchFamily="49" charset="-128"/>
            </a:endParaRPr>
          </a:p>
        </p:txBody>
      </p:sp>
    </p:spTree>
    <p:extLst>
      <p:ext uri="{BB962C8B-B14F-4D97-AF65-F5344CB8AC3E}">
        <p14:creationId xmlns:p14="http://schemas.microsoft.com/office/powerpoint/2010/main" val="4265786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6" name="Rectangle 5">
            <a:extLst>
              <a:ext uri="{FF2B5EF4-FFF2-40B4-BE49-F238E27FC236}">
                <a16:creationId xmlns:a16="http://schemas.microsoft.com/office/drawing/2014/main" id="{1D878577-00EC-413C-A5EB-E9A3B1AD1AD9}"/>
              </a:ext>
            </a:extLst>
          </p:cNvPr>
          <p:cNvSpPr/>
          <p:nvPr/>
        </p:nvSpPr>
        <p:spPr>
          <a:xfrm>
            <a:off x="66908" y="192916"/>
            <a:ext cx="4690945" cy="4698381"/>
          </a:xfrm>
          <a:prstGeom prst="rect">
            <a:avLst/>
          </a:prstGeom>
          <a:solidFill>
            <a:schemeClr val="lt1">
              <a:alpha val="85000"/>
            </a:schemeClr>
          </a:solidFill>
          <a:ln>
            <a:solidFill>
              <a:schemeClr val="accent3"/>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7" name="TextBox 6">
            <a:extLst>
              <a:ext uri="{FF2B5EF4-FFF2-40B4-BE49-F238E27FC236}">
                <a16:creationId xmlns:a16="http://schemas.microsoft.com/office/drawing/2014/main" id="{4D09A92C-6178-4E19-9941-043A4E288084}"/>
              </a:ext>
            </a:extLst>
          </p:cNvPr>
          <p:cNvSpPr txBox="1"/>
          <p:nvPr/>
        </p:nvSpPr>
        <p:spPr>
          <a:xfrm>
            <a:off x="550127" y="438615"/>
            <a:ext cx="4415882" cy="461665"/>
          </a:xfrm>
          <a:prstGeom prst="rect">
            <a:avLst/>
          </a:prstGeom>
          <a:noFill/>
        </p:spPr>
        <p:txBody>
          <a:bodyPr wrap="square" rtlCol="0">
            <a:spAutoFit/>
          </a:bodyPr>
          <a:lstStyle/>
          <a:p>
            <a:r>
              <a:rPr lang="en-US" sz="2400" b="1" dirty="0">
                <a:solidFill>
                  <a:schemeClr val="accent4">
                    <a:lumMod val="75000"/>
                  </a:schemeClr>
                </a:solidFill>
                <a:effectLst>
                  <a:outerShdw blurRad="38100" dist="38100" dir="2700000" algn="tl">
                    <a:srgbClr val="000000">
                      <a:alpha val="43137"/>
                    </a:srgbClr>
                  </a:outerShdw>
                </a:effectLst>
                <a:latin typeface="Forte" panose="03060902040502070203" pitchFamily="66" charset="0"/>
              </a:rPr>
              <a:t>HIGH – LEVEL LANGUAGE</a:t>
            </a:r>
            <a:endParaRPr lang="en-IN" sz="2400" b="1" dirty="0">
              <a:solidFill>
                <a:schemeClr val="accent4">
                  <a:lumMod val="75000"/>
                </a:schemeClr>
              </a:solidFill>
              <a:effectLst>
                <a:outerShdw blurRad="38100" dist="38100" dir="2700000" algn="tl">
                  <a:srgbClr val="000000">
                    <a:alpha val="43137"/>
                  </a:srgbClr>
                </a:outerShdw>
              </a:effectLst>
              <a:latin typeface="Forte" panose="03060902040502070203" pitchFamily="66" charset="0"/>
            </a:endParaRPr>
          </a:p>
        </p:txBody>
      </p:sp>
      <p:sp>
        <p:nvSpPr>
          <p:cNvPr id="8" name="TextBox 7">
            <a:extLst>
              <a:ext uri="{FF2B5EF4-FFF2-40B4-BE49-F238E27FC236}">
                <a16:creationId xmlns:a16="http://schemas.microsoft.com/office/drawing/2014/main" id="{BC1E6C50-C902-4B5B-851C-83E6563E35C7}"/>
              </a:ext>
            </a:extLst>
          </p:cNvPr>
          <p:cNvSpPr txBox="1"/>
          <p:nvPr/>
        </p:nvSpPr>
        <p:spPr>
          <a:xfrm>
            <a:off x="148682" y="1025912"/>
            <a:ext cx="4690946" cy="1384995"/>
          </a:xfrm>
          <a:prstGeom prst="rect">
            <a:avLst/>
          </a:prstGeom>
          <a:noFill/>
        </p:spPr>
        <p:txBody>
          <a:bodyPr wrap="square" rtlCol="0">
            <a:spAutoFit/>
          </a:bodyPr>
          <a:lstStyle/>
          <a:p>
            <a:pPr marL="285750" indent="-285750">
              <a:buFont typeface="Arial" panose="020B0604020202020204" pitchFamily="34" charset="0"/>
              <a:buChar char="•"/>
            </a:pPr>
            <a:r>
              <a:rPr lang="en-US" b="1" i="0" dirty="0">
                <a:solidFill>
                  <a:schemeClr val="accent2">
                    <a:lumMod val="50000"/>
                  </a:schemeClr>
                </a:solidFill>
                <a:latin typeface="MS Gothic" panose="020B0609070205080204" pitchFamily="49" charset="-128"/>
                <a:ea typeface="MS Gothic" panose="020B0609070205080204" pitchFamily="49" charset="-128"/>
              </a:rPr>
              <a:t>High-level programming language (HLL) is designed for developing user-friendly software programs and websites.</a:t>
            </a:r>
          </a:p>
          <a:p>
            <a:pPr marL="285750" indent="-285750">
              <a:buFont typeface="Arial" panose="020B0604020202020204" pitchFamily="34" charset="0"/>
              <a:buChar char="•"/>
            </a:pPr>
            <a:endParaRPr lang="en-US" b="1" dirty="0">
              <a:solidFill>
                <a:schemeClr val="accent2">
                  <a:lumMod val="50000"/>
                </a:schemeClr>
              </a:solidFill>
              <a:latin typeface="MS Gothic" panose="020B0609070205080204" pitchFamily="49" charset="-128"/>
              <a:ea typeface="MS Gothic" panose="020B0609070205080204" pitchFamily="49" charset="-128"/>
            </a:endParaRPr>
          </a:p>
          <a:p>
            <a:pPr marL="285750" indent="-285750">
              <a:buFont typeface="Arial" panose="020B0604020202020204" pitchFamily="34" charset="0"/>
              <a:buChar char="•"/>
            </a:pPr>
            <a:r>
              <a:rPr lang="en-US" b="1" i="0" dirty="0">
                <a:solidFill>
                  <a:schemeClr val="accent2">
                    <a:lumMod val="50000"/>
                  </a:schemeClr>
                </a:solidFill>
                <a:latin typeface="MS Gothic" panose="020B0609070205080204" pitchFamily="49" charset="-128"/>
                <a:ea typeface="MS Gothic" panose="020B0609070205080204" pitchFamily="49" charset="-128"/>
              </a:rPr>
              <a:t>The main advantage of a high-level language is that it is easy to read, write, and maintain.</a:t>
            </a:r>
            <a:endParaRPr lang="en-IN" b="1" dirty="0">
              <a:solidFill>
                <a:schemeClr val="accent2">
                  <a:lumMod val="50000"/>
                </a:schemeClr>
              </a:solidFill>
              <a:latin typeface="MS Gothic" panose="020B0609070205080204" pitchFamily="49" charset="-128"/>
              <a:ea typeface="MS Gothic" panose="020B0609070205080204" pitchFamily="49" charset="-128"/>
            </a:endParaRPr>
          </a:p>
        </p:txBody>
      </p:sp>
      <p:pic>
        <p:nvPicPr>
          <p:cNvPr id="10" name="Picture 9">
            <a:extLst>
              <a:ext uri="{FF2B5EF4-FFF2-40B4-BE49-F238E27FC236}">
                <a16:creationId xmlns:a16="http://schemas.microsoft.com/office/drawing/2014/main" id="{42A4090D-F786-4EBC-9BE6-2ED866BD6FA4}"/>
              </a:ext>
            </a:extLst>
          </p:cNvPr>
          <p:cNvPicPr>
            <a:picLocks noChangeAspect="1"/>
          </p:cNvPicPr>
          <p:nvPr/>
        </p:nvPicPr>
        <p:blipFill>
          <a:blip r:embed="rId3"/>
          <a:stretch>
            <a:fillRect/>
          </a:stretch>
        </p:blipFill>
        <p:spPr>
          <a:xfrm>
            <a:off x="364272" y="2757140"/>
            <a:ext cx="780803" cy="785907"/>
          </a:xfrm>
          <a:prstGeom prst="rect">
            <a:avLst/>
          </a:prstGeom>
        </p:spPr>
      </p:pic>
      <p:pic>
        <p:nvPicPr>
          <p:cNvPr id="12" name="Picture 11">
            <a:extLst>
              <a:ext uri="{FF2B5EF4-FFF2-40B4-BE49-F238E27FC236}">
                <a16:creationId xmlns:a16="http://schemas.microsoft.com/office/drawing/2014/main" id="{68161EE0-4CE6-4DB8-A860-7C82537F8FE6}"/>
              </a:ext>
            </a:extLst>
          </p:cNvPr>
          <p:cNvPicPr>
            <a:picLocks noChangeAspect="1"/>
          </p:cNvPicPr>
          <p:nvPr/>
        </p:nvPicPr>
        <p:blipFill>
          <a:blip r:embed="rId4"/>
          <a:stretch>
            <a:fillRect/>
          </a:stretch>
        </p:blipFill>
        <p:spPr>
          <a:xfrm>
            <a:off x="364272" y="3809258"/>
            <a:ext cx="780803" cy="785907"/>
          </a:xfrm>
          <a:prstGeom prst="rect">
            <a:avLst/>
          </a:prstGeom>
        </p:spPr>
      </p:pic>
      <p:sp>
        <p:nvSpPr>
          <p:cNvPr id="13" name="Rectangle 12">
            <a:extLst>
              <a:ext uri="{FF2B5EF4-FFF2-40B4-BE49-F238E27FC236}">
                <a16:creationId xmlns:a16="http://schemas.microsoft.com/office/drawing/2014/main" id="{66195AD4-9A21-4293-8C98-7A1363207D20}"/>
              </a:ext>
            </a:extLst>
          </p:cNvPr>
          <p:cNvSpPr/>
          <p:nvPr/>
        </p:nvSpPr>
        <p:spPr>
          <a:xfrm>
            <a:off x="4839627" y="208157"/>
            <a:ext cx="4237465" cy="4698380"/>
          </a:xfrm>
          <a:prstGeom prst="rect">
            <a:avLst/>
          </a:prstGeom>
          <a:solidFill>
            <a:schemeClr val="lt1">
              <a:alpha val="84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14" name="TextBox 13">
            <a:extLst>
              <a:ext uri="{FF2B5EF4-FFF2-40B4-BE49-F238E27FC236}">
                <a16:creationId xmlns:a16="http://schemas.microsoft.com/office/drawing/2014/main" id="{A09B15D9-E99A-48CF-AE98-1615C23B759A}"/>
              </a:ext>
            </a:extLst>
          </p:cNvPr>
          <p:cNvSpPr txBox="1"/>
          <p:nvPr/>
        </p:nvSpPr>
        <p:spPr>
          <a:xfrm>
            <a:off x="5107258" y="438615"/>
            <a:ext cx="3679903" cy="461665"/>
          </a:xfrm>
          <a:prstGeom prst="rect">
            <a:avLst/>
          </a:prstGeom>
          <a:noFill/>
        </p:spPr>
        <p:txBody>
          <a:bodyPr wrap="square" rtlCol="0">
            <a:spAutoFit/>
          </a:bodyPr>
          <a:lstStyle/>
          <a:p>
            <a:r>
              <a:rPr lang="en-US" sz="2400" b="1" dirty="0">
                <a:solidFill>
                  <a:schemeClr val="accent1">
                    <a:lumMod val="75000"/>
                  </a:schemeClr>
                </a:solidFill>
                <a:effectLst>
                  <a:outerShdw blurRad="38100" dist="38100" dir="2700000" algn="tl">
                    <a:srgbClr val="000000">
                      <a:alpha val="43137"/>
                    </a:srgbClr>
                  </a:outerShdw>
                </a:effectLst>
                <a:latin typeface="Forte" panose="03060902040502070203" pitchFamily="66" charset="0"/>
              </a:rPr>
              <a:t>LOW – LEVEL LANGUAGE</a:t>
            </a:r>
            <a:endParaRPr lang="en-IN" sz="2400" b="1" dirty="0">
              <a:solidFill>
                <a:schemeClr val="accent1">
                  <a:lumMod val="75000"/>
                </a:schemeClr>
              </a:solidFill>
              <a:effectLst>
                <a:outerShdw blurRad="38100" dist="38100" dir="2700000" algn="tl">
                  <a:srgbClr val="000000">
                    <a:alpha val="43137"/>
                  </a:srgbClr>
                </a:outerShdw>
              </a:effectLst>
              <a:latin typeface="Forte" panose="03060902040502070203" pitchFamily="66" charset="0"/>
            </a:endParaRPr>
          </a:p>
        </p:txBody>
      </p:sp>
      <p:sp>
        <p:nvSpPr>
          <p:cNvPr id="15" name="TextBox 14">
            <a:extLst>
              <a:ext uri="{FF2B5EF4-FFF2-40B4-BE49-F238E27FC236}">
                <a16:creationId xmlns:a16="http://schemas.microsoft.com/office/drawing/2014/main" id="{4E87F252-DC25-4DBA-AFBA-7E4183F876F9}"/>
              </a:ext>
            </a:extLst>
          </p:cNvPr>
          <p:cNvSpPr txBox="1"/>
          <p:nvPr/>
        </p:nvSpPr>
        <p:spPr>
          <a:xfrm>
            <a:off x="5055217" y="1025912"/>
            <a:ext cx="3940101" cy="1815882"/>
          </a:xfrm>
          <a:prstGeom prst="rect">
            <a:avLst/>
          </a:prstGeom>
          <a:noFill/>
        </p:spPr>
        <p:txBody>
          <a:bodyPr wrap="square" rtlCol="0">
            <a:spAutoFit/>
          </a:bodyPr>
          <a:lstStyle/>
          <a:p>
            <a:pPr marL="285750" indent="-285750">
              <a:buFont typeface="Arial" panose="020B0604020202020204" pitchFamily="34" charset="0"/>
              <a:buChar char="•"/>
            </a:pPr>
            <a:r>
              <a:rPr lang="en-US" b="1" i="0" dirty="0">
                <a:solidFill>
                  <a:schemeClr val="bg2">
                    <a:lumMod val="50000"/>
                  </a:schemeClr>
                </a:solidFill>
                <a:latin typeface="MS Gothic" panose="020B0609070205080204" pitchFamily="49" charset="-128"/>
                <a:ea typeface="MS Gothic" panose="020B0609070205080204" pitchFamily="49" charset="-128"/>
              </a:rPr>
              <a:t>Low-level language is machine-dependent (0s and 1s) programming language.</a:t>
            </a:r>
          </a:p>
          <a:p>
            <a:pPr marL="285750" indent="-285750">
              <a:buFont typeface="Arial" panose="020B0604020202020204" pitchFamily="34" charset="0"/>
              <a:buChar char="•"/>
            </a:pPr>
            <a:endParaRPr lang="en-US" b="1" dirty="0">
              <a:solidFill>
                <a:schemeClr val="bg2">
                  <a:lumMod val="50000"/>
                </a:schemeClr>
              </a:solidFill>
              <a:latin typeface="MS Gothic" panose="020B0609070205080204" pitchFamily="49" charset="-128"/>
              <a:ea typeface="MS Gothic" panose="020B0609070205080204" pitchFamily="49" charset="-128"/>
            </a:endParaRPr>
          </a:p>
          <a:p>
            <a:pPr marL="285750" indent="-285750">
              <a:buFont typeface="Arial" panose="020B0604020202020204" pitchFamily="34" charset="0"/>
              <a:buChar char="•"/>
            </a:pPr>
            <a:r>
              <a:rPr lang="en-US" b="1" i="0" dirty="0">
                <a:solidFill>
                  <a:schemeClr val="bg2">
                    <a:lumMod val="50000"/>
                  </a:schemeClr>
                </a:solidFill>
                <a:effectLst/>
                <a:latin typeface="MS Gothic" panose="020B0609070205080204" pitchFamily="49" charset="-128"/>
                <a:ea typeface="MS Gothic" panose="020B0609070205080204" pitchFamily="49" charset="-128"/>
              </a:rPr>
              <a:t>The processor runs low- level programs directly without the need of a compiler or interpreter, so the programs written in low-level language can be run very fast.</a:t>
            </a:r>
            <a:endParaRPr lang="en-IN" b="1" dirty="0">
              <a:solidFill>
                <a:schemeClr val="bg2">
                  <a:lumMod val="50000"/>
                </a:schemeClr>
              </a:solidFill>
              <a:latin typeface="MS Gothic" panose="020B0609070205080204" pitchFamily="49" charset="-128"/>
              <a:ea typeface="MS Gothic" panose="020B0609070205080204" pitchFamily="49" charset="-128"/>
            </a:endParaRPr>
          </a:p>
        </p:txBody>
      </p:sp>
      <p:pic>
        <p:nvPicPr>
          <p:cNvPr id="19" name="Picture 18">
            <a:extLst>
              <a:ext uri="{FF2B5EF4-FFF2-40B4-BE49-F238E27FC236}">
                <a16:creationId xmlns:a16="http://schemas.microsoft.com/office/drawing/2014/main" id="{C7076A18-BD7C-4BB5-8268-B56FC300B037}"/>
              </a:ext>
            </a:extLst>
          </p:cNvPr>
          <p:cNvPicPr>
            <a:picLocks noChangeAspect="1"/>
          </p:cNvPicPr>
          <p:nvPr/>
        </p:nvPicPr>
        <p:blipFill>
          <a:blip r:embed="rId5"/>
          <a:stretch>
            <a:fillRect/>
          </a:stretch>
        </p:blipFill>
        <p:spPr>
          <a:xfrm>
            <a:off x="7554534" y="3002642"/>
            <a:ext cx="1440784" cy="1743047"/>
          </a:xfrm>
          <a:prstGeom prst="rect">
            <a:avLst/>
          </a:prstGeom>
        </p:spPr>
      </p:pic>
      <p:sp>
        <p:nvSpPr>
          <p:cNvPr id="20" name="Rectangle 19">
            <a:extLst>
              <a:ext uri="{FF2B5EF4-FFF2-40B4-BE49-F238E27FC236}">
                <a16:creationId xmlns:a16="http://schemas.microsoft.com/office/drawing/2014/main" id="{491FC5FB-A0DC-4317-AF5F-28529D26C486}"/>
              </a:ext>
            </a:extLst>
          </p:cNvPr>
          <p:cNvSpPr/>
          <p:nvPr/>
        </p:nvSpPr>
        <p:spPr>
          <a:xfrm>
            <a:off x="1935481" y="2937734"/>
            <a:ext cx="5356859" cy="174304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latin typeface="Forte" panose="03060902040502070203" pitchFamily="66" charset="0"/>
            </a:endParaRPr>
          </a:p>
        </p:txBody>
      </p:sp>
      <p:sp>
        <p:nvSpPr>
          <p:cNvPr id="21" name="TextBox 20">
            <a:extLst>
              <a:ext uri="{FF2B5EF4-FFF2-40B4-BE49-F238E27FC236}">
                <a16:creationId xmlns:a16="http://schemas.microsoft.com/office/drawing/2014/main" id="{07A37C69-FB24-42CC-B510-557C38F2BC72}"/>
              </a:ext>
            </a:extLst>
          </p:cNvPr>
          <p:cNvSpPr txBox="1"/>
          <p:nvPr/>
        </p:nvSpPr>
        <p:spPr>
          <a:xfrm>
            <a:off x="3610856" y="3074773"/>
            <a:ext cx="2710305" cy="338554"/>
          </a:xfrm>
          <a:prstGeom prst="rect">
            <a:avLst/>
          </a:prstGeom>
          <a:noFill/>
        </p:spPr>
        <p:txBody>
          <a:bodyPr wrap="square" rtlCol="0">
            <a:spAutoFit/>
          </a:bodyPr>
          <a:lstStyle/>
          <a:p>
            <a:r>
              <a:rPr lang="en-US" sz="1600" b="1" u="sng" dirty="0">
                <a:solidFill>
                  <a:srgbClr val="FFFF00"/>
                </a:solidFill>
                <a:effectLst>
                  <a:outerShdw blurRad="38100" dist="38100" dir="2700000" algn="tl">
                    <a:srgbClr val="000000">
                      <a:alpha val="43137"/>
                    </a:srgbClr>
                  </a:outerShdw>
                </a:effectLst>
                <a:latin typeface="Forte" panose="03060902040502070203" pitchFamily="66" charset="0"/>
              </a:rPr>
              <a:t>MID – LEVEL LANGUAGE</a:t>
            </a:r>
            <a:endParaRPr lang="en-IN" sz="1600" b="1" u="sng" dirty="0">
              <a:solidFill>
                <a:srgbClr val="FFFF00"/>
              </a:solidFill>
              <a:effectLst>
                <a:outerShdw blurRad="38100" dist="38100" dir="2700000" algn="tl">
                  <a:srgbClr val="000000">
                    <a:alpha val="43137"/>
                  </a:srgbClr>
                </a:outerShdw>
              </a:effectLst>
              <a:latin typeface="Forte" panose="03060902040502070203" pitchFamily="66" charset="0"/>
            </a:endParaRPr>
          </a:p>
        </p:txBody>
      </p:sp>
      <p:sp>
        <p:nvSpPr>
          <p:cNvPr id="22" name="TextBox 21">
            <a:extLst>
              <a:ext uri="{FF2B5EF4-FFF2-40B4-BE49-F238E27FC236}">
                <a16:creationId xmlns:a16="http://schemas.microsoft.com/office/drawing/2014/main" id="{6745970F-B555-4669-A15F-0A14EC3FC068}"/>
              </a:ext>
            </a:extLst>
          </p:cNvPr>
          <p:cNvSpPr txBox="1"/>
          <p:nvPr/>
        </p:nvSpPr>
        <p:spPr>
          <a:xfrm>
            <a:off x="2079424" y="3543047"/>
            <a:ext cx="5212916" cy="954107"/>
          </a:xfrm>
          <a:prstGeom prst="rect">
            <a:avLst/>
          </a:prstGeom>
          <a:noFill/>
        </p:spPr>
        <p:txBody>
          <a:bodyPr wrap="square" rtlCol="0">
            <a:spAutoFit/>
          </a:bodyPr>
          <a:lstStyle/>
          <a:p>
            <a:r>
              <a:rPr lang="en-US" b="1" dirty="0">
                <a:solidFill>
                  <a:srgbClr val="FF0000"/>
                </a:solidFill>
                <a:effectLst>
                  <a:outerShdw blurRad="38100" dist="38100" dir="2700000" algn="tl">
                    <a:srgbClr val="000000">
                      <a:alpha val="43137"/>
                    </a:srgbClr>
                  </a:outerShdw>
                </a:effectLst>
                <a:latin typeface="MS Gothic" panose="020B0609070205080204" pitchFamily="49" charset="-128"/>
                <a:ea typeface="MS Gothic" panose="020B0609070205080204" pitchFamily="49" charset="-128"/>
              </a:rPr>
              <a:t>Middle-level programming language lies between the low-level programming language and high-level programming language. It is also known as the intermediate programming language and pseudo-language.</a:t>
            </a:r>
            <a:endParaRPr lang="en-IN" b="1" dirty="0">
              <a:solidFill>
                <a:srgbClr val="FF0000"/>
              </a:solidFill>
              <a:effectLst>
                <a:outerShdw blurRad="38100" dist="38100" dir="2700000" algn="tl">
                  <a:srgbClr val="000000">
                    <a:alpha val="43137"/>
                  </a:srgbClr>
                </a:outerShdw>
              </a:effectLst>
              <a:latin typeface="MS Gothic" panose="020B0609070205080204" pitchFamily="49" charset="-128"/>
              <a:ea typeface="MS Gothic" panose="020B0609070205080204" pitchFamily="49" charset="-12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3000"/>
            <a:lum/>
          </a:blip>
          <a:srcRect/>
          <a:tile tx="0" ty="0" sx="100000" sy="100000" flip="none" algn="tl"/>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3D4EEE3-3BF0-47A7-BA38-361EC79316DF}"/>
              </a:ext>
            </a:extLst>
          </p:cNvPr>
          <p:cNvSpPr/>
          <p:nvPr/>
        </p:nvSpPr>
        <p:spPr>
          <a:xfrm>
            <a:off x="104078" y="133815"/>
            <a:ext cx="8935844" cy="4861931"/>
          </a:xfrm>
          <a:prstGeom prst="rect">
            <a:avLst/>
          </a:prstGeom>
          <a:gradFill>
            <a:gsLst>
              <a:gs pos="32000">
                <a:schemeClr val="accent4">
                  <a:tint val="50000"/>
                  <a:satMod val="300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0B099D63-951F-4E9B-923F-37EBC900A005}"/>
              </a:ext>
            </a:extLst>
          </p:cNvPr>
          <p:cNvSpPr txBox="1"/>
          <p:nvPr/>
        </p:nvSpPr>
        <p:spPr>
          <a:xfrm>
            <a:off x="2646556" y="275065"/>
            <a:ext cx="6876585" cy="523220"/>
          </a:xfrm>
          <a:prstGeom prst="rect">
            <a:avLst/>
          </a:prstGeom>
          <a:noFill/>
        </p:spPr>
        <p:txBody>
          <a:bodyPr wrap="square" rtlCol="0">
            <a:spAutoFit/>
          </a:bodyPr>
          <a:lstStyle/>
          <a:p>
            <a:r>
              <a:rPr lang="en-US" sz="2800" b="1" u="sng" dirty="0">
                <a:solidFill>
                  <a:schemeClr val="accent1">
                    <a:lumMod val="75000"/>
                  </a:schemeClr>
                </a:solidFill>
                <a:effectLst>
                  <a:outerShdw blurRad="38100" dist="38100" dir="2700000" algn="tl">
                    <a:srgbClr val="000000">
                      <a:alpha val="43137"/>
                    </a:srgbClr>
                  </a:outerShdw>
                </a:effectLst>
                <a:latin typeface="Forte" panose="03060902040502070203" pitchFamily="66" charset="0"/>
              </a:rPr>
              <a:t>LOW – LEVEL LANGUAGE</a:t>
            </a:r>
            <a:endParaRPr lang="en-IN" sz="2800" b="1" u="sng" dirty="0">
              <a:solidFill>
                <a:schemeClr val="accent1">
                  <a:lumMod val="75000"/>
                </a:schemeClr>
              </a:solidFill>
              <a:effectLst>
                <a:outerShdw blurRad="38100" dist="38100" dir="2700000" algn="tl">
                  <a:srgbClr val="000000">
                    <a:alpha val="43137"/>
                  </a:srgbClr>
                </a:outerShdw>
              </a:effectLst>
              <a:latin typeface="Forte" panose="03060902040502070203" pitchFamily="66" charset="0"/>
            </a:endParaRPr>
          </a:p>
        </p:txBody>
      </p:sp>
      <p:sp>
        <p:nvSpPr>
          <p:cNvPr id="4" name="TextBox 3">
            <a:extLst>
              <a:ext uri="{FF2B5EF4-FFF2-40B4-BE49-F238E27FC236}">
                <a16:creationId xmlns:a16="http://schemas.microsoft.com/office/drawing/2014/main" id="{A110E2DC-F74B-41F5-B836-EE467B768D81}"/>
              </a:ext>
            </a:extLst>
          </p:cNvPr>
          <p:cNvSpPr txBox="1"/>
          <p:nvPr/>
        </p:nvSpPr>
        <p:spPr>
          <a:xfrm>
            <a:off x="510540" y="1120140"/>
            <a:ext cx="8206740" cy="2677656"/>
          </a:xfrm>
          <a:prstGeom prst="rect">
            <a:avLst/>
          </a:prstGeom>
          <a:noFill/>
        </p:spPr>
        <p:txBody>
          <a:bodyPr wrap="square" rtlCol="0">
            <a:spAutoFit/>
          </a:bodyPr>
          <a:lstStyle/>
          <a:p>
            <a:pPr marL="285750" indent="-285750">
              <a:buFont typeface="Arial" panose="020B0604020202020204" pitchFamily="34" charset="0"/>
              <a:buChar char="•"/>
            </a:pPr>
            <a:r>
              <a:rPr lang="en-US" b="1" i="0" dirty="0">
                <a:solidFill>
                  <a:srgbClr val="00B050"/>
                </a:solidFill>
                <a:effectLst/>
                <a:latin typeface="Gill Sans Ultra Bold" panose="020B0A02020104020203" pitchFamily="34" charset="0"/>
              </a:rPr>
              <a:t>Low-level language is further divided into two parts –</a:t>
            </a:r>
          </a:p>
          <a:p>
            <a:pPr marL="285750" indent="-285750">
              <a:buFont typeface="Arial" panose="020B0604020202020204" pitchFamily="34" charset="0"/>
              <a:buChar char="•"/>
            </a:pPr>
            <a:endParaRPr lang="en-US" b="1" dirty="0">
              <a:solidFill>
                <a:srgbClr val="00B050"/>
              </a:solidFill>
              <a:latin typeface="Gill Sans Ultra Bold" panose="020B0A02020104020203" pitchFamily="34" charset="0"/>
            </a:endParaRPr>
          </a:p>
          <a:p>
            <a:pPr marL="342900" indent="-342900">
              <a:buFont typeface="+mj-lt"/>
              <a:buAutoNum type="arabicPeriod"/>
            </a:pPr>
            <a:r>
              <a:rPr lang="en-US" b="1" dirty="0">
                <a:solidFill>
                  <a:srgbClr val="00B050"/>
                </a:solidFill>
                <a:latin typeface="Gill Sans Ultra Bold" panose="020B0A02020104020203" pitchFamily="34" charset="0"/>
              </a:rPr>
              <a:t>Machine Language - </a:t>
            </a:r>
            <a:r>
              <a:rPr lang="en-US" i="0" dirty="0">
                <a:solidFill>
                  <a:srgbClr val="92D050"/>
                </a:solidFill>
                <a:effectLst>
                  <a:outerShdw blurRad="38100" dist="38100" dir="2700000" algn="tl">
                    <a:srgbClr val="000000">
                      <a:alpha val="43137"/>
                    </a:srgbClr>
                  </a:outerShdw>
                </a:effectLst>
                <a:latin typeface="MS Gothic" panose="020B0609070205080204" pitchFamily="49" charset="-128"/>
                <a:ea typeface="MS Gothic" panose="020B0609070205080204" pitchFamily="49" charset="-128"/>
              </a:rPr>
              <a:t>Machine language is a type of low-level programming language. It is also called as machine code or object code. Machine language is easier to read because it is normally displayed in binary or hexadecimal form (base 16) form. It does not require a translator to convert the programs because computers directly understand the machine language programs</a:t>
            </a:r>
            <a:r>
              <a:rPr lang="en-US" i="0" dirty="0">
                <a:solidFill>
                  <a:srgbClr val="333333"/>
                </a:solidFill>
                <a:effectLst>
                  <a:outerShdw blurRad="38100" dist="38100" dir="2700000" algn="tl">
                    <a:srgbClr val="000000">
                      <a:alpha val="43137"/>
                    </a:srgbClr>
                  </a:outerShdw>
                </a:effectLst>
                <a:latin typeface="inter-regular"/>
              </a:rPr>
              <a:t>.</a:t>
            </a:r>
          </a:p>
          <a:p>
            <a:pPr marL="342900" indent="-342900">
              <a:buFont typeface="+mj-lt"/>
              <a:buAutoNum type="arabicPeriod"/>
            </a:pPr>
            <a:endParaRPr lang="en-US" dirty="0">
              <a:solidFill>
                <a:srgbClr val="333333"/>
              </a:solidFill>
              <a:latin typeface="inter-regular"/>
            </a:endParaRPr>
          </a:p>
          <a:p>
            <a:pPr marL="342900" indent="-342900">
              <a:buFont typeface="+mj-lt"/>
              <a:buAutoNum type="arabicPeriod"/>
            </a:pPr>
            <a:r>
              <a:rPr lang="en-IN" b="1" i="0" dirty="0">
                <a:solidFill>
                  <a:srgbClr val="00B050"/>
                </a:solidFill>
                <a:effectLst/>
                <a:latin typeface="Gill Sans Ultra Bold" panose="020B0A02020104020203" pitchFamily="34" charset="0"/>
              </a:rPr>
              <a:t>Assembly Language - </a:t>
            </a:r>
            <a:r>
              <a:rPr lang="en-US" b="1" i="0" dirty="0">
                <a:solidFill>
                  <a:srgbClr val="92D050"/>
                </a:solidFill>
                <a:effectLst>
                  <a:outerShdw blurRad="38100" dist="38100" dir="2700000" algn="tl">
                    <a:srgbClr val="000000">
                      <a:alpha val="43137"/>
                    </a:srgbClr>
                  </a:outerShdw>
                </a:effectLst>
                <a:latin typeface="MS Gothic" panose="020B0609070205080204" pitchFamily="49" charset="-128"/>
                <a:ea typeface="MS Gothic" panose="020B0609070205080204" pitchFamily="49" charset="-128"/>
              </a:rPr>
              <a:t>Assembly language (ASM) is also a type of low-level programming language that is designed for specific processors. It represents the set of instructions in a symbolic and human-understandable form. It uses an assembler to convert the assembly language to machine language.</a:t>
            </a:r>
            <a:endParaRPr lang="en-IN" b="1" dirty="0">
              <a:solidFill>
                <a:srgbClr val="92D050"/>
              </a:solidFill>
              <a:effectLst>
                <a:outerShdw blurRad="38100" dist="38100" dir="2700000" algn="tl">
                  <a:srgbClr val="000000">
                    <a:alpha val="43137"/>
                  </a:srgbClr>
                </a:outerShdw>
              </a:effectLst>
              <a:latin typeface="MS Gothic" panose="020B0609070205080204" pitchFamily="49" charset="-128"/>
              <a:ea typeface="MS Gothic" panose="020B0609070205080204" pitchFamily="49" charset="-128"/>
            </a:endParaRPr>
          </a:p>
        </p:txBody>
      </p:sp>
      <p:pic>
        <p:nvPicPr>
          <p:cNvPr id="6" name="Picture 5">
            <a:extLst>
              <a:ext uri="{FF2B5EF4-FFF2-40B4-BE49-F238E27FC236}">
                <a16:creationId xmlns:a16="http://schemas.microsoft.com/office/drawing/2014/main" id="{1FC54AAE-2086-42B4-A1AB-CEC8DEEDAF26}"/>
              </a:ext>
            </a:extLst>
          </p:cNvPr>
          <p:cNvPicPr>
            <a:picLocks noChangeAspect="1"/>
          </p:cNvPicPr>
          <p:nvPr/>
        </p:nvPicPr>
        <p:blipFill>
          <a:blip r:embed="rId3"/>
          <a:stretch>
            <a:fillRect/>
          </a:stretch>
        </p:blipFill>
        <p:spPr>
          <a:xfrm>
            <a:off x="5981700" y="3633852"/>
            <a:ext cx="2098637" cy="1283339"/>
          </a:xfrm>
          <a:prstGeom prst="rect">
            <a:avLst/>
          </a:prstGeom>
        </p:spPr>
      </p:pic>
    </p:spTree>
    <p:extLst>
      <p:ext uri="{BB962C8B-B14F-4D97-AF65-F5344CB8AC3E}">
        <p14:creationId xmlns:p14="http://schemas.microsoft.com/office/powerpoint/2010/main" val="1693203158"/>
      </p:ext>
    </p:extLst>
  </p:cSld>
  <p:clrMapOvr>
    <a:masterClrMapping/>
  </p:clrMapOvr>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324</TotalTime>
  <Words>783</Words>
  <Application>Microsoft Office PowerPoint</Application>
  <PresentationFormat>On-screen Show (16:9)</PresentationFormat>
  <Paragraphs>77</Paragraphs>
  <Slides>11</Slides>
  <Notes>5</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11</vt:i4>
      </vt:variant>
    </vt:vector>
  </HeadingPairs>
  <TitlesOfParts>
    <vt:vector size="27" baseType="lpstr">
      <vt:lpstr>Barlow</vt:lpstr>
      <vt:lpstr>Roboto</vt:lpstr>
      <vt:lpstr>arial</vt:lpstr>
      <vt:lpstr>MS Gothic</vt:lpstr>
      <vt:lpstr>Overpass Mono</vt:lpstr>
      <vt:lpstr>urw-din</vt:lpstr>
      <vt:lpstr>Gill Sans Ultra Bold</vt:lpstr>
      <vt:lpstr>Forte</vt:lpstr>
      <vt:lpstr>Roboto Condensed Light</vt:lpstr>
      <vt:lpstr>Anaheim</vt:lpstr>
      <vt:lpstr>Algerian</vt:lpstr>
      <vt:lpstr>Barlow Condensed ExtraBold</vt:lpstr>
      <vt:lpstr>inter-regular</vt:lpstr>
      <vt:lpstr>Agency FB</vt:lpstr>
      <vt:lpstr>arial</vt:lpstr>
      <vt:lpstr>Programming Lesson by Slidesgo</vt:lpstr>
      <vt:lpstr>C  PROGRAMMING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CONVERSION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PROGRAMMING</dc:title>
  <dc:creator>Sujit Bulbake</dc:creator>
  <cp:lastModifiedBy>Sujit Bulbake</cp:lastModifiedBy>
  <cp:revision>23</cp:revision>
  <dcterms:modified xsi:type="dcterms:W3CDTF">2022-01-17T11:01:18Z</dcterms:modified>
</cp:coreProperties>
</file>