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72" r:id="rId4"/>
    <p:sldId id="273" r:id="rId5"/>
    <p:sldId id="274" r:id="rId6"/>
    <p:sldId id="275" r:id="rId7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9"/>
      <p:bold r:id="rId10"/>
    </p:embeddedFont>
    <p:embeddedFont>
      <p:font typeface="Algerian" panose="04020705040A02060702" pitchFamily="82" charset="0"/>
      <p:regular r:id="rId11"/>
    </p:embeddedFont>
    <p:embeddedFont>
      <p:font typeface="Anaheim" panose="020B0604020202020204" charset="0"/>
      <p:regular r:id="rId12"/>
    </p:embeddedFont>
    <p:embeddedFont>
      <p:font typeface="Barlow Condensed ExtraBold" panose="020B0604020202020204" charset="0"/>
      <p:bold r:id="rId13"/>
      <p:boldItalic r:id="rId14"/>
    </p:embeddedFont>
    <p:embeddedFont>
      <p:font typeface="MV Boli" panose="02000500030200090000" pitchFamily="2" charset="0"/>
      <p:regular r:id="rId15"/>
    </p:embeddedFont>
    <p:embeddedFont>
      <p:font typeface="Overpass Mon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67C"/>
    <a:srgbClr val="F1AA75"/>
    <a:srgbClr val="FD6969"/>
    <a:srgbClr val="F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952F58-FCED-44DC-99A1-5859001EC648}">
  <a:tblStyle styleId="{88952F58-FCED-44DC-99A1-5859001EC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ACC433-D2FD-49F3-8AB8-E77C952830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65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00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8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86672" y="66135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aheim" panose="020B0604020202020204" charset="0"/>
                <a:ea typeface="NSimSun" panose="02010609030101010101" pitchFamily="49" charset="-122"/>
              </a:rPr>
              <a:t>C </a:t>
            </a:r>
            <a:br>
              <a:rPr lang="e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aheim" panose="020B0604020202020204" charset="0"/>
                <a:ea typeface="NSimSun" panose="02010609030101010101" pitchFamily="49" charset="-122"/>
              </a:rPr>
            </a:br>
            <a:r>
              <a:rPr lang="e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aheim" panose="020B0604020202020204" charset="0"/>
                <a:ea typeface="NSimSun" panose="02010609030101010101" pitchFamily="49" charset="-122"/>
              </a:rPr>
              <a:t>PROGRAMMING</a:t>
            </a:r>
            <a:endParaRPr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aheim" panose="020B0604020202020204" charset="0"/>
              <a:ea typeface="NSimSun" panose="0201060903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A1B3E-FFCB-4397-8167-BF8BDFAF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62" y="2125703"/>
            <a:ext cx="788310" cy="86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59A55-2461-4D2E-8AC9-C6AD6DD93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884" y="3582794"/>
            <a:ext cx="2594283" cy="138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BB6027-F1AE-4E25-A42F-7ABA2F5F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8"/>
            <a:ext cx="9144000" cy="5140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6F37A-6A4F-4763-ADD1-8E38E3FA7DD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2EA8A-6DBE-472F-9E64-E93E9DF4DFC9}"/>
              </a:ext>
            </a:extLst>
          </p:cNvPr>
          <p:cNvSpPr/>
          <p:nvPr/>
        </p:nvSpPr>
        <p:spPr>
          <a:xfrm>
            <a:off x="2185639" y="1464526"/>
            <a:ext cx="4921405" cy="1992351"/>
          </a:xfrm>
          <a:prstGeom prst="rect">
            <a:avLst/>
          </a:prstGeom>
          <a:blipFill dpi="0" rotWithShape="1">
            <a:blip r:embed="rId4">
              <a:alphaModFix amt="64000"/>
            </a:blip>
            <a:srcRect/>
            <a:tile tx="0" ty="0" sx="100000" sy="100000" flip="none" algn="tl"/>
          </a:blip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BASIC STRUCTURE </a:t>
            </a:r>
            <a:endParaRPr lang="en-IN" sz="3600" b="1" i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B5842-CDE8-4120-80AE-E65E45FC7434}"/>
              </a:ext>
            </a:extLst>
          </p:cNvPr>
          <p:cNvSpPr txBox="1"/>
          <p:nvPr/>
        </p:nvSpPr>
        <p:spPr>
          <a:xfrm>
            <a:off x="2416098" y="185854"/>
            <a:ext cx="666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Structure of a C program</a:t>
            </a:r>
          </a:p>
          <a:p>
            <a:endParaRPr lang="en-IN" b="1" u="sng" spc="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3C2E-66DD-453A-8117-D8990A921F93}"/>
              </a:ext>
            </a:extLst>
          </p:cNvPr>
          <p:cNvSpPr txBox="1"/>
          <p:nvPr/>
        </p:nvSpPr>
        <p:spPr>
          <a:xfrm>
            <a:off x="396949" y="709074"/>
            <a:ext cx="858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1.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Documentation section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– </a:t>
            </a:r>
            <a:r>
              <a:rPr lang="en-US" b="1" dirty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document section is the part of the program where the programmer gives the details associated with the program. He usually gives the name of the program. Name of author , date and time.</a:t>
            </a:r>
            <a:endParaRPr lang="en-IN" b="1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AF383-7317-44CD-B2D6-7295D6EB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9" y="1447738"/>
            <a:ext cx="2385007" cy="1465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C3A285-1041-4B37-A4E4-C5D216DDD0B7}"/>
              </a:ext>
            </a:extLst>
          </p:cNvPr>
          <p:cNvSpPr txBox="1"/>
          <p:nvPr/>
        </p:nvSpPr>
        <p:spPr>
          <a:xfrm>
            <a:off x="300823" y="3055088"/>
            <a:ext cx="868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2.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Link Section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–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part Of The Code Is Used To Declare All The Header Files That Will Be Used In The Program. </a:t>
            </a:r>
            <a:endParaRPr lang="en-IN" b="1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6B52EE-A586-41AA-8E82-2C39B744E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49" y="3578307"/>
            <a:ext cx="2385007" cy="1379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B5842-CDE8-4120-80AE-E65E45FC7434}"/>
              </a:ext>
            </a:extLst>
          </p:cNvPr>
          <p:cNvSpPr txBox="1"/>
          <p:nvPr/>
        </p:nvSpPr>
        <p:spPr>
          <a:xfrm>
            <a:off x="2416098" y="185854"/>
            <a:ext cx="666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Structure of a C program</a:t>
            </a:r>
          </a:p>
          <a:p>
            <a:endParaRPr lang="en-IN" b="1" u="sng" spc="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3C2E-66DD-453A-8117-D8990A921F93}"/>
              </a:ext>
            </a:extLst>
          </p:cNvPr>
          <p:cNvSpPr txBox="1"/>
          <p:nvPr/>
        </p:nvSpPr>
        <p:spPr>
          <a:xfrm>
            <a:off x="396949" y="709074"/>
            <a:ext cx="858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3.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Definition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section </a:t>
            </a:r>
            <a:r>
              <a:rPr lang="en-US" b="1" dirty="0">
                <a:solidFill>
                  <a:srgbClr val="00B050"/>
                </a:solidFill>
                <a:latin typeface="Agency FB" panose="020B0503020202020204" pitchFamily="34" charset="0"/>
              </a:rPr>
              <a:t>– </a:t>
            </a:r>
            <a:r>
              <a:rPr lang="en-US" b="1" dirty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This Section, We Define Different Constants , The Keywords Define Is Used In The Part.</a:t>
            </a:r>
            <a:endParaRPr lang="en-IN" b="1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3A285-1041-4B37-A4E4-C5D216DDD0B7}"/>
              </a:ext>
            </a:extLst>
          </p:cNvPr>
          <p:cNvSpPr txBox="1"/>
          <p:nvPr/>
        </p:nvSpPr>
        <p:spPr>
          <a:xfrm>
            <a:off x="300823" y="2913321"/>
            <a:ext cx="868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4. Global Declaration Section –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Part Of The Code Is The Part Where The Global Variables Are Declared. The User – Defined Functions Are Also Declared In This Part Of The Code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.</a:t>
            </a:r>
            <a:endParaRPr lang="en-IN" b="1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C86A4-F316-4379-85AE-A5BA99A2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9" y="1245816"/>
            <a:ext cx="2239925" cy="1352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81842-176C-4CA8-8338-4F6E8B81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9" y="3515832"/>
            <a:ext cx="2239925" cy="14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3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B5842-CDE8-4120-80AE-E65E45FC7434}"/>
              </a:ext>
            </a:extLst>
          </p:cNvPr>
          <p:cNvSpPr txBox="1"/>
          <p:nvPr/>
        </p:nvSpPr>
        <p:spPr>
          <a:xfrm>
            <a:off x="2416098" y="185854"/>
            <a:ext cx="666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Structure of a C program</a:t>
            </a:r>
          </a:p>
          <a:p>
            <a:endParaRPr lang="en-IN" b="1" u="sng" spc="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3C2E-66DD-453A-8117-D8990A921F93}"/>
              </a:ext>
            </a:extLst>
          </p:cNvPr>
          <p:cNvSpPr txBox="1"/>
          <p:nvPr/>
        </p:nvSpPr>
        <p:spPr>
          <a:xfrm>
            <a:off x="396949" y="709074"/>
            <a:ext cx="858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5.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Main Function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Section </a:t>
            </a:r>
            <a:r>
              <a:rPr lang="en-US" b="1" dirty="0">
                <a:solidFill>
                  <a:srgbClr val="00B050"/>
                </a:solidFill>
                <a:latin typeface="Agency FB" panose="020B0503020202020204" pitchFamily="34" charset="0"/>
              </a:rPr>
              <a:t>–</a:t>
            </a:r>
            <a:r>
              <a:rPr lang="en-US" b="1" dirty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Every C Program Needs To Have The Main Function. Each Main Function Contains 2 Part. A Declaration Part And An Execution Part. The Declaration Part Is The Part Where All The Variables Are Declared. The Main Function Is The Entry Point Of The Program.</a:t>
            </a:r>
            <a:endParaRPr lang="en-IN" b="1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3A285-1041-4B37-A4E4-C5D216DDD0B7}"/>
              </a:ext>
            </a:extLst>
          </p:cNvPr>
          <p:cNvSpPr txBox="1"/>
          <p:nvPr/>
        </p:nvSpPr>
        <p:spPr>
          <a:xfrm>
            <a:off x="396949" y="3215073"/>
            <a:ext cx="86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6. 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Sub-Program Section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–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All The User – Defined Functions Are Defined In This Section Of The Program.</a:t>
            </a:r>
            <a:endParaRPr lang="en-IN" b="1" u="sng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09633-4745-41B7-946E-91B8DED2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0" y="1447738"/>
            <a:ext cx="2646721" cy="1642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C1D9A7-7C75-498E-A111-695CAF749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50" y="3647393"/>
            <a:ext cx="2646721" cy="14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BB6027-F1AE-4E25-A42F-7ABA2F5F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8"/>
            <a:ext cx="9144000" cy="5140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6F37A-6A4F-4763-ADD1-8E38E3FA7DD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4">
              <a:alphaModFix amt="47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89A5-477C-40E4-A2F8-CCB1E37CA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248" y="823137"/>
            <a:ext cx="3147503" cy="34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11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222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Overpass Mono</vt:lpstr>
      <vt:lpstr>MV Boli</vt:lpstr>
      <vt:lpstr>Algerian</vt:lpstr>
      <vt:lpstr>Anaheim</vt:lpstr>
      <vt:lpstr>Agency FB</vt:lpstr>
      <vt:lpstr>Barlow Condensed ExtraBold</vt:lpstr>
      <vt:lpstr>Roboto</vt:lpstr>
      <vt:lpstr>Arial</vt:lpstr>
      <vt:lpstr>Roboto Condensed Light</vt:lpstr>
      <vt:lpstr>Programming Lesson by Slidesgo</vt:lpstr>
      <vt:lpstr>C 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 PROGRAMMING</dc:title>
  <dc:creator>Sujit Bulbake</dc:creator>
  <cp:lastModifiedBy>Sujit Bulbake</cp:lastModifiedBy>
  <cp:revision>34</cp:revision>
  <dcterms:modified xsi:type="dcterms:W3CDTF">2022-01-25T13:42:10Z</dcterms:modified>
</cp:coreProperties>
</file>