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1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0CE1CC-BB69-3EF7-5CAF-7FB11AAF1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892" y="593532"/>
            <a:ext cx="11252467" cy="2037343"/>
          </a:xfrm>
        </p:spPr>
        <p:txBody>
          <a:bodyPr/>
          <a:lstStyle/>
          <a:p>
            <a:r>
              <a:rPr lang="en-US" dirty="0" smtClean="0"/>
              <a:t>BANKING Software </a:t>
            </a:r>
            <a:r>
              <a:rPr lang="en-US" sz="3600" dirty="0" smtClean="0"/>
              <a:t>using java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1F09FE2-54DA-888F-8938-CA7E313BF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140" y="4445611"/>
            <a:ext cx="4690251" cy="1537280"/>
          </a:xfrm>
        </p:spPr>
        <p:txBody>
          <a:bodyPr>
            <a:normAutofit/>
          </a:bodyPr>
          <a:lstStyle/>
          <a:p>
            <a:r>
              <a:rPr lang="en-US" sz="2400" dirty="0"/>
              <a:t>Name: Abhishek.   Amble</a:t>
            </a:r>
          </a:p>
          <a:p>
            <a:r>
              <a:rPr lang="en-US" sz="2400" dirty="0" err="1"/>
              <a:t>Usn</a:t>
            </a:r>
            <a:r>
              <a:rPr lang="en-US" sz="2400" dirty="0"/>
              <a:t>: 2GI20EE001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8523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537E9-925A-D30D-F0E8-559D0FC0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1B3906-89A4-5373-7F52-88039B7E7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99" y="2039193"/>
            <a:ext cx="10342755" cy="4461620"/>
          </a:xfrm>
        </p:spPr>
        <p:txBody>
          <a:bodyPr>
            <a:noAutofit/>
          </a:bodyPr>
          <a:lstStyle/>
          <a:p>
            <a:r>
              <a:rPr lang="en-US" sz="2400" b="1" dirty="0"/>
              <a:t>1)JDBC- </a:t>
            </a:r>
            <a:r>
              <a:rPr lang="en-US" sz="2400" dirty="0"/>
              <a:t>Java Database Connectivity:</a:t>
            </a:r>
            <a:endParaRPr lang="en-IN" sz="2400" dirty="0"/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IN" sz="2400" dirty="0"/>
              <a:t>JDBC stands for Java Database Connectivity, which is a standard Java API for database-independent connectivity between the Java programming language and a wide range of databases</a:t>
            </a:r>
            <a:r>
              <a:rPr lang="en-IN" sz="2400" dirty="0" smtClean="0"/>
              <a:t>.</a:t>
            </a:r>
            <a:endParaRPr lang="en-US" sz="2400" dirty="0"/>
          </a:p>
          <a:p>
            <a:r>
              <a:rPr lang="en-IN" sz="2400" b="1" dirty="0" smtClean="0"/>
              <a:t>2)MYSQL </a:t>
            </a:r>
            <a:r>
              <a:rPr lang="en-IN" sz="2400" b="1" dirty="0"/>
              <a:t>–</a:t>
            </a:r>
            <a:r>
              <a:rPr lang="en-IN" sz="2400" dirty="0"/>
              <a:t>RDBMS(</a:t>
            </a:r>
            <a:r>
              <a:rPr lang="en-US" sz="2400" dirty="0"/>
              <a:t>Relational </a:t>
            </a:r>
            <a:r>
              <a:rPr lang="en-US" sz="2400" dirty="0" err="1"/>
              <a:t>DataBase</a:t>
            </a:r>
            <a:r>
              <a:rPr lang="en-US" sz="2400" dirty="0"/>
              <a:t> Management System</a:t>
            </a:r>
            <a:r>
              <a:rPr lang="en-IN" sz="2400" dirty="0" smtClean="0"/>
              <a:t>)</a:t>
            </a:r>
            <a:endParaRPr lang="en-IN" sz="2400" dirty="0"/>
          </a:p>
          <a:p>
            <a:pPr marL="0" indent="0">
              <a:buNone/>
            </a:pPr>
            <a:r>
              <a:rPr lang="en-US" sz="2400" dirty="0"/>
              <a:t>MySQL is a fast, easy-to-use RDBMS being used for many small and big businesses. MySQL is developed, marketed and supported by MySQL AB, which is a Swedish company. MySQL is becoming so popular because of many good reasons 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156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966879-94EC-9D96-5420-84B9753A9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471" y="1802583"/>
            <a:ext cx="9756922" cy="45380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 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Software </a:t>
            </a:r>
            <a:r>
              <a:rPr lang="en-US" sz="2400" dirty="0"/>
              <a:t>Used</a:t>
            </a:r>
            <a:r>
              <a:rPr lang="en-US" sz="2400" dirty="0" smtClean="0"/>
              <a:t>:</a:t>
            </a:r>
            <a:endParaRPr lang="en-IN" sz="2400" dirty="0"/>
          </a:p>
          <a:p>
            <a:pPr lvl="0" fontAlgn="base"/>
            <a:r>
              <a:rPr lang="en-US" sz="2400" dirty="0"/>
              <a:t>MySQL </a:t>
            </a:r>
            <a:endParaRPr lang="en-IN" sz="2400" dirty="0"/>
          </a:p>
          <a:p>
            <a:pPr lvl="0" fontAlgn="base"/>
            <a:r>
              <a:rPr lang="en-US" sz="2400" dirty="0" err="1"/>
              <a:t>IntelliJ</a:t>
            </a:r>
            <a:r>
              <a:rPr lang="en-US" sz="2400" dirty="0"/>
              <a:t> IDEA Community Edition </a:t>
            </a:r>
            <a:r>
              <a:rPr lang="en-US" sz="2400" dirty="0" smtClean="0"/>
              <a:t>2022.3.3</a:t>
            </a:r>
          </a:p>
          <a:p>
            <a:pPr marL="0" lvl="0" indent="0" fontAlgn="base">
              <a:buNone/>
            </a:pPr>
            <a:endParaRPr lang="en-IN" sz="2400" dirty="0"/>
          </a:p>
          <a:p>
            <a:pPr fontAlgn="base"/>
            <a:r>
              <a:rPr lang="en-IN" sz="2400" dirty="0"/>
              <a:t>In any Bank Transaction, there are several parties involved to process transaction like a merchant, bank, receiver, etc. so there are several numbers reasons that transaction may get failed, declined,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24174651-8B52-AF7C-F8C1-0CDFDBC06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pPr lvl="0"/>
            <a:r>
              <a:rPr lang="en-US" dirty="0"/>
              <a:t>METHODOLOGY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073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E9E0A3-ED7F-8549-DB33-9B2522A2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726" y="735099"/>
            <a:ext cx="9603275" cy="1049235"/>
          </a:xfrm>
        </p:spPr>
        <p:txBody>
          <a:bodyPr/>
          <a:lstStyle/>
          <a:p>
            <a:r>
              <a:rPr lang="en-US" dirty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469187-581D-5DE3-D06E-6FAE48AE2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853754"/>
            <a:ext cx="10171357" cy="5467346"/>
          </a:xfrm>
        </p:spPr>
        <p:txBody>
          <a:bodyPr>
            <a:noAutofit/>
          </a:bodyPr>
          <a:lstStyle/>
          <a:p>
            <a:pPr fontAlgn="base"/>
            <a:r>
              <a:rPr lang="en-IN" dirty="0"/>
              <a:t>so to handle a transaction in Java, there is a JDBC (Java Database Connectivity) which provides us an API to connect, execute, fetch data from any databases. It provides the language Java database </a:t>
            </a:r>
            <a:r>
              <a:rPr lang="en-IN" dirty="0" smtClean="0"/>
              <a:t>connectivity </a:t>
            </a:r>
            <a:r>
              <a:rPr lang="en-IN" dirty="0"/>
              <a:t>standards. It is used to write programs required to access databases</a:t>
            </a:r>
            <a:r>
              <a:rPr lang="en-IN" dirty="0" smtClean="0"/>
              <a:t>.</a:t>
            </a:r>
          </a:p>
          <a:p>
            <a:pPr fontAlgn="base"/>
            <a:endParaRPr lang="en-IN" dirty="0" smtClean="0"/>
          </a:p>
          <a:p>
            <a:pPr fontAlgn="base"/>
            <a:r>
              <a:rPr lang="en-IN" dirty="0"/>
              <a:t>In this Mini Banking Application, to handle a transaction, we are using JDBC Transaction to make transactions consistent.  This Application Provides Menu-Driven Console Interface to a User Using that User can perform functions like create Account, Login, View Balance And Transfer Money To The Other Customer.</a:t>
            </a:r>
          </a:p>
          <a:p>
            <a:pPr marL="0" indent="0" fontAlgn="base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571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FE8A4D-FD30-0783-6140-7B031637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297" y="928317"/>
            <a:ext cx="7567405" cy="606372"/>
          </a:xfrm>
        </p:spPr>
        <p:txBody>
          <a:bodyPr/>
          <a:lstStyle/>
          <a:p>
            <a:r>
              <a:rPr lang="en-US" dirty="0" smtClean="0"/>
              <a:t>Crud operations :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75" y="2493162"/>
            <a:ext cx="4762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8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2C7E04-7483-FAB5-8A69-5DC8C27A3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IMPLEMENTATION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99D1C8-8D04-045A-34BF-45B5E8DC4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04711"/>
            <a:ext cx="9603275" cy="3759111"/>
          </a:xfrm>
        </p:spPr>
        <p:txBody>
          <a:bodyPr>
            <a:normAutofit/>
          </a:bodyPr>
          <a:lstStyle/>
          <a:p>
            <a:r>
              <a:rPr lang="en-US" sz="2400" dirty="0"/>
              <a:t>Step 1) Database Setup:</a:t>
            </a:r>
            <a:endParaRPr lang="en-IN" sz="2400" dirty="0"/>
          </a:p>
          <a:p>
            <a:r>
              <a:rPr lang="en-US" sz="2400" dirty="0"/>
              <a:t>Step 2)</a:t>
            </a:r>
            <a:r>
              <a:rPr lang="en-US" sz="2400" dirty="0" err="1"/>
              <a:t>Intellij</a:t>
            </a:r>
            <a:r>
              <a:rPr lang="en-US" sz="2400" dirty="0"/>
              <a:t> Project  Setup:</a:t>
            </a:r>
            <a:endParaRPr lang="en-IN" sz="2400" dirty="0"/>
          </a:p>
          <a:p>
            <a:pPr fontAlgn="base"/>
            <a:r>
              <a:rPr lang="en-US" sz="2400" dirty="0" smtClean="0"/>
              <a:t> </a:t>
            </a:r>
            <a:r>
              <a:rPr lang="en-US" sz="2400" dirty="0"/>
              <a:t>Step 3) Create a Connection class in the banking package:</a:t>
            </a:r>
            <a:endParaRPr lang="en-IN" sz="2400" dirty="0"/>
          </a:p>
          <a:p>
            <a:pPr lvl="0"/>
            <a:r>
              <a:rPr lang="en-US" sz="2400" dirty="0"/>
              <a:t>Step </a:t>
            </a:r>
            <a:r>
              <a:rPr lang="en-US" sz="2400" dirty="0" smtClean="0"/>
              <a:t>4) CRUD </a:t>
            </a:r>
            <a:r>
              <a:rPr lang="en-US" sz="2400" dirty="0"/>
              <a:t>Operations in SQL</a:t>
            </a:r>
            <a:r>
              <a:rPr lang="en-US" sz="2400" dirty="0" smtClean="0"/>
              <a:t>:</a:t>
            </a:r>
          </a:p>
          <a:p>
            <a:pPr lvl="0"/>
            <a:r>
              <a:rPr lang="en-US" sz="2400" dirty="0"/>
              <a:t>Step </a:t>
            </a:r>
            <a:r>
              <a:rPr lang="en-US" sz="2400" dirty="0" smtClean="0"/>
              <a:t>5)Loading the Main Class </a:t>
            </a:r>
          </a:p>
          <a:p>
            <a:pPr marL="0" lvl="0" indent="0">
              <a:buNone/>
            </a:pPr>
            <a:r>
              <a:rPr lang="en-US" sz="2400" dirty="0" smtClean="0"/>
              <a:t>Please refer report for brief description of all steps implementations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9119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8CCF7A-C192-F021-F71E-642FFD03B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Banking Software Details: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00F3F0B-3414-07DF-1684-4CAC32C3F63D}"/>
              </a:ext>
            </a:extLst>
          </p:cNvPr>
          <p:cNvSpPr txBox="1"/>
          <p:nvPr/>
        </p:nvSpPr>
        <p:spPr>
          <a:xfrm>
            <a:off x="1694933" y="2085642"/>
            <a:ext cx="913221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My Banking Software allows to perform various features such as :</a:t>
            </a:r>
            <a:endParaRPr lang="en-IN" sz="2400" dirty="0"/>
          </a:p>
          <a:p>
            <a:r>
              <a:rPr lang="en-US" sz="2400" dirty="0"/>
              <a:t> </a:t>
            </a:r>
            <a:endParaRPr lang="en-IN" sz="2400" dirty="0"/>
          </a:p>
          <a:p>
            <a:pPr lvl="0"/>
            <a:r>
              <a:rPr lang="en-US" sz="2400" dirty="0" smtClean="0"/>
              <a:t>1)Creating </a:t>
            </a:r>
            <a:r>
              <a:rPr lang="en-US" sz="2400" dirty="0"/>
              <a:t>Account and Logging in</a:t>
            </a:r>
            <a:endParaRPr lang="en-IN" sz="2400" dirty="0"/>
          </a:p>
          <a:p>
            <a:pPr lvl="0"/>
            <a:r>
              <a:rPr lang="en-US" sz="2400" dirty="0" smtClean="0"/>
              <a:t>2)Transfer </a:t>
            </a:r>
            <a:r>
              <a:rPr lang="en-US" sz="2400" dirty="0"/>
              <a:t>Amount</a:t>
            </a:r>
            <a:endParaRPr lang="en-IN" sz="2400" dirty="0"/>
          </a:p>
          <a:p>
            <a:pPr lvl="0"/>
            <a:r>
              <a:rPr lang="en-US" sz="2400" dirty="0" smtClean="0"/>
              <a:t>3)Deposit </a:t>
            </a:r>
            <a:r>
              <a:rPr lang="en-US" sz="2400" dirty="0"/>
              <a:t>Amount</a:t>
            </a:r>
            <a:endParaRPr lang="en-IN" sz="2400" dirty="0"/>
          </a:p>
          <a:p>
            <a:pPr lvl="0"/>
            <a:r>
              <a:rPr lang="en-US" sz="2400" dirty="0" smtClean="0"/>
              <a:t>4)Withdraw </a:t>
            </a:r>
            <a:r>
              <a:rPr lang="en-US" sz="2400" dirty="0"/>
              <a:t>Amount</a:t>
            </a:r>
            <a:endParaRPr lang="en-IN" sz="2400" dirty="0"/>
          </a:p>
          <a:p>
            <a:pPr lvl="0"/>
            <a:r>
              <a:rPr lang="en-US" sz="2400" dirty="0" smtClean="0"/>
              <a:t>5)View </a:t>
            </a:r>
            <a:r>
              <a:rPr lang="en-US" sz="2400" dirty="0"/>
              <a:t>Balance</a:t>
            </a:r>
            <a:endParaRPr lang="en-IN" sz="2400" dirty="0"/>
          </a:p>
          <a:p>
            <a:pPr lvl="0"/>
            <a:r>
              <a:rPr lang="en-US" sz="2400" dirty="0" smtClean="0"/>
              <a:t>6)Change </a:t>
            </a:r>
            <a:r>
              <a:rPr lang="en-US" sz="2400" dirty="0"/>
              <a:t>Password</a:t>
            </a:r>
            <a:endParaRPr lang="en-IN" sz="2400" dirty="0"/>
          </a:p>
          <a:p>
            <a:pPr lvl="0"/>
            <a:r>
              <a:rPr lang="en-US" sz="2400" dirty="0" smtClean="0"/>
              <a:t>7)Log </a:t>
            </a:r>
            <a:r>
              <a:rPr lang="en-US" sz="2400" dirty="0"/>
              <a:t>Out</a:t>
            </a:r>
            <a:endParaRPr lang="en-IN" sz="2400" dirty="0"/>
          </a:p>
          <a:p>
            <a:r>
              <a:rPr lang="en-US" sz="2400" dirty="0"/>
              <a:t> </a:t>
            </a:r>
            <a:endParaRPr lang="en-IN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44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186BD4-FE00-0642-D28A-0B7427E28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By use of Java programming Language ,JDBC  and MYSQL database using CRUD method Bank Software was successfully Implemented and tested </a:t>
            </a:r>
            <a:r>
              <a:rPr lang="en-US" sz="2400" dirty="0" err="1"/>
              <a:t>Successfully.In</a:t>
            </a:r>
            <a:r>
              <a:rPr lang="en-US" sz="2400" dirty="0"/>
              <a:t> which we able to run various processes like any normal banking application.</a:t>
            </a:r>
            <a:endParaRPr lang="en-IN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5DC83D9-3108-683E-6C7C-AB1C57EEC3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Conclusion: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4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F4B813-81E7-1C43-D3A2-481F25798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0392" y="2801545"/>
            <a:ext cx="6013640" cy="2609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dirty="0">
                <a:latin typeface="Comic Sans MS" panose="030F0702030302020204" pitchFamily="66" charset="0"/>
                <a:ea typeface="Comic Sans MS" panose="02000000000000000000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665389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205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Comic Sans MS</vt:lpstr>
      <vt:lpstr>Gill Sans MT</vt:lpstr>
      <vt:lpstr>Gallery</vt:lpstr>
      <vt:lpstr>BANKING Software using java</vt:lpstr>
      <vt:lpstr>INTRODUCTION</vt:lpstr>
      <vt:lpstr>METHODOLOGY</vt:lpstr>
      <vt:lpstr>METHODOLOGY</vt:lpstr>
      <vt:lpstr>Crud operations :</vt:lpstr>
      <vt:lpstr>IMPLEMENTATION DETAILS</vt:lpstr>
      <vt:lpstr>Banking Software Details:</vt:lpstr>
      <vt:lpstr>Conclusion: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Underground cables</dc:title>
  <dc:creator>Abhishek Amble</dc:creator>
  <cp:lastModifiedBy>Windows User</cp:lastModifiedBy>
  <cp:revision>5</cp:revision>
  <dcterms:created xsi:type="dcterms:W3CDTF">2022-11-15T11:55:54Z</dcterms:created>
  <dcterms:modified xsi:type="dcterms:W3CDTF">2023-04-11T07:59:17Z</dcterms:modified>
</cp:coreProperties>
</file>