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 – Group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Income Level Using U.S. Census Data</a:t>
            </a:r>
          </a:p>
          <a:p>
            <a:r>
              <a:t>CSIS 503 – Osiri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ThankGod Israel – Team Lead, Data Cleaning, EDA, Report</a:t>
            </a:r>
          </a:p>
          <a:p>
            <a:r>
              <a:t>• Member 1 – Modeling Lead</a:t>
            </a:r>
          </a:p>
          <a:p>
            <a:r>
              <a:t>• Member 2 – Visualization &amp; Charts</a:t>
            </a:r>
          </a:p>
          <a:p>
            <a:r>
              <a:t>• Member 3 – QA Reviewer &amp; GitHub Manager</a:t>
            </a:r>
          </a:p>
          <a:p>
            <a:r>
              <a:t>• Member 4 – Presentation Designer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Group 9 – Capstone Project | CSIS 503</a:t>
            </a:r>
          </a:p>
          <a:p>
            <a:r>
              <a:t>Instructor: Dr. Noble Anumbe | TA: Sebastian Boscan Villalobos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Predict whether an individual earns &gt;$50K/year</a:t>
            </a:r>
          </a:p>
          <a:p>
            <a:r>
              <a:t>• Dataset: UCI Adult Census Data (48,842 rows, 99 features)</a:t>
            </a:r>
          </a:p>
          <a:p>
            <a:r>
              <a:t>• Tools: Python, Scikit-learn, Pandas, Seaborn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demographic &amp; employment features predict income level?</a:t>
            </a:r>
          </a:p>
          <a:p>
            <a:r>
              <a:t>• Features: age, education, work hours, occupation, etc.</a:t>
            </a:r>
          </a:p>
          <a:p>
            <a:r>
              <a:t>• Applications: social equity, workforce development, policy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missing values ('?')</a:t>
            </a:r>
          </a:p>
          <a:p>
            <a:r>
              <a:t>• One-hot encoded categorical features</a:t>
            </a:r>
          </a:p>
          <a:p>
            <a:r>
              <a:t>• Binned age groups</a:t>
            </a:r>
          </a:p>
          <a:p>
            <a:r>
              <a:t>• Final dataset: 99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Education, capital gain, work hours are strong predictors</a:t>
            </a:r>
          </a:p>
          <a:p>
            <a:r>
              <a:t>• Gender and marital status show income disparities</a:t>
            </a:r>
          </a:p>
          <a:p>
            <a:r>
              <a:t>• Visualized trends using histograms, heatmaps, bar plots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</a:t>
            </a:r>
          </a:p>
          <a:p>
            <a:r>
              <a:t>• Logistic Regression</a:t>
            </a:r>
          </a:p>
          <a:p>
            <a:r>
              <a:t>• Random Forest Classifier</a:t>
            </a:r>
          </a:p>
          <a:p>
            <a:r>
              <a:rPr>
                <a:sym typeface="+mn-ea"/>
              </a:rPr>
              <a:t>Hyperparameter tuning using GridSearchCV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XGBoost / LightGBM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Handle class imbalance </a:t>
            </a:r>
            <a:r>
              <a:rPr lang="en-US">
                <a:sym typeface="+mn-ea"/>
              </a:rPr>
              <a:t>With </a:t>
            </a:r>
            <a:r>
              <a:rPr>
                <a:sym typeface="+mn-ea"/>
              </a:rPr>
              <a:t>(SMOTE)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Improve interpretability </a:t>
            </a:r>
            <a:r>
              <a:rPr lang="en-US">
                <a:sym typeface="+mn-ea"/>
              </a:rPr>
              <a:t>Using </a:t>
            </a:r>
            <a:r>
              <a:rPr>
                <a:sym typeface="+mn-ea"/>
              </a:rPr>
              <a:t>(SHAP)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Evaluation Metrics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Evaluation Metrics: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• Accuracy, F1 Score, AUC, Confusion Matrix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Model              | Accuracy | AUC  | F1 Score |</a:t>
            </a:r>
          </a:p>
          <a:p>
            <a:r>
              <a:t>|-------------------|----------|------|----------|</a:t>
            </a:r>
          </a:p>
          <a:p>
            <a:r>
              <a:t>| Logistic Regression | 84%     | 0.88 | 0.68     |</a:t>
            </a:r>
          </a:p>
          <a:p>
            <a:r>
              <a:t>| Random Forest       | 87%     | 0.91 | 0.72     |</a:t>
            </a:r>
          </a:p>
          <a:p>
            <a:r>
              <a:t>→ Random Forest outperformed Logistic Regression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Education level and capital gain are top predictors</a:t>
            </a:r>
          </a:p>
          <a:p>
            <a:r>
              <a:t>• Males and married individuals more likely to earn &gt;$50K</a:t>
            </a:r>
          </a:p>
          <a:p>
            <a:r>
              <a:t>• Longer work hours associated with higher income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WPS Presentation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Capstone Project – Group 9</vt:lpstr>
      <vt:lpstr>Project Overview</vt:lpstr>
      <vt:lpstr>Problem Statement</vt:lpstr>
      <vt:lpstr>Data Preparation</vt:lpstr>
      <vt:lpstr>Exploratory Data Analysis</vt:lpstr>
      <vt:lpstr>Modeling</vt:lpstr>
      <vt:lpstr>PowerPoint 演示文稿</vt:lpstr>
      <vt:lpstr>Model Performance</vt:lpstr>
      <vt:lpstr>Key Insights</vt:lpstr>
      <vt:lpstr>Team Roles</vt:lpstr>
      <vt:lpstr>Thank You</vt:lpstr>
      <vt:lpstr>Feature Importance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3</cp:revision>
  <dcterms:created xsi:type="dcterms:W3CDTF">2013-01-27T09:14:00Z</dcterms:created>
  <dcterms:modified xsi:type="dcterms:W3CDTF">2025-07-29T14:43:20Z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83D304989F63433EBEA0C6D1743D9649_13</vt:lpwstr>
  </property>
  <property fmtid="{D5CDD505-2E9C-101B-9397-08002B2CF9AE}" pid="3" name="KSOProductBuildVer">
    <vt:lpwstr>1033-12.2.0.21931</vt:lpwstr>
  </property>
</Properties>
</file>