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9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55FC-61FD-47A6-9E63-D524005CD35A}" type="datetimeFigureOut">
              <a:rPr lang="en-US" smtClean="0"/>
              <a:t>14/11/11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967B-2B5F-4825-96A0-993CD28D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1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841001"/>
          </a:xfrm>
        </p:spPr>
        <p:txBody>
          <a:bodyPr/>
          <a:lstStyle/>
          <a:p>
            <a:r>
              <a:rPr lang="da-DK" dirty="0" err="1" smtClean="0"/>
              <a:t>Cimple</a:t>
            </a:r>
            <a:r>
              <a:rPr lang="da-DK" dirty="0" smtClean="0"/>
              <a:t> </a:t>
            </a:r>
            <a:r>
              <a:rPr lang="da-DK" dirty="0" smtClean="0"/>
              <a:t>CMS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3779912" y="2852936"/>
            <a:ext cx="144016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Idéer</a:t>
            </a:r>
            <a:endParaRPr lang="en-US" dirty="0"/>
          </a:p>
        </p:txBody>
      </p:sp>
      <p:cxnSp>
        <p:nvCxnSpPr>
          <p:cNvPr id="6" name="Lige forbindelse 5"/>
          <p:cNvCxnSpPr>
            <a:stCxn id="4" idx="1"/>
          </p:cNvCxnSpPr>
          <p:nvPr/>
        </p:nvCxnSpPr>
        <p:spPr>
          <a:xfrm flipH="1" flipV="1">
            <a:off x="3347864" y="2636912"/>
            <a:ext cx="642955" cy="37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123728" y="2001870"/>
            <a:ext cx="1368152" cy="878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Kontrolpanel</a:t>
            </a:r>
            <a:endParaRPr lang="en-US" dirty="0"/>
          </a:p>
        </p:txBody>
      </p:sp>
      <p:cxnSp>
        <p:nvCxnSpPr>
          <p:cNvPr id="9" name="Lige forbindelse 8"/>
          <p:cNvCxnSpPr>
            <a:stCxn id="4" idx="0"/>
          </p:cNvCxnSpPr>
          <p:nvPr/>
        </p:nvCxnSpPr>
        <p:spPr>
          <a:xfrm flipV="1">
            <a:off x="4499992" y="227687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3885365" y="1412776"/>
            <a:ext cx="1229253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Social </a:t>
            </a:r>
            <a:r>
              <a:rPr lang="da-DK" sz="1050" dirty="0" err="1" smtClean="0"/>
              <a:t>intengration</a:t>
            </a:r>
            <a:endParaRPr lang="en-US" sz="1050" dirty="0"/>
          </a:p>
        </p:txBody>
      </p:sp>
      <p:cxnSp>
        <p:nvCxnSpPr>
          <p:cNvPr id="12" name="Lige forbindelse 11"/>
          <p:cNvCxnSpPr>
            <a:stCxn id="10" idx="7"/>
          </p:cNvCxnSpPr>
          <p:nvPr/>
        </p:nvCxnSpPr>
        <p:spPr>
          <a:xfrm flipV="1">
            <a:off x="4934598" y="1412776"/>
            <a:ext cx="454642" cy="12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220072" y="980728"/>
            <a:ext cx="115212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 smtClean="0"/>
              <a:t>Facebook</a:t>
            </a:r>
            <a:r>
              <a:rPr lang="da-DK" sz="900" dirty="0" smtClean="0"/>
              <a:t> </a:t>
            </a:r>
            <a:r>
              <a:rPr lang="da-DK" sz="900" dirty="0" err="1" smtClean="0"/>
              <a:t>kommentare</a:t>
            </a:r>
            <a:endParaRPr lang="en-US" sz="900" dirty="0"/>
          </a:p>
        </p:txBody>
      </p:sp>
      <p:cxnSp>
        <p:nvCxnSpPr>
          <p:cNvPr id="16" name="Lige forbindelse 15"/>
          <p:cNvCxnSpPr>
            <a:stCxn id="10" idx="1"/>
          </p:cNvCxnSpPr>
          <p:nvPr/>
        </p:nvCxnSpPr>
        <p:spPr>
          <a:xfrm flipH="1" flipV="1">
            <a:off x="3347865" y="1268760"/>
            <a:ext cx="717520" cy="27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483768" y="836712"/>
            <a:ext cx="1185573" cy="639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smtClean="0"/>
              <a:t>Evt. </a:t>
            </a:r>
            <a:r>
              <a:rPr lang="da-DK" sz="1600" dirty="0" err="1" smtClean="0"/>
              <a:t>Twitter</a:t>
            </a:r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539552" y="2420888"/>
            <a:ext cx="1224136" cy="792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zone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9552" y="3933056"/>
            <a:ext cx="1152128" cy="7920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Datab-ase</a:t>
            </a:r>
            <a:endParaRPr lang="en-US" dirty="0"/>
          </a:p>
        </p:txBody>
      </p:sp>
      <p:cxnSp>
        <p:nvCxnSpPr>
          <p:cNvPr id="15" name="Straight Connector 14"/>
          <p:cNvCxnSpPr>
            <a:stCxn id="7" idx="2"/>
            <a:endCxn id="3" idx="7"/>
          </p:cNvCxnSpPr>
          <p:nvPr/>
        </p:nvCxnSpPr>
        <p:spPr>
          <a:xfrm flipH="1">
            <a:off x="1584417" y="2441000"/>
            <a:ext cx="539311" cy="95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4"/>
            <a:endCxn id="5" idx="0"/>
          </p:cNvCxnSpPr>
          <p:nvPr/>
        </p:nvCxnSpPr>
        <p:spPr>
          <a:xfrm flipH="1">
            <a:off x="1115616" y="3212976"/>
            <a:ext cx="36004" cy="72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0403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Cimple CMS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Cimble CMS</dc:title>
  <dc:creator>Jonas</dc:creator>
  <cp:lastModifiedBy>Frederick Eggertsen</cp:lastModifiedBy>
  <cp:revision>3</cp:revision>
  <dcterms:created xsi:type="dcterms:W3CDTF">2011-11-14T19:19:23Z</dcterms:created>
  <dcterms:modified xsi:type="dcterms:W3CDTF">2011-11-14T20:15:59Z</dcterms:modified>
</cp:coreProperties>
</file>