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3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7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86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0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9A77-E67A-4303-84BC-C43D1E70F0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A140-8804-4453-ACDF-96D4285F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1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F787-5E35-4F89-817D-7AA638B2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6" y="914400"/>
            <a:ext cx="4476603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Popularity of the </a:t>
            </a:r>
            <a:r>
              <a:rPr lang="en-US" sz="4800" dirty="0" err="1">
                <a:solidFill>
                  <a:srgbClr val="FFFFFF"/>
                </a:solidFill>
              </a:rPr>
              <a:t>Restaturants</a:t>
            </a:r>
            <a:r>
              <a:rPr lang="en-US" sz="4800" dirty="0">
                <a:solidFill>
                  <a:srgbClr val="FFFFFF"/>
                </a:solidFill>
              </a:rPr>
              <a:t> by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343E7-40F6-422B-A6D2-1BA3654A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Plots show first and second most popular restaurants in </a:t>
            </a:r>
            <a:r>
              <a:rPr lang="en-US" sz="2000" dirty="0" err="1">
                <a:solidFill>
                  <a:srgbClr val="FFFFFF"/>
                </a:solidFill>
              </a:rPr>
              <a:t>Toronot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29408-8A34-49DC-9B4C-7F89F34F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72" y="492573"/>
            <a:ext cx="620664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8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27D1-057E-4E97-882B-E6DED60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Giving Overview of Most Common Restaurants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DDEE9-E8EA-46A7-B5AC-D4DE78F4C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25" y="2193925"/>
            <a:ext cx="7353149" cy="4024313"/>
          </a:xfrm>
        </p:spPr>
      </p:pic>
    </p:spTree>
    <p:extLst>
      <p:ext uri="{BB962C8B-B14F-4D97-AF65-F5344CB8AC3E}">
        <p14:creationId xmlns:p14="http://schemas.microsoft.com/office/powerpoint/2010/main" val="37949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A325-AD07-4211-A591-4A13DB42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Local Businesses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C8191-1593-4473-BEBE-95CBCE7C6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29" y="2193925"/>
            <a:ext cx="6013341" cy="4024313"/>
          </a:xfrm>
        </p:spPr>
      </p:pic>
    </p:spTree>
    <p:extLst>
      <p:ext uri="{BB962C8B-B14F-4D97-AF65-F5344CB8AC3E}">
        <p14:creationId xmlns:p14="http://schemas.microsoft.com/office/powerpoint/2010/main" val="153819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3C2-5B9B-4CD8-A839-1D7A0AC1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Restaurants before clustering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45013-E270-4178-901B-C41DC10BA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048" y="2193925"/>
            <a:ext cx="6595903" cy="4024313"/>
          </a:xfrm>
        </p:spPr>
      </p:pic>
    </p:spTree>
    <p:extLst>
      <p:ext uri="{BB962C8B-B14F-4D97-AF65-F5344CB8AC3E}">
        <p14:creationId xmlns:p14="http://schemas.microsoft.com/office/powerpoint/2010/main" val="23794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5DA2-7149-475E-BDB5-14B24FC6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</a:t>
            </a:r>
            <a:r>
              <a:rPr lang="en-US" dirty="0" err="1"/>
              <a:t>restraurnts</a:t>
            </a:r>
            <a:r>
              <a:rPr lang="en-US" dirty="0"/>
              <a:t> After Clustering by type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E1D6C-32E1-482F-9419-D58B55053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48" y="2193925"/>
            <a:ext cx="6095304" cy="4024313"/>
          </a:xfrm>
        </p:spPr>
      </p:pic>
    </p:spTree>
    <p:extLst>
      <p:ext uri="{BB962C8B-B14F-4D97-AF65-F5344CB8AC3E}">
        <p14:creationId xmlns:p14="http://schemas.microsoft.com/office/powerpoint/2010/main" val="4940022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</TotalTime>
  <Words>38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Popularity of the Restaturants by type</vt:lpstr>
      <vt:lpstr>Giving Overview of Most Common Restaurants</vt:lpstr>
      <vt:lpstr>Location of Local Businesses</vt:lpstr>
      <vt:lpstr>Local Restaurants before clustering </vt:lpstr>
      <vt:lpstr>Local restraurnts After Clustering by 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Popularity of the Restaturants by type</dc:title>
  <dc:creator>Nick</dc:creator>
  <cp:lastModifiedBy>Nick</cp:lastModifiedBy>
  <cp:revision>4</cp:revision>
  <dcterms:created xsi:type="dcterms:W3CDTF">2020-04-07T20:53:33Z</dcterms:created>
  <dcterms:modified xsi:type="dcterms:W3CDTF">2020-04-07T21:23:17Z</dcterms:modified>
</cp:coreProperties>
</file>