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0"/>
  </p:notesMasterIdLst>
  <p:sldIdLst>
    <p:sldId id="257" r:id="rId2"/>
    <p:sldId id="260" r:id="rId3"/>
    <p:sldId id="261" r:id="rId4"/>
    <p:sldId id="258" r:id="rId5"/>
    <p:sldId id="276" r:id="rId6"/>
    <p:sldId id="271" r:id="rId7"/>
    <p:sldId id="270" r:id="rId8"/>
    <p:sldId id="272" r:id="rId9"/>
    <p:sldId id="263" r:id="rId10"/>
    <p:sldId id="264" r:id="rId11"/>
    <p:sldId id="273" r:id="rId12"/>
    <p:sldId id="274" r:id="rId13"/>
    <p:sldId id="275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embeddedFontLst>
    <p:embeddedFont>
      <p:font typeface="나눔고딕" panose="020D0604000000000000" pitchFamily="50" charset="-127"/>
      <p:regular r:id="rId21"/>
      <p:bold r:id="rId22"/>
    </p:embeddedFont>
    <p:embeddedFont>
      <p:font typeface="나눔스퀘어" panose="020B0600000101010101" pitchFamily="50" charset="-127"/>
      <p:regular r:id="rId23"/>
    </p:embeddedFont>
    <p:embeddedFont>
      <p:font typeface="나눔스퀘어 Bold" panose="020B0600000101010101" pitchFamily="50" charset="-127"/>
      <p:bold r:id="rId24"/>
    </p:embeddedFont>
    <p:embeddedFont>
      <p:font typeface="나눔스퀘어 ExtraBold" panose="020B0600000101010101" pitchFamily="50" charset="-127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0235" autoAdjust="0"/>
  </p:normalViewPr>
  <p:slideViewPr>
    <p:cSldViewPr snapToGrid="0">
      <p:cViewPr varScale="1">
        <p:scale>
          <a:sx n="103" d="100"/>
          <a:sy n="103" d="100"/>
        </p:scale>
        <p:origin x="852" y="9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09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52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44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76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65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22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239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75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102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50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339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839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817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583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6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olenjoy.net/" TargetMode="External"/><Relationship Id="rId3" Type="http://schemas.openxmlformats.org/officeDocument/2006/relationships/hyperlink" Target="https://www.pangdeals.com/" TargetMode="External"/><Relationship Id="rId7" Type="http://schemas.openxmlformats.org/officeDocument/2006/relationships/hyperlink" Target="https://quasarzone.co.k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hwbattle.com/bbs/board.php?bo_table=bestbuy" TargetMode="External"/><Relationship Id="rId5" Type="http://schemas.openxmlformats.org/officeDocument/2006/relationships/hyperlink" Target="https://www.sevenzone.com/bbs/board.php?bo_table=coupon" TargetMode="External"/><Relationship Id="rId4" Type="http://schemas.openxmlformats.org/officeDocument/2006/relationships/hyperlink" Target="http://www.ajpeople.com/bbs/board.php?bo_table=hotdea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bosingAndCheeseB/ITSeminarProject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2985" y="2447473"/>
            <a:ext cx="5186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세일스</a:t>
            </a:r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72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컴바인</a:t>
            </a:r>
            <a:endParaRPr lang="en-US" altLang="ko-KR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687066"/>
            <a:ext cx="3818246" cy="684909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201410697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양지원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201615383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김성연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3F3F44-AAC9-46E8-9E39-5BC708F6616E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4405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2199F12-FC71-4FE4-85E0-E595A4C5189A}"/>
              </a:ext>
            </a:extLst>
          </p:cNvPr>
          <p:cNvSpPr txBox="1"/>
          <p:nvPr/>
        </p:nvSpPr>
        <p:spPr>
          <a:xfrm>
            <a:off x="987308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구현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7BB2E9-0A79-49CF-826B-93B0A9744345}"/>
              </a:ext>
            </a:extLst>
          </p:cNvPr>
          <p:cNvSpPr/>
          <p:nvPr/>
        </p:nvSpPr>
        <p:spPr>
          <a:xfrm>
            <a:off x="869777" y="1470125"/>
            <a:ext cx="1569660" cy="6726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ko-KR" altLang="en-US" sz="28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직구팡</a:t>
            </a:r>
            <a:endParaRPr lang="en-US" altLang="ko-KR" sz="28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45827B-9476-4644-BD2F-8E9C7575D764}"/>
              </a:ext>
            </a:extLst>
          </p:cNvPr>
          <p:cNvSpPr/>
          <p:nvPr/>
        </p:nvSpPr>
        <p:spPr>
          <a:xfrm>
            <a:off x="869777" y="2267698"/>
            <a:ext cx="1877437" cy="6726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ko-KR" altLang="en-US" sz="28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아싸직구</a:t>
            </a:r>
            <a:endParaRPr lang="en-US" altLang="ko-KR" sz="28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15A434-A633-4282-B0E1-4B09D72A27A3}"/>
              </a:ext>
            </a:extLst>
          </p:cNvPr>
          <p:cNvSpPr/>
          <p:nvPr/>
        </p:nvSpPr>
        <p:spPr>
          <a:xfrm>
            <a:off x="869777" y="3071807"/>
            <a:ext cx="1569660" cy="6726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ko-KR" altLang="en-US" sz="28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세븐존</a:t>
            </a:r>
            <a:endParaRPr lang="en-US" altLang="ko-KR" sz="28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63A79C-A5BD-4548-AAD1-B0D063C1C534}"/>
              </a:ext>
            </a:extLst>
          </p:cNvPr>
          <p:cNvSpPr/>
          <p:nvPr/>
        </p:nvSpPr>
        <p:spPr>
          <a:xfrm>
            <a:off x="869777" y="3887744"/>
            <a:ext cx="2563522" cy="6726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하드웨어 배틀</a:t>
            </a:r>
            <a:endParaRPr lang="en-US" altLang="ko-KR" sz="28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3047BD-0494-467D-A3E9-25D07CDEEFAD}"/>
              </a:ext>
            </a:extLst>
          </p:cNvPr>
          <p:cNvSpPr/>
          <p:nvPr/>
        </p:nvSpPr>
        <p:spPr>
          <a:xfrm>
            <a:off x="869777" y="4693617"/>
            <a:ext cx="1877437" cy="6726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ko-KR" altLang="en-US" sz="28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퀘이사존</a:t>
            </a:r>
            <a:endParaRPr lang="en-US" altLang="ko-KR" sz="28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89FD69-993A-4DBC-B214-3C2BB5D5043D}"/>
              </a:ext>
            </a:extLst>
          </p:cNvPr>
          <p:cNvSpPr/>
          <p:nvPr/>
        </p:nvSpPr>
        <p:spPr>
          <a:xfrm>
            <a:off x="869777" y="5499490"/>
            <a:ext cx="1877437" cy="6726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ko-KR" altLang="en-US" sz="28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쿨엔조이</a:t>
            </a:r>
            <a:endParaRPr lang="en-US" altLang="ko-KR" sz="28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F401290-4EBD-4D64-9D1B-51CE595CA528}"/>
              </a:ext>
            </a:extLst>
          </p:cNvPr>
          <p:cNvSpPr/>
          <p:nvPr/>
        </p:nvSpPr>
        <p:spPr>
          <a:xfrm>
            <a:off x="2747214" y="1470125"/>
            <a:ext cx="4245842" cy="12996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24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https://www.pangdeals.com/</a:t>
            </a:r>
            <a:endParaRPr lang="en-US" altLang="ko-KR" sz="24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ts val="5000"/>
              </a:lnSpc>
            </a:pPr>
            <a:endParaRPr lang="en-US" altLang="ko-KR" sz="24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2D331F-C537-4CFC-B515-1711F9F2687B}"/>
              </a:ext>
            </a:extLst>
          </p:cNvPr>
          <p:cNvSpPr/>
          <p:nvPr/>
        </p:nvSpPr>
        <p:spPr>
          <a:xfrm>
            <a:off x="2813889" y="2267698"/>
            <a:ext cx="8481617" cy="12996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24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http://www.ajpeople.com/bbs/board.php?bo_table=hotdeal</a:t>
            </a:r>
            <a:endParaRPr lang="en-US" altLang="ko-KR" sz="24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ts val="5000"/>
              </a:lnSpc>
            </a:pPr>
            <a:endParaRPr lang="en-US" altLang="ko-KR" sz="24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2C5C59-9712-4A15-A431-7DB0D15AFCA4}"/>
              </a:ext>
            </a:extLst>
          </p:cNvPr>
          <p:cNvSpPr/>
          <p:nvPr/>
        </p:nvSpPr>
        <p:spPr>
          <a:xfrm>
            <a:off x="2747214" y="3071807"/>
            <a:ext cx="8932253" cy="12996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24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https://www.sevenzone.com/bbs/board.php?bo_table=coupon</a:t>
            </a:r>
            <a:endParaRPr lang="en-US" altLang="ko-KR" sz="24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ts val="5000"/>
              </a:lnSpc>
            </a:pPr>
            <a:endParaRPr lang="en-US" altLang="ko-KR" sz="24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D9AA8E-E396-4C3C-B255-B9EC659CA710}"/>
              </a:ext>
            </a:extLst>
          </p:cNvPr>
          <p:cNvSpPr/>
          <p:nvPr/>
        </p:nvSpPr>
        <p:spPr>
          <a:xfrm>
            <a:off x="3509214" y="3851874"/>
            <a:ext cx="8608319" cy="12996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24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http://www.hwbattle.com/bbs/board.php?bo_table=bestbuy</a:t>
            </a:r>
            <a:endParaRPr lang="en-US" altLang="ko-KR" sz="24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ts val="5000"/>
              </a:lnSpc>
            </a:pPr>
            <a:endParaRPr lang="en-US" altLang="ko-KR" sz="24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B6159D-B879-43C3-A2D8-5A8E73D5A201}"/>
              </a:ext>
            </a:extLst>
          </p:cNvPr>
          <p:cNvSpPr/>
          <p:nvPr/>
        </p:nvSpPr>
        <p:spPr>
          <a:xfrm>
            <a:off x="2909277" y="4680025"/>
            <a:ext cx="3777124" cy="12996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24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7"/>
              </a:rPr>
              <a:t>https://quasarzone.co.kr/</a:t>
            </a:r>
            <a:endParaRPr lang="en-US" altLang="ko-KR" sz="24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ts val="5000"/>
              </a:lnSpc>
            </a:pPr>
            <a:endParaRPr lang="en-US" altLang="ko-KR" sz="24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EF022D-7704-4480-BC7D-F0F971D227EA}"/>
              </a:ext>
            </a:extLst>
          </p:cNvPr>
          <p:cNvSpPr/>
          <p:nvPr/>
        </p:nvSpPr>
        <p:spPr>
          <a:xfrm>
            <a:off x="2918802" y="5495423"/>
            <a:ext cx="3839384" cy="12996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24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8"/>
              </a:rPr>
              <a:t>http://www.coolenjoy.net/</a:t>
            </a:r>
            <a:endParaRPr lang="en-US" altLang="ko-KR" sz="24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ts val="5000"/>
              </a:lnSpc>
            </a:pPr>
            <a:endParaRPr lang="en-US" altLang="ko-KR" sz="24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3F3F44-AAC9-46E8-9E39-5BC708F6616E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4405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2199F12-FC71-4FE4-85E0-E595A4C5189A}"/>
              </a:ext>
            </a:extLst>
          </p:cNvPr>
          <p:cNvSpPr txBox="1"/>
          <p:nvPr/>
        </p:nvSpPr>
        <p:spPr>
          <a:xfrm>
            <a:off x="987308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구현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3A0B60-B0A6-4E6B-AC81-71D0187EE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110" y="1343028"/>
            <a:ext cx="8144533" cy="49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1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3F3F44-AAC9-46E8-9E39-5BC708F6616E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4405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2199F12-FC71-4FE4-85E0-E595A4C5189A}"/>
              </a:ext>
            </a:extLst>
          </p:cNvPr>
          <p:cNvSpPr txBox="1"/>
          <p:nvPr/>
        </p:nvSpPr>
        <p:spPr>
          <a:xfrm>
            <a:off x="987308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958BFE-7B2C-49EC-9253-CCF42657495E}"/>
              </a:ext>
            </a:extLst>
          </p:cNvPr>
          <p:cNvSpPr txBox="1"/>
          <p:nvPr/>
        </p:nvSpPr>
        <p:spPr>
          <a:xfrm>
            <a:off x="1233215" y="2330946"/>
            <a:ext cx="727122" cy="200055"/>
          </a:xfrm>
          <a:prstGeom prst="rect">
            <a:avLst/>
          </a:prstGeom>
          <a:noFill/>
        </p:spPr>
        <p:txBody>
          <a:bodyPr wrap="none" lIns="0" tIns="0" rtlCol="0">
            <a:noAutofit/>
          </a:bodyPr>
          <a:lstStyle/>
          <a:p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Time</a:t>
            </a:r>
            <a:endParaRPr lang="ko-KR" altLang="en-US" sz="10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7F0B1C4-2F4C-4EC9-8920-B58E7E278B97}"/>
              </a:ext>
            </a:extLst>
          </p:cNvPr>
          <p:cNvCxnSpPr/>
          <p:nvPr/>
        </p:nvCxnSpPr>
        <p:spPr>
          <a:xfrm>
            <a:off x="1233215" y="2277606"/>
            <a:ext cx="966962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90486F8-B6B4-46CE-AABF-A77AFD793092}"/>
              </a:ext>
            </a:extLst>
          </p:cNvPr>
          <p:cNvCxnSpPr/>
          <p:nvPr/>
        </p:nvCxnSpPr>
        <p:spPr>
          <a:xfrm>
            <a:off x="1233215" y="2675746"/>
            <a:ext cx="966962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BDFC183-9396-4826-A7BB-C32BAEFCC096}"/>
              </a:ext>
            </a:extLst>
          </p:cNvPr>
          <p:cNvCxnSpPr/>
          <p:nvPr/>
        </p:nvCxnSpPr>
        <p:spPr>
          <a:xfrm>
            <a:off x="1187699" y="3843114"/>
            <a:ext cx="966962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0D3EDA-0A73-44A7-8C40-308D7BCF5829}"/>
              </a:ext>
            </a:extLst>
          </p:cNvPr>
          <p:cNvCxnSpPr/>
          <p:nvPr/>
        </p:nvCxnSpPr>
        <p:spPr>
          <a:xfrm>
            <a:off x="1188831" y="5139258"/>
            <a:ext cx="966962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CF7C837-6AC3-48A4-B38D-CBAB4CEDA58D}"/>
              </a:ext>
            </a:extLst>
          </p:cNvPr>
          <p:cNvCxnSpPr/>
          <p:nvPr/>
        </p:nvCxnSpPr>
        <p:spPr>
          <a:xfrm>
            <a:off x="2330389" y="2277606"/>
            <a:ext cx="0" cy="286165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5CBA65-2401-4A7C-9319-86522511AD8D}"/>
              </a:ext>
            </a:extLst>
          </p:cNvPr>
          <p:cNvSpPr txBox="1"/>
          <p:nvPr/>
        </p:nvSpPr>
        <p:spPr>
          <a:xfrm>
            <a:off x="1411750" y="3121968"/>
            <a:ext cx="1097174" cy="200055"/>
          </a:xfrm>
          <a:prstGeom prst="rect">
            <a:avLst/>
          </a:prstGeom>
          <a:noFill/>
        </p:spPr>
        <p:txBody>
          <a:bodyPr wrap="square" lIns="0" tIns="0" rtlCol="0" anchor="ctr" anchorCtr="0">
            <a:noAutofit/>
          </a:bodyPr>
          <a:lstStyle/>
          <a:p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11/27 </a:t>
            </a:r>
          </a:p>
          <a:p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~ 12/4</a:t>
            </a:r>
            <a:endParaRPr lang="ko-KR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2BDD89-4AF6-4EB1-87EB-14995986FDDA}"/>
              </a:ext>
            </a:extLst>
          </p:cNvPr>
          <p:cNvSpPr txBox="1"/>
          <p:nvPr/>
        </p:nvSpPr>
        <p:spPr>
          <a:xfrm>
            <a:off x="1411750" y="4383174"/>
            <a:ext cx="1097174" cy="200055"/>
          </a:xfrm>
          <a:prstGeom prst="rect">
            <a:avLst/>
          </a:prstGeom>
          <a:noFill/>
        </p:spPr>
        <p:txBody>
          <a:bodyPr wrap="square" lIns="0" tIns="0" rtlCol="0" anchor="ctr" anchorCtr="0">
            <a:noAutofit/>
          </a:bodyPr>
          <a:lstStyle/>
          <a:p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12/4</a:t>
            </a:r>
          </a:p>
          <a:p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~12/10</a:t>
            </a:r>
            <a:endParaRPr lang="ko-KR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813596-791D-4763-A299-79B8688D1342}"/>
              </a:ext>
            </a:extLst>
          </p:cNvPr>
          <p:cNvSpPr/>
          <p:nvPr/>
        </p:nvSpPr>
        <p:spPr>
          <a:xfrm>
            <a:off x="2620703" y="2874874"/>
            <a:ext cx="8237756" cy="833558"/>
          </a:xfrm>
          <a:prstGeom prst="rect">
            <a:avLst/>
          </a:prstGeom>
          <a:solidFill>
            <a:srgbClr val="4BA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크롤링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구현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서버 구축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61D03B-0879-41E4-9334-5C5B6FDEF934}"/>
              </a:ext>
            </a:extLst>
          </p:cNvPr>
          <p:cNvSpPr/>
          <p:nvPr/>
        </p:nvSpPr>
        <p:spPr>
          <a:xfrm>
            <a:off x="2634404" y="4103126"/>
            <a:ext cx="8222923" cy="820108"/>
          </a:xfrm>
          <a:prstGeom prst="rect">
            <a:avLst/>
          </a:prstGeom>
          <a:solidFill>
            <a:srgbClr val="F19C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파이썬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DB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연동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주기적인 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크롤링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구현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가독성 높은 페이지 구현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E63AD9-16BF-4F71-B478-2A0A3D82D0AD}"/>
              </a:ext>
            </a:extLst>
          </p:cNvPr>
          <p:cNvSpPr txBox="1"/>
          <p:nvPr/>
        </p:nvSpPr>
        <p:spPr>
          <a:xfrm>
            <a:off x="2620703" y="2346915"/>
            <a:ext cx="3313588" cy="200055"/>
          </a:xfrm>
          <a:prstGeom prst="rect">
            <a:avLst/>
          </a:prstGeom>
          <a:noFill/>
        </p:spPr>
        <p:txBody>
          <a:bodyPr wrap="none" lIns="0" tIns="0" rtlCol="0">
            <a:noAutofit/>
          </a:bodyPr>
          <a:lstStyle/>
          <a:p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프로젝트 수행 내용</a:t>
            </a:r>
          </a:p>
        </p:txBody>
      </p:sp>
    </p:spTree>
    <p:extLst>
      <p:ext uri="{BB962C8B-B14F-4D97-AF65-F5344CB8AC3E}">
        <p14:creationId xmlns:p14="http://schemas.microsoft.com/office/powerpoint/2010/main" val="2831014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3F3F44-AAC9-46E8-9E39-5BC708F6616E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24405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2199F12-FC71-4FE4-85E0-E595A4C5189A}"/>
              </a:ext>
            </a:extLst>
          </p:cNvPr>
          <p:cNvSpPr txBox="1"/>
          <p:nvPr/>
        </p:nvSpPr>
        <p:spPr>
          <a:xfrm>
            <a:off x="987308" y="437393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구현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0B88D8-86BE-4DAA-AD00-D15F15413456}"/>
              </a:ext>
            </a:extLst>
          </p:cNvPr>
          <p:cNvSpPr txBox="1"/>
          <p:nvPr/>
        </p:nvSpPr>
        <p:spPr>
          <a:xfrm>
            <a:off x="1768358" y="2171834"/>
            <a:ext cx="5333333" cy="3119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Font typeface="Arial" panose="020B0604020202020204" pitchFamily="34" charset="0"/>
              <a:buChar char="•"/>
            </a:pPr>
            <a:r>
              <a:rPr lang="en-US" altLang="ko-KR" sz="4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PHP</a:t>
            </a:r>
          </a:p>
          <a:p>
            <a:pPr marL="571500" indent="-571500">
              <a:lnSpc>
                <a:spcPts val="6000"/>
              </a:lnSpc>
              <a:buFont typeface="Arial" panose="020B0604020202020204" pitchFamily="34" charset="0"/>
              <a:buChar char="•"/>
            </a:pPr>
            <a:r>
              <a:rPr lang="en-US" altLang="ko-KR" sz="4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</a:p>
          <a:p>
            <a:pPr marL="571500" indent="-571500">
              <a:lnSpc>
                <a:spcPts val="6000"/>
              </a:lnSpc>
              <a:buFont typeface="Arial" panose="020B0604020202020204" pitchFamily="34" charset="0"/>
              <a:buChar char="•"/>
            </a:pPr>
            <a:r>
              <a:rPr lang="en-US" altLang="ko-KR" sz="4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Bash Shell Script</a:t>
            </a:r>
          </a:p>
          <a:p>
            <a:pPr marL="571500" indent="-571500">
              <a:lnSpc>
                <a:spcPts val="6000"/>
              </a:lnSpc>
              <a:buFont typeface="Arial" panose="020B0604020202020204" pitchFamily="34" charset="0"/>
              <a:buChar char="•"/>
            </a:pPr>
            <a:r>
              <a:rPr lang="en-US" altLang="ko-KR" sz="4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61466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 별 역할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E74FE70-2701-46CD-8931-34437FF2F771}"/>
              </a:ext>
            </a:extLst>
          </p:cNvPr>
          <p:cNvCxnSpPr>
            <a:cxnSpLocks/>
          </p:cNvCxnSpPr>
          <p:nvPr/>
        </p:nvCxnSpPr>
        <p:spPr>
          <a:xfrm>
            <a:off x="1102722" y="989148"/>
            <a:ext cx="221893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E2B941-40A7-4790-BD98-3DC5B69686A5}"/>
              </a:ext>
            </a:extLst>
          </p:cNvPr>
          <p:cNvSpPr txBox="1"/>
          <p:nvPr/>
        </p:nvSpPr>
        <p:spPr>
          <a:xfrm>
            <a:off x="1122761" y="437393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 별 역할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28A809-12C0-492F-8FE1-FF85F964ACF6}"/>
              </a:ext>
            </a:extLst>
          </p:cNvPr>
          <p:cNvSpPr/>
          <p:nvPr/>
        </p:nvSpPr>
        <p:spPr>
          <a:xfrm>
            <a:off x="1412700" y="1808690"/>
            <a:ext cx="1247457" cy="686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양지원</a:t>
            </a:r>
            <a:endParaRPr lang="en-US" altLang="ko-KR" sz="32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C21C79-90A6-4334-A8A5-DD1CB8C536AE}"/>
              </a:ext>
            </a:extLst>
          </p:cNvPr>
          <p:cNvSpPr/>
          <p:nvPr/>
        </p:nvSpPr>
        <p:spPr>
          <a:xfrm>
            <a:off x="1412701" y="3907367"/>
            <a:ext cx="1247457" cy="6868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김성연</a:t>
            </a:r>
            <a:endParaRPr lang="en-US" altLang="ko-KR" sz="32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63755F-B995-45CA-A1AD-9F3CDFED2EB5}"/>
              </a:ext>
            </a:extLst>
          </p:cNvPr>
          <p:cNvSpPr/>
          <p:nvPr/>
        </p:nvSpPr>
        <p:spPr>
          <a:xfrm>
            <a:off x="2941809" y="2534316"/>
            <a:ext cx="2683748" cy="1089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r>
              <a:rPr lang="ko-KR" altLang="en-US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sz="28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서버</a:t>
            </a:r>
            <a:r>
              <a:rPr lang="en-US" altLang="ko-KR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,DB</a:t>
            </a:r>
            <a:r>
              <a:rPr lang="ko-KR" altLang="en-US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구축 </a:t>
            </a:r>
            <a:endParaRPr lang="en-US" altLang="ko-KR" sz="28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6D1F73-97B2-47D0-A324-85EDCA2CA438}"/>
              </a:ext>
            </a:extLst>
          </p:cNvPr>
          <p:cNvSpPr/>
          <p:nvPr/>
        </p:nvSpPr>
        <p:spPr>
          <a:xfrm>
            <a:off x="2941809" y="4877808"/>
            <a:ext cx="2698175" cy="1089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r>
              <a:rPr lang="ko-KR" altLang="en-US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sz="28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웹페이지 구성</a:t>
            </a:r>
            <a:endParaRPr lang="en-US" altLang="ko-KR" sz="28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 URL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2773" y="2844225"/>
            <a:ext cx="116264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/>
              </a:rPr>
              <a:t>https://github.com/AmbosingAndCheeseB/ITSeminarProject</a:t>
            </a:r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BCB3202-A557-41A3-92F6-CCED319A90F1}"/>
              </a:ext>
            </a:extLst>
          </p:cNvPr>
          <p:cNvCxnSpPr>
            <a:cxnSpLocks/>
          </p:cNvCxnSpPr>
          <p:nvPr/>
        </p:nvCxnSpPr>
        <p:spPr>
          <a:xfrm>
            <a:off x="1102722" y="989148"/>
            <a:ext cx="22024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28DFC0-0D29-45C3-A915-87C3409A9EC3}"/>
              </a:ext>
            </a:extLst>
          </p:cNvPr>
          <p:cNvSpPr txBox="1"/>
          <p:nvPr/>
        </p:nvSpPr>
        <p:spPr>
          <a:xfrm>
            <a:off x="1060246" y="437393"/>
            <a:ext cx="224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URL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3189" y="3194050"/>
            <a:ext cx="2434286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 </a:t>
            </a:r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구현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 별 역할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GitHub</a:t>
            </a:r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URL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주제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목적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74147" y="989148"/>
            <a:ext cx="34571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7947" y="404373"/>
            <a:ext cx="3533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649AFB-BED0-40D6-8359-F5F318B20CBD}"/>
              </a:ext>
            </a:extLst>
          </p:cNvPr>
          <p:cNvSpPr txBox="1"/>
          <p:nvPr/>
        </p:nvSpPr>
        <p:spPr>
          <a:xfrm>
            <a:off x="762667" y="2638559"/>
            <a:ext cx="10149116" cy="158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lnSpc>
                <a:spcPts val="6000"/>
              </a:lnSpc>
              <a:buFont typeface="Arial" panose="020B0604020202020204" pitchFamily="34" charset="0"/>
              <a:buChar char="•"/>
            </a:pPr>
            <a:r>
              <a:rPr lang="ko-KR" altLang="en-US" sz="4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 사이트의 세일정보를 모아서 보기 쉽게</a:t>
            </a:r>
            <a:endParaRPr lang="en-US" altLang="ko-KR" sz="4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ts val="6000"/>
              </a:lnSpc>
            </a:pPr>
            <a:r>
              <a:rPr lang="ko-KR" altLang="en-US" sz="40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  제공해주는 사이트</a:t>
            </a:r>
            <a:endParaRPr lang="en-US" altLang="ko-KR" sz="40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25044D-9AE2-4054-A475-1BFAD5848195}"/>
              </a:ext>
            </a:extLst>
          </p:cNvPr>
          <p:cNvCxnSpPr>
            <a:cxnSpLocks/>
          </p:cNvCxnSpPr>
          <p:nvPr/>
        </p:nvCxnSpPr>
        <p:spPr>
          <a:xfrm>
            <a:off x="1074147" y="989148"/>
            <a:ext cx="34571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B8288B-F367-4013-8241-5818CAD585EA}"/>
              </a:ext>
            </a:extLst>
          </p:cNvPr>
          <p:cNvSpPr txBox="1"/>
          <p:nvPr/>
        </p:nvSpPr>
        <p:spPr>
          <a:xfrm>
            <a:off x="997947" y="404373"/>
            <a:ext cx="3533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2B8D575-41F2-46ED-9416-BA51C8051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47" y="1573922"/>
            <a:ext cx="7293418" cy="124965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19CEE46-B1C1-4710-ABE7-BA82D8E41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688" y="2518815"/>
            <a:ext cx="5352771" cy="183259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C68EC4C-D266-4018-94E2-AEA1726F0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667" y="3506462"/>
            <a:ext cx="5002883" cy="193614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FB5582D-1C35-45F6-BA78-DFEAF879F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4854" y="5296307"/>
            <a:ext cx="7944479" cy="44735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0B8E531-C08A-4602-9A9B-1933E7F8D9BE}"/>
              </a:ext>
            </a:extLst>
          </p:cNvPr>
          <p:cNvCxnSpPr>
            <a:cxnSpLocks/>
          </p:cNvCxnSpPr>
          <p:nvPr/>
        </p:nvCxnSpPr>
        <p:spPr>
          <a:xfrm>
            <a:off x="4644656" y="2458527"/>
            <a:ext cx="24494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6A90E09-5219-4126-BD62-587D970BCA58}"/>
              </a:ext>
            </a:extLst>
          </p:cNvPr>
          <p:cNvCxnSpPr>
            <a:cxnSpLocks/>
          </p:cNvCxnSpPr>
          <p:nvPr/>
        </p:nvCxnSpPr>
        <p:spPr>
          <a:xfrm>
            <a:off x="1270085" y="2458527"/>
            <a:ext cx="24494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2D542DF6-AAF3-4E92-9369-64BE94C9B7BB}"/>
              </a:ext>
            </a:extLst>
          </p:cNvPr>
          <p:cNvSpPr/>
          <p:nvPr/>
        </p:nvSpPr>
        <p:spPr>
          <a:xfrm>
            <a:off x="2381459" y="3506462"/>
            <a:ext cx="472273" cy="3922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6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2DED70-543F-4731-8C19-F2562F405CC7}"/>
              </a:ext>
            </a:extLst>
          </p:cNvPr>
          <p:cNvSpPr/>
          <p:nvPr/>
        </p:nvSpPr>
        <p:spPr>
          <a:xfrm>
            <a:off x="1069803" y="2022022"/>
            <a:ext cx="10193816" cy="1313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세일 정보를 게시하는 사이트는 기간 한정 특가 정보들을 게시하여</a:t>
            </a:r>
            <a:endParaRPr lang="en-US" altLang="ko-KR" sz="28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ts val="5000"/>
              </a:lnSpc>
            </a:pPr>
            <a:r>
              <a:rPr lang="en-US" altLang="ko-KR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소비자로 하여금 저렴한 가격에 구매를 할 수 있도록 도움</a:t>
            </a:r>
            <a:endParaRPr lang="en-US" altLang="ko-KR" sz="28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CDE5E9-51AE-4C8F-A1CD-CF1F50D73A0F}"/>
              </a:ext>
            </a:extLst>
          </p:cNvPr>
          <p:cNvSpPr/>
          <p:nvPr/>
        </p:nvSpPr>
        <p:spPr>
          <a:xfrm>
            <a:off x="1024643" y="3784147"/>
            <a:ext cx="8795998" cy="1313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많은 사이트 회원들이 유용한 최신 세일 정보를 게시하여</a:t>
            </a:r>
            <a:endParaRPr lang="en-US" altLang="ko-KR" sz="28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ts val="5000"/>
              </a:lnSpc>
            </a:pPr>
            <a:r>
              <a:rPr lang="en-US" altLang="ko-KR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상품의 세일 정보를 빠르게 얻을 수 있음</a:t>
            </a:r>
            <a:endParaRPr lang="en-US" altLang="ko-KR" sz="28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25044D-9AE2-4054-A475-1BFAD5848195}"/>
              </a:ext>
            </a:extLst>
          </p:cNvPr>
          <p:cNvCxnSpPr>
            <a:cxnSpLocks/>
          </p:cNvCxnSpPr>
          <p:nvPr/>
        </p:nvCxnSpPr>
        <p:spPr>
          <a:xfrm>
            <a:off x="1074147" y="989148"/>
            <a:ext cx="34571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B8288B-F367-4013-8241-5818CAD585EA}"/>
              </a:ext>
            </a:extLst>
          </p:cNvPr>
          <p:cNvSpPr txBox="1"/>
          <p:nvPr/>
        </p:nvSpPr>
        <p:spPr>
          <a:xfrm>
            <a:off x="997947" y="404373"/>
            <a:ext cx="3533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</a:t>
            </a:r>
          </a:p>
        </p:txBody>
      </p:sp>
    </p:spTree>
    <p:extLst>
      <p:ext uri="{BB962C8B-B14F-4D97-AF65-F5344CB8AC3E}">
        <p14:creationId xmlns:p14="http://schemas.microsoft.com/office/powerpoint/2010/main" val="353683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D8080A5-909D-4A81-AA7D-49FC6AA087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662"/>
          <a:stretch/>
        </p:blipFill>
        <p:spPr>
          <a:xfrm>
            <a:off x="1352550" y="1424420"/>
            <a:ext cx="4743450" cy="432857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33708D-E223-4DC6-A37C-FDDE3D80C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807" y="1424420"/>
            <a:ext cx="4588444" cy="432857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C12E93-E264-4211-A3A0-207060A51010}"/>
              </a:ext>
            </a:extLst>
          </p:cNvPr>
          <p:cNvSpPr/>
          <p:nvPr/>
        </p:nvSpPr>
        <p:spPr>
          <a:xfrm>
            <a:off x="1352550" y="5762157"/>
            <a:ext cx="3209533" cy="65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5000"/>
              </a:lnSpc>
              <a:buFontTx/>
              <a:buChar char="-"/>
            </a:pPr>
            <a:r>
              <a:rPr lang="ko-KR" altLang="en-US" sz="2400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퀘이사존</a:t>
            </a:r>
            <a:r>
              <a:rPr lang="ko-KR" altLang="en-US" sz="24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세일 게시판</a:t>
            </a:r>
            <a:endParaRPr lang="en-US" altLang="ko-KR" sz="24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3FDE3F-47DF-437B-A8CF-F52CD7C84709}"/>
              </a:ext>
            </a:extLst>
          </p:cNvPr>
          <p:cNvSpPr/>
          <p:nvPr/>
        </p:nvSpPr>
        <p:spPr>
          <a:xfrm>
            <a:off x="6772807" y="5762157"/>
            <a:ext cx="2929007" cy="65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5000"/>
              </a:lnSpc>
              <a:buFontTx/>
              <a:buChar char="-"/>
            </a:pPr>
            <a:r>
              <a:rPr lang="ko-KR" altLang="en-US" sz="2400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세븐존</a:t>
            </a:r>
            <a:r>
              <a:rPr lang="ko-KR" altLang="en-US" sz="24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세일 게시판</a:t>
            </a:r>
            <a:endParaRPr lang="en-US" altLang="ko-KR" sz="24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09EC797-1672-438F-B9D9-3F3AD497A81D}"/>
              </a:ext>
            </a:extLst>
          </p:cNvPr>
          <p:cNvCxnSpPr>
            <a:cxnSpLocks/>
          </p:cNvCxnSpPr>
          <p:nvPr/>
        </p:nvCxnSpPr>
        <p:spPr>
          <a:xfrm>
            <a:off x="1074147" y="989148"/>
            <a:ext cx="34571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DBE4EB-1A62-4918-B94E-CD6713EB098B}"/>
              </a:ext>
            </a:extLst>
          </p:cNvPr>
          <p:cNvSpPr txBox="1"/>
          <p:nvPr/>
        </p:nvSpPr>
        <p:spPr>
          <a:xfrm>
            <a:off x="997947" y="404373"/>
            <a:ext cx="3533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</a:t>
            </a:r>
          </a:p>
        </p:txBody>
      </p:sp>
    </p:spTree>
    <p:extLst>
      <p:ext uri="{BB962C8B-B14F-4D97-AF65-F5344CB8AC3E}">
        <p14:creationId xmlns:p14="http://schemas.microsoft.com/office/powerpoint/2010/main" val="121595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2DED70-543F-4731-8C19-F2562F405CC7}"/>
              </a:ext>
            </a:extLst>
          </p:cNvPr>
          <p:cNvSpPr/>
          <p:nvPr/>
        </p:nvSpPr>
        <p:spPr>
          <a:xfrm>
            <a:off x="997947" y="3512276"/>
            <a:ext cx="6994222" cy="6726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게시판 형식보다 </a:t>
            </a: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가독성 </a:t>
            </a:r>
            <a:r>
              <a:rPr lang="ko-KR" altLang="en-US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높은 페이지 구성</a:t>
            </a:r>
            <a:endParaRPr lang="en-US" altLang="ko-KR" sz="28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CDE5E9-51AE-4C8F-A1CD-CF1F50D73A0F}"/>
              </a:ext>
            </a:extLst>
          </p:cNvPr>
          <p:cNvSpPr/>
          <p:nvPr/>
        </p:nvSpPr>
        <p:spPr>
          <a:xfrm>
            <a:off x="997947" y="1778205"/>
            <a:ext cx="9744975" cy="1313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사이트에 일일이 들어가지 않아도</a:t>
            </a:r>
            <a:r>
              <a:rPr lang="en-US" altLang="ko-KR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사이트 별 </a:t>
            </a:r>
            <a:r>
              <a:rPr lang="ko-KR" altLang="en-US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세일 정보</a:t>
            </a:r>
            <a:r>
              <a:rPr lang="ko-KR" altLang="en-US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endParaRPr lang="en-US" altLang="ko-KR" sz="28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ts val="5000"/>
              </a:lnSpc>
            </a:pPr>
            <a:r>
              <a:rPr lang="en-US" altLang="ko-KR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열람할 수 있도록 </a:t>
            </a:r>
            <a:r>
              <a:rPr lang="ko-KR" altLang="en-US" sz="2800" dirty="0" err="1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</a:t>
            </a:r>
            <a:r>
              <a:rPr lang="ko-KR" altLang="en-US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</a:t>
            </a:r>
            <a:endParaRPr lang="en-US" altLang="ko-KR" sz="28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25044D-9AE2-4054-A475-1BFAD5848195}"/>
              </a:ext>
            </a:extLst>
          </p:cNvPr>
          <p:cNvCxnSpPr>
            <a:cxnSpLocks/>
          </p:cNvCxnSpPr>
          <p:nvPr/>
        </p:nvCxnSpPr>
        <p:spPr>
          <a:xfrm>
            <a:off x="1074147" y="989148"/>
            <a:ext cx="34571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B8288B-F367-4013-8241-5818CAD585EA}"/>
              </a:ext>
            </a:extLst>
          </p:cNvPr>
          <p:cNvSpPr txBox="1"/>
          <p:nvPr/>
        </p:nvSpPr>
        <p:spPr>
          <a:xfrm>
            <a:off x="997947" y="404373"/>
            <a:ext cx="3533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 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1DD6EE-CB5A-49FF-B838-DC01B8D0E94C}"/>
              </a:ext>
            </a:extLst>
          </p:cNvPr>
          <p:cNvSpPr/>
          <p:nvPr/>
        </p:nvSpPr>
        <p:spPr>
          <a:xfrm>
            <a:off x="997947" y="4605146"/>
            <a:ext cx="9911688" cy="1313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본 프로젝트에서는 </a:t>
            </a: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하드웨어 </a:t>
            </a:r>
            <a:r>
              <a:rPr lang="ko-KR" altLang="en-US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ko-KR" altLang="en-US" sz="28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해외 직구</a:t>
            </a:r>
            <a:r>
              <a:rPr lang="ko-KR" altLang="en-US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상품들의 세일정보만을</a:t>
            </a:r>
            <a:endParaRPr lang="en-US" altLang="ko-KR" sz="28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ts val="5000"/>
              </a:lnSpc>
            </a:pPr>
            <a:r>
              <a:rPr lang="en-US" altLang="ko-KR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2800" dirty="0">
                <a:solidFill>
                  <a:srgbClr val="00002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게시하는 것으로 한정</a:t>
            </a:r>
            <a:endParaRPr lang="en-US" altLang="ko-KR" sz="2800" dirty="0">
              <a:solidFill>
                <a:srgbClr val="00002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12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구현</a:t>
            </a: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338</Words>
  <Application>Microsoft Office PowerPoint</Application>
  <PresentationFormat>와이드스크린</PresentationFormat>
  <Paragraphs>104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나눔고딕</vt:lpstr>
      <vt:lpstr>Arial</vt:lpstr>
      <vt:lpstr>나눔스퀘어</vt:lpstr>
      <vt:lpstr>맑은 고딕</vt:lpstr>
      <vt:lpstr>나눔스퀘어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김 성연</cp:lastModifiedBy>
  <cp:revision>30</cp:revision>
  <dcterms:created xsi:type="dcterms:W3CDTF">2017-05-29T09:12:16Z</dcterms:created>
  <dcterms:modified xsi:type="dcterms:W3CDTF">2018-11-27T03:51:16Z</dcterms:modified>
</cp:coreProperties>
</file>