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305" r:id="rId2"/>
    <p:sldId id="278" r:id="rId3"/>
    <p:sldId id="306" r:id="rId4"/>
    <p:sldId id="307" r:id="rId5"/>
    <p:sldId id="315" r:id="rId6"/>
    <p:sldId id="308" r:id="rId7"/>
    <p:sldId id="309" r:id="rId8"/>
    <p:sldId id="310" r:id="rId9"/>
    <p:sldId id="311" r:id="rId10"/>
    <p:sldId id="312" r:id="rId11"/>
    <p:sldId id="313" r:id="rId12"/>
    <p:sldId id="290" r:id="rId13"/>
    <p:sldId id="314" r:id="rId14"/>
    <p:sldId id="302" r:id="rId15"/>
  </p:sldIdLst>
  <p:sldSz cx="9144000" cy="6858000" type="screen4x3"/>
  <p:notesSz cx="6858000" cy="9144000"/>
  <p:embeddedFontLst>
    <p:embeddedFont>
      <p:font typeface="배달의민족 주아" panose="0202060302010102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82939" autoAdjust="0"/>
  </p:normalViewPr>
  <p:slideViewPr>
    <p:cSldViewPr>
      <p:cViewPr varScale="1">
        <p:scale>
          <a:sx n="106" d="100"/>
          <a:sy n="106" d="100"/>
        </p:scale>
        <p:origin x="2563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C13E3-E35E-4C71-83BD-644072FC3D3C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2C129-9E36-4D6F-9DEF-04CAD54C3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5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이부분은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안함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왜냐하면</a:t>
            </a:r>
            <a:endParaRPr lang="en-US" altLang="ko-KR" dirty="0" smtClean="0"/>
          </a:p>
          <a:p>
            <a:r>
              <a:rPr lang="ko-KR" altLang="en-US" dirty="0" smtClean="0"/>
              <a:t>공지사항은 당연히</a:t>
            </a:r>
            <a:endParaRPr lang="en-US" altLang="ko-KR" dirty="0" smtClean="0"/>
          </a:p>
          <a:p>
            <a:r>
              <a:rPr lang="ko-KR" altLang="en-US" dirty="0" err="1" smtClean="0"/>
              <a:t>안하는게</a:t>
            </a:r>
            <a:r>
              <a:rPr lang="ko-KR" altLang="en-US" dirty="0" smtClean="0"/>
              <a:t> 맞고</a:t>
            </a:r>
            <a:endParaRPr lang="en-US" altLang="ko-KR" dirty="0" smtClean="0"/>
          </a:p>
          <a:p>
            <a:r>
              <a:rPr lang="ko-KR" altLang="en-US" dirty="0" smtClean="0"/>
              <a:t>추천 </a:t>
            </a:r>
            <a:r>
              <a:rPr lang="ko-KR" altLang="en-US" dirty="0" err="1" smtClean="0"/>
              <a:t>게시글도</a:t>
            </a:r>
            <a:endParaRPr lang="en-US" altLang="ko-KR" dirty="0" smtClean="0"/>
          </a:p>
          <a:p>
            <a:r>
              <a:rPr lang="ko-KR" altLang="en-US" dirty="0" smtClean="0"/>
              <a:t>원래 </a:t>
            </a:r>
            <a:r>
              <a:rPr lang="ko-KR" altLang="en-US" dirty="0" err="1" smtClean="0"/>
              <a:t>온라온</a:t>
            </a:r>
            <a:r>
              <a:rPr lang="ko-KR" altLang="en-US" dirty="0" smtClean="0"/>
              <a:t> 글들을</a:t>
            </a:r>
            <a:endParaRPr lang="en-US" altLang="ko-KR" dirty="0" smtClean="0"/>
          </a:p>
          <a:p>
            <a:r>
              <a:rPr lang="ko-KR" altLang="en-US" dirty="0" smtClean="0"/>
              <a:t>다시 위에 </a:t>
            </a:r>
            <a:r>
              <a:rPr lang="ko-KR" altLang="en-US" dirty="0" err="1" smtClean="0"/>
              <a:t>올려주는거라서</a:t>
            </a:r>
            <a:endParaRPr lang="en-US" altLang="ko-KR" dirty="0" smtClean="0"/>
          </a:p>
          <a:p>
            <a:r>
              <a:rPr lang="ko-KR" altLang="en-US" dirty="0" smtClean="0"/>
              <a:t>중복됨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2C129-9E36-4D6F-9DEF-04CAD54C37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45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페이지까지 </a:t>
            </a:r>
            <a:r>
              <a:rPr lang="ko-KR" altLang="en-US" dirty="0" err="1" smtClean="0"/>
              <a:t>크롤링하도록</a:t>
            </a:r>
            <a:r>
              <a:rPr lang="ko-KR" altLang="en-US" dirty="0" smtClean="0"/>
              <a:t> 했고</a:t>
            </a:r>
            <a:endParaRPr lang="en-US" altLang="ko-KR" dirty="0" smtClean="0"/>
          </a:p>
          <a:p>
            <a:r>
              <a:rPr lang="ko-KR" altLang="en-US" dirty="0" smtClean="0"/>
              <a:t>종료된 이벤트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레벨업을</a:t>
            </a:r>
            <a:r>
              <a:rPr lang="ko-KR" altLang="en-US" dirty="0" smtClean="0"/>
              <a:t> 해야만 확인할 수 있는 </a:t>
            </a:r>
            <a:r>
              <a:rPr lang="ko-KR" altLang="en-US" dirty="0" err="1" smtClean="0"/>
              <a:t>게시글은</a:t>
            </a:r>
            <a:endParaRPr lang="en-US" altLang="ko-KR" dirty="0" smtClean="0"/>
          </a:p>
          <a:p>
            <a:r>
              <a:rPr lang="ko-KR" altLang="en-US" dirty="0" err="1" smtClean="0"/>
              <a:t>크롤링</a:t>
            </a:r>
            <a:r>
              <a:rPr lang="ko-KR" altLang="en-US" dirty="0" smtClean="0"/>
              <a:t> 하지 않음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2C129-9E36-4D6F-9DEF-04CAD54C37A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70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데이터가 중복되거나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빼야하는</a:t>
            </a:r>
            <a:r>
              <a:rPr lang="ko-KR" altLang="en-US" baseline="0" dirty="0" smtClean="0"/>
              <a:t> 부분은 링크 </a:t>
            </a:r>
            <a:r>
              <a:rPr lang="ko-KR" altLang="en-US" baseline="0" dirty="0" err="1" smtClean="0"/>
              <a:t>파싱을</a:t>
            </a:r>
            <a:r>
              <a:rPr lang="ko-KR" altLang="en-US" baseline="0" dirty="0" smtClean="0"/>
              <a:t> 하지 않았습니다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2C129-9E36-4D6F-9DEF-04CAD54C37A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78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아싸직구와</a:t>
            </a:r>
            <a:r>
              <a:rPr lang="ko-KR" altLang="en-US" dirty="0" smtClean="0"/>
              <a:t> 마찬가지로</a:t>
            </a:r>
            <a:endParaRPr lang="en-US" altLang="ko-KR" dirty="0" smtClean="0"/>
          </a:p>
          <a:p>
            <a:r>
              <a:rPr lang="ko-KR" altLang="en-US" dirty="0" smtClean="0"/>
              <a:t>종료된 이벤트를 제외하고 타이틀을 </a:t>
            </a:r>
            <a:r>
              <a:rPr lang="ko-KR" altLang="en-US" dirty="0" err="1" smtClean="0"/>
              <a:t>크롤링함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2C129-9E36-4D6F-9DEF-04CAD54C37A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02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아싸직구와</a:t>
            </a:r>
            <a:r>
              <a:rPr lang="ko-KR" altLang="en-US" dirty="0" smtClean="0"/>
              <a:t> 마찬가지로</a:t>
            </a:r>
            <a:endParaRPr lang="en-US" altLang="ko-KR" dirty="0" smtClean="0"/>
          </a:p>
          <a:p>
            <a:r>
              <a:rPr lang="ko-KR" altLang="en-US" dirty="0" smtClean="0"/>
              <a:t>종료된 이벤트를 제외하고 타이틀을 </a:t>
            </a:r>
            <a:r>
              <a:rPr lang="ko-KR" altLang="en-US" dirty="0" err="1" smtClean="0"/>
              <a:t>크롤링함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2C129-9E36-4D6F-9DEF-04CAD54C37A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1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제목에서 종료된 게시물은 </a:t>
            </a:r>
            <a:r>
              <a:rPr lang="ko-KR" altLang="en-US" dirty="0" err="1" smtClean="0"/>
              <a:t>크롤링하지</a:t>
            </a:r>
            <a:r>
              <a:rPr lang="ko-KR" altLang="en-US" dirty="0" smtClean="0"/>
              <a:t> 않았습니다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링크와 날짜를 </a:t>
            </a:r>
            <a:r>
              <a:rPr lang="ko-KR" altLang="en-US" dirty="0" err="1" smtClean="0"/>
              <a:t>크롤링했습니다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중복이 되지 않도록 그날 </a:t>
            </a:r>
            <a:r>
              <a:rPr lang="en-US" altLang="ko-KR" dirty="0" smtClean="0"/>
              <a:t>11:59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크롤링을</a:t>
            </a:r>
            <a:r>
              <a:rPr lang="ko-KR" altLang="en-US" dirty="0" smtClean="0"/>
              <a:t> 할 예정이고 이때 시간에 </a:t>
            </a:r>
            <a:r>
              <a:rPr lang="en-US" altLang="ko-KR" dirty="0" smtClean="0">
                <a:sym typeface="Wingdings" panose="05000000000000000000" pitchFamily="2" charset="2"/>
              </a:rPr>
              <a:t>:</a:t>
            </a:r>
            <a:r>
              <a:rPr lang="en-US" altLang="ko-KR" baseline="0" dirty="0" smtClean="0">
                <a:sym typeface="Wingdings" panose="05000000000000000000" pitchFamily="2" charset="2"/>
              </a:rPr>
              <a:t> (</a:t>
            </a:r>
            <a:r>
              <a:rPr lang="ko-KR" altLang="en-US" baseline="0" dirty="0" smtClean="0">
                <a:sym typeface="Wingdings" panose="05000000000000000000" pitchFamily="2" charset="2"/>
              </a:rPr>
              <a:t>콜론</a:t>
            </a:r>
            <a:r>
              <a:rPr lang="en-US" altLang="ko-KR" baseline="0" dirty="0" smtClean="0">
                <a:sym typeface="Wingdings" panose="05000000000000000000" pitchFamily="2" charset="2"/>
              </a:rPr>
              <a:t>)</a:t>
            </a:r>
            <a:r>
              <a:rPr lang="ko-KR" altLang="en-US" baseline="0" dirty="0" smtClean="0">
                <a:sym typeface="Wingdings" panose="05000000000000000000" pitchFamily="2" charset="2"/>
              </a:rPr>
              <a:t>이 있으면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db</a:t>
            </a:r>
            <a:r>
              <a:rPr lang="ko-KR" altLang="en-US" baseline="0" dirty="0" smtClean="0">
                <a:sym typeface="Wingdings" panose="05000000000000000000" pitchFamily="2" charset="2"/>
              </a:rPr>
              <a:t>에 삽입하고 그렇지 않으면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db</a:t>
            </a:r>
            <a:r>
              <a:rPr lang="ko-KR" altLang="en-US" baseline="0" dirty="0" smtClean="0">
                <a:sym typeface="Wingdings" panose="05000000000000000000" pitchFamily="2" charset="2"/>
              </a:rPr>
              <a:t>에 삽입하지 않을 예정입니다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2C129-9E36-4D6F-9DEF-04CAD54C37A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8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추가로 시간이 있다면 더욱 많은 페이지를 </a:t>
            </a:r>
            <a:r>
              <a:rPr lang="ko-KR" altLang="en-US" dirty="0" err="1" smtClean="0"/>
              <a:t>크롤링할</a:t>
            </a:r>
            <a:r>
              <a:rPr lang="ko-KR" altLang="en-US" dirty="0" smtClean="0"/>
              <a:t>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2C129-9E36-4D6F-9DEF-04CAD54C37A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2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2571001"/>
            <a:ext cx="460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정보특강 프로젝트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세일즈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컴바인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4798" y="5641503"/>
            <a:ext cx="2754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201410697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양지원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201615383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김성연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58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7326" y="72273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진행상황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1052736"/>
            <a:ext cx="25202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직구팡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8C091927-9EB4-4E6C-B0E9-D6A016FC1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61729"/>
            <a:ext cx="3774300" cy="48991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DFF9C9E-A56C-4767-B99F-8A1B17980B64}"/>
              </a:ext>
            </a:extLst>
          </p:cNvPr>
          <p:cNvSpPr txBox="1"/>
          <p:nvPr/>
        </p:nvSpPr>
        <p:spPr>
          <a:xfrm>
            <a:off x="5609994" y="3564966"/>
            <a:ext cx="306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데이터에 맞는 링크들만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파싱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063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7326" y="72273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진행상황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1052736"/>
            <a:ext cx="25202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쿨엔조이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04864"/>
            <a:ext cx="4972576" cy="41501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2420888"/>
            <a:ext cx="5019287" cy="3944024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3491880" y="249289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491880" y="2636912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3491880" y="2852936"/>
            <a:ext cx="432048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71600" y="2204864"/>
            <a:ext cx="28083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05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7326" y="72273"/>
            <a:ext cx="298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맡은 역할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17893" y="1295613"/>
            <a:ext cx="25202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김성연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75656" y="3933056"/>
            <a:ext cx="25202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양지원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2204864"/>
            <a:ext cx="198002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아싸직구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직구팡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4653136"/>
            <a:ext cx="198323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구축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쿨엔조이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7326" y="72273"/>
            <a:ext cx="298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맡은 역할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17893" y="1295613"/>
            <a:ext cx="25202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김성연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75656" y="3933056"/>
            <a:ext cx="25202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양지원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2204864"/>
            <a:ext cx="198002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아싸직구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직구팡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4653136"/>
            <a:ext cx="198323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구축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쿨엔조이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139952" y="2708920"/>
            <a:ext cx="648072" cy="288032"/>
          </a:xfrm>
          <a:prstGeom prst="rightArrow">
            <a:avLst>
              <a:gd name="adj1" fmla="val 0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034955" y="4849311"/>
            <a:ext cx="648072" cy="288032"/>
          </a:xfrm>
          <a:prstGeom prst="rightArrow">
            <a:avLst>
              <a:gd name="adj1" fmla="val 0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40438" y="1975773"/>
            <a:ext cx="30957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가독성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높은 홈페이지 구현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연동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직구팡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0438" y="4149080"/>
            <a:ext cx="2666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Ftp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구현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크롤링한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 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연동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주기적 </a:t>
            </a: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구현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퀘이사존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22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</a:t>
            </a:r>
            <a:r>
              <a:rPr lang="ko-KR" altLang="en-US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정보특강</a:t>
            </a:r>
            <a:endParaRPr lang="en-US" altLang="ko-KR" sz="16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201410697 </a:t>
            </a:r>
            <a:r>
              <a:rPr lang="ko-KR" altLang="en-US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양지원</a:t>
            </a:r>
            <a:endParaRPr lang="en-US" altLang="ko-KR" sz="16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201615383  </a:t>
            </a:r>
            <a:r>
              <a:rPr lang="ko-KR" altLang="en-US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김성연</a:t>
            </a:r>
            <a:endParaRPr lang="en-US" altLang="ko-KR" sz="16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  <a:endParaRPr lang="en-US" altLang="ko-KR" sz="47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정보특강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91880" y="2527593"/>
            <a:ext cx="3184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진행상황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 별 맡은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역할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7326" y="72273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진행상황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9958BFE-7B2C-49EC-9253-CCF42657495E}"/>
              </a:ext>
            </a:extLst>
          </p:cNvPr>
          <p:cNvSpPr txBox="1"/>
          <p:nvPr/>
        </p:nvSpPr>
        <p:spPr>
          <a:xfrm>
            <a:off x="1187624" y="2042180"/>
            <a:ext cx="544903" cy="200055"/>
          </a:xfrm>
          <a:prstGeom prst="rect">
            <a:avLst/>
          </a:prstGeom>
          <a:noFill/>
        </p:spPr>
        <p:txBody>
          <a:bodyPr wrap="none" lIns="0" tIns="0" rtlCol="0">
            <a:noAutofit/>
          </a:bodyPr>
          <a:lstStyle/>
          <a:p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Time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47F0B1C4-2F4C-4EC9-8920-B58E7E278B97}"/>
              </a:ext>
            </a:extLst>
          </p:cNvPr>
          <p:cNvCxnSpPr/>
          <p:nvPr/>
        </p:nvCxnSpPr>
        <p:spPr>
          <a:xfrm>
            <a:off x="1187624" y="1988840"/>
            <a:ext cx="724639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490486F8-B6B4-46CE-AABF-A77AFD793092}"/>
              </a:ext>
            </a:extLst>
          </p:cNvPr>
          <p:cNvCxnSpPr/>
          <p:nvPr/>
        </p:nvCxnSpPr>
        <p:spPr>
          <a:xfrm>
            <a:off x="1187624" y="2386980"/>
            <a:ext cx="724639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1BDFC183-9396-4826-A7BB-C32BAEFCC096}"/>
              </a:ext>
            </a:extLst>
          </p:cNvPr>
          <p:cNvCxnSpPr/>
          <p:nvPr/>
        </p:nvCxnSpPr>
        <p:spPr>
          <a:xfrm>
            <a:off x="1142108" y="3554348"/>
            <a:ext cx="724639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7C0D3EDA-0A73-44A7-8C40-308D7BCF5829}"/>
              </a:ext>
            </a:extLst>
          </p:cNvPr>
          <p:cNvCxnSpPr/>
          <p:nvPr/>
        </p:nvCxnSpPr>
        <p:spPr>
          <a:xfrm>
            <a:off x="1143240" y="4850492"/>
            <a:ext cx="724639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FCF7C837-6AC3-48A4-B38D-CBAB4CEDA58D}"/>
              </a:ext>
            </a:extLst>
          </p:cNvPr>
          <p:cNvCxnSpPr/>
          <p:nvPr/>
        </p:nvCxnSpPr>
        <p:spPr>
          <a:xfrm>
            <a:off x="2284798" y="1988840"/>
            <a:ext cx="0" cy="286165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35CBA65-2401-4A7C-9319-86522511AD8D}"/>
              </a:ext>
            </a:extLst>
          </p:cNvPr>
          <p:cNvSpPr txBox="1"/>
          <p:nvPr/>
        </p:nvSpPr>
        <p:spPr>
          <a:xfrm>
            <a:off x="1366159" y="2833202"/>
            <a:ext cx="822219" cy="200055"/>
          </a:xfrm>
          <a:prstGeom prst="rect">
            <a:avLst/>
          </a:prstGeom>
          <a:noFill/>
        </p:spPr>
        <p:txBody>
          <a:bodyPr wrap="square" lIns="0" tIns="0" rtlCol="0" anchor="ctr" anchorCtr="0">
            <a:noAutofit/>
          </a:bodyPr>
          <a:lstStyle/>
          <a:p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11/27 </a:t>
            </a:r>
          </a:p>
          <a:p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 12/4</a:t>
            </a:r>
            <a:endParaRPr lang="ko-KR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A2BDD89-4AF6-4EB1-87EB-14995986FDDA}"/>
              </a:ext>
            </a:extLst>
          </p:cNvPr>
          <p:cNvSpPr txBox="1"/>
          <p:nvPr/>
        </p:nvSpPr>
        <p:spPr>
          <a:xfrm>
            <a:off x="1366159" y="4094408"/>
            <a:ext cx="822219" cy="200055"/>
          </a:xfrm>
          <a:prstGeom prst="rect">
            <a:avLst/>
          </a:prstGeom>
          <a:noFill/>
        </p:spPr>
        <p:txBody>
          <a:bodyPr wrap="square" lIns="0" tIns="0" rtlCol="0" anchor="ctr" anchorCtr="0">
            <a:noAutofit/>
          </a:bodyPr>
          <a:lstStyle/>
          <a:p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12/4</a:t>
            </a:r>
          </a:p>
          <a:p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~12/10</a:t>
            </a:r>
            <a:endParaRPr lang="ko-KR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3813596-791D-4763-A299-79B8688D1342}"/>
              </a:ext>
            </a:extLst>
          </p:cNvPr>
          <p:cNvSpPr/>
          <p:nvPr/>
        </p:nvSpPr>
        <p:spPr>
          <a:xfrm>
            <a:off x="2575112" y="2586108"/>
            <a:ext cx="5810149" cy="833558"/>
          </a:xfrm>
          <a:prstGeom prst="rect">
            <a:avLst/>
          </a:prstGeom>
          <a:solidFill>
            <a:srgbClr val="4BA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24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구현</a:t>
            </a: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서버 구축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861D03B-0879-41E4-9334-5C5B6FDEF934}"/>
              </a:ext>
            </a:extLst>
          </p:cNvPr>
          <p:cNvSpPr/>
          <p:nvPr/>
        </p:nvSpPr>
        <p:spPr>
          <a:xfrm>
            <a:off x="2588814" y="3814360"/>
            <a:ext cx="5799687" cy="820108"/>
          </a:xfrm>
          <a:prstGeom prst="rect">
            <a:avLst/>
          </a:prstGeom>
          <a:solidFill>
            <a:srgbClr val="F19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24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연동</a:t>
            </a: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주기적인 </a:t>
            </a:r>
            <a:r>
              <a:rPr lang="ko-KR" altLang="en-US" sz="24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구현</a:t>
            </a: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endParaRPr lang="ko-KR" altLang="en-US" sz="24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가독성 높은 페이지 구현</a:t>
            </a:r>
            <a:endParaRPr lang="en-US" altLang="ko-KR" sz="24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2E63AD9-16BF-4F71-B478-2A0A3D82D0AD}"/>
              </a:ext>
            </a:extLst>
          </p:cNvPr>
          <p:cNvSpPr txBox="1"/>
          <p:nvPr/>
        </p:nvSpPr>
        <p:spPr>
          <a:xfrm>
            <a:off x="2575112" y="2058149"/>
            <a:ext cx="2483194" cy="200055"/>
          </a:xfrm>
          <a:prstGeom prst="rect">
            <a:avLst/>
          </a:prstGeom>
          <a:noFill/>
        </p:spPr>
        <p:txBody>
          <a:bodyPr wrap="none" lIns="0" tIns="0" rtlCol="0">
            <a:noAutofit/>
          </a:bodyPr>
          <a:lstStyle/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수행 내용</a:t>
            </a:r>
          </a:p>
        </p:txBody>
      </p:sp>
    </p:spTree>
    <p:extLst>
      <p:ext uri="{BB962C8B-B14F-4D97-AF65-F5344CB8AC3E}">
        <p14:creationId xmlns:p14="http://schemas.microsoft.com/office/powerpoint/2010/main" val="38493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7326" y="72273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진행상황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9958BFE-7B2C-49EC-9253-CCF42657495E}"/>
              </a:ext>
            </a:extLst>
          </p:cNvPr>
          <p:cNvSpPr txBox="1"/>
          <p:nvPr/>
        </p:nvSpPr>
        <p:spPr>
          <a:xfrm>
            <a:off x="1187624" y="2042180"/>
            <a:ext cx="544903" cy="200055"/>
          </a:xfrm>
          <a:prstGeom prst="rect">
            <a:avLst/>
          </a:prstGeom>
          <a:noFill/>
        </p:spPr>
        <p:txBody>
          <a:bodyPr wrap="none" lIns="0" tIns="0" rtlCol="0">
            <a:noAutofit/>
          </a:bodyPr>
          <a:lstStyle/>
          <a:p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Time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47F0B1C4-2F4C-4EC9-8920-B58E7E278B97}"/>
              </a:ext>
            </a:extLst>
          </p:cNvPr>
          <p:cNvCxnSpPr/>
          <p:nvPr/>
        </p:nvCxnSpPr>
        <p:spPr>
          <a:xfrm>
            <a:off x="1187624" y="1988840"/>
            <a:ext cx="724639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490486F8-B6B4-46CE-AABF-A77AFD793092}"/>
              </a:ext>
            </a:extLst>
          </p:cNvPr>
          <p:cNvCxnSpPr/>
          <p:nvPr/>
        </p:nvCxnSpPr>
        <p:spPr>
          <a:xfrm>
            <a:off x="1187624" y="2386980"/>
            <a:ext cx="724639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1BDFC183-9396-4826-A7BB-C32BAEFCC096}"/>
              </a:ext>
            </a:extLst>
          </p:cNvPr>
          <p:cNvCxnSpPr/>
          <p:nvPr/>
        </p:nvCxnSpPr>
        <p:spPr>
          <a:xfrm>
            <a:off x="1142108" y="3554348"/>
            <a:ext cx="724639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7C0D3EDA-0A73-44A7-8C40-308D7BCF5829}"/>
              </a:ext>
            </a:extLst>
          </p:cNvPr>
          <p:cNvCxnSpPr/>
          <p:nvPr/>
        </p:nvCxnSpPr>
        <p:spPr>
          <a:xfrm>
            <a:off x="1143240" y="4850492"/>
            <a:ext cx="724639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FCF7C837-6AC3-48A4-B38D-CBAB4CEDA58D}"/>
              </a:ext>
            </a:extLst>
          </p:cNvPr>
          <p:cNvCxnSpPr/>
          <p:nvPr/>
        </p:nvCxnSpPr>
        <p:spPr>
          <a:xfrm>
            <a:off x="2284798" y="1988840"/>
            <a:ext cx="0" cy="286165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35CBA65-2401-4A7C-9319-86522511AD8D}"/>
              </a:ext>
            </a:extLst>
          </p:cNvPr>
          <p:cNvSpPr txBox="1"/>
          <p:nvPr/>
        </p:nvSpPr>
        <p:spPr>
          <a:xfrm>
            <a:off x="1366159" y="2833202"/>
            <a:ext cx="822219" cy="200055"/>
          </a:xfrm>
          <a:prstGeom prst="rect">
            <a:avLst/>
          </a:prstGeom>
          <a:noFill/>
        </p:spPr>
        <p:txBody>
          <a:bodyPr wrap="square" lIns="0" tIns="0" rtlCol="0" anchor="ctr" anchorCtr="0">
            <a:noAutofit/>
          </a:bodyPr>
          <a:lstStyle/>
          <a:p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11/27 </a:t>
            </a:r>
          </a:p>
          <a:p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 12/4</a:t>
            </a:r>
            <a:endParaRPr lang="ko-KR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A2BDD89-4AF6-4EB1-87EB-14995986FDDA}"/>
              </a:ext>
            </a:extLst>
          </p:cNvPr>
          <p:cNvSpPr txBox="1"/>
          <p:nvPr/>
        </p:nvSpPr>
        <p:spPr>
          <a:xfrm>
            <a:off x="1366159" y="4094408"/>
            <a:ext cx="822219" cy="200055"/>
          </a:xfrm>
          <a:prstGeom prst="rect">
            <a:avLst/>
          </a:prstGeom>
          <a:noFill/>
        </p:spPr>
        <p:txBody>
          <a:bodyPr wrap="square" lIns="0" tIns="0" rtlCol="0" anchor="ctr" anchorCtr="0">
            <a:noAutofit/>
          </a:bodyPr>
          <a:lstStyle/>
          <a:p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12/4</a:t>
            </a:r>
          </a:p>
          <a:p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~12/10</a:t>
            </a:r>
            <a:endParaRPr lang="ko-KR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3813596-791D-4763-A299-79B8688D1342}"/>
              </a:ext>
            </a:extLst>
          </p:cNvPr>
          <p:cNvSpPr/>
          <p:nvPr/>
        </p:nvSpPr>
        <p:spPr>
          <a:xfrm>
            <a:off x="2575112" y="2586108"/>
            <a:ext cx="5810149" cy="833558"/>
          </a:xfrm>
          <a:prstGeom prst="rect">
            <a:avLst/>
          </a:prstGeom>
          <a:solidFill>
            <a:srgbClr val="4BA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24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구현</a:t>
            </a: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서버 구축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861D03B-0879-41E4-9334-5C5B6FDEF934}"/>
              </a:ext>
            </a:extLst>
          </p:cNvPr>
          <p:cNvSpPr/>
          <p:nvPr/>
        </p:nvSpPr>
        <p:spPr>
          <a:xfrm>
            <a:off x="2588814" y="3814360"/>
            <a:ext cx="5799687" cy="820108"/>
          </a:xfrm>
          <a:prstGeom prst="rect">
            <a:avLst/>
          </a:prstGeom>
          <a:solidFill>
            <a:srgbClr val="F19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24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연동</a:t>
            </a: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주기적인 </a:t>
            </a:r>
            <a:r>
              <a:rPr lang="ko-KR" altLang="en-US" sz="24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구현</a:t>
            </a: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endParaRPr lang="ko-KR" altLang="en-US" sz="24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가독성 높은 페이지 구현</a:t>
            </a:r>
            <a:endParaRPr lang="en-US" altLang="ko-KR" sz="24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2E63AD9-16BF-4F71-B478-2A0A3D82D0AD}"/>
              </a:ext>
            </a:extLst>
          </p:cNvPr>
          <p:cNvSpPr txBox="1"/>
          <p:nvPr/>
        </p:nvSpPr>
        <p:spPr>
          <a:xfrm>
            <a:off x="2575112" y="2058149"/>
            <a:ext cx="2483194" cy="200055"/>
          </a:xfrm>
          <a:prstGeom prst="rect">
            <a:avLst/>
          </a:prstGeom>
          <a:noFill/>
        </p:spPr>
        <p:txBody>
          <a:bodyPr wrap="none" lIns="0" tIns="0" rtlCol="0">
            <a:noAutofit/>
          </a:bodyPr>
          <a:lstStyle/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수행 내용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4313834" y="2866206"/>
            <a:ext cx="1152128" cy="2000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이등변 삼각형 1"/>
          <p:cNvSpPr/>
          <p:nvPr/>
        </p:nvSpPr>
        <p:spPr>
          <a:xfrm>
            <a:off x="5734851" y="2564860"/>
            <a:ext cx="864096" cy="648072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0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7326" y="72273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진행상황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648" y="1484784"/>
            <a:ext cx="63357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html.parser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re, request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사용하여 </a:t>
            </a: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서버는 </a:t>
            </a: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우분투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AMP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구축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FTP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서버를 진행 중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280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7326" y="72273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진행상황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1052736"/>
            <a:ext cx="25202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아싸직구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DD54C0E1-6D19-47DD-8C82-4EDFB4ECA6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26" y="2281082"/>
            <a:ext cx="3861722" cy="287189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F92721C4-6FAB-4313-9C09-BBB8536F8E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9" b="64151"/>
          <a:stretch/>
        </p:blipFill>
        <p:spPr>
          <a:xfrm>
            <a:off x="4968992" y="3933056"/>
            <a:ext cx="4097899" cy="141045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91EC562-57B2-420A-A5B2-0AED9998CE6D}"/>
              </a:ext>
            </a:extLst>
          </p:cNvPr>
          <p:cNvSpPr txBox="1"/>
          <p:nvPr/>
        </p:nvSpPr>
        <p:spPr>
          <a:xfrm>
            <a:off x="1799337" y="1770275"/>
            <a:ext cx="279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타이틀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오른쪽 대괄호 9"/>
          <p:cNvSpPr/>
          <p:nvPr/>
        </p:nvSpPr>
        <p:spPr>
          <a:xfrm>
            <a:off x="4700797" y="2492896"/>
            <a:ext cx="144016" cy="1296144"/>
          </a:xfrm>
          <a:prstGeom prst="rightBracke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꺾인 연결선 11"/>
          <p:cNvCxnSpPr/>
          <p:nvPr/>
        </p:nvCxnSpPr>
        <p:spPr>
          <a:xfrm>
            <a:off x="4499992" y="3933056"/>
            <a:ext cx="469000" cy="72008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4499992" y="4149080"/>
            <a:ext cx="469000" cy="1440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579520" y="4290988"/>
            <a:ext cx="389472" cy="3663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4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7326" y="72273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진행상황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1052736"/>
            <a:ext cx="25202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아싸직구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91EC562-57B2-420A-A5B2-0AED9998CE6D}"/>
              </a:ext>
            </a:extLst>
          </p:cNvPr>
          <p:cNvSpPr txBox="1"/>
          <p:nvPr/>
        </p:nvSpPr>
        <p:spPr>
          <a:xfrm>
            <a:off x="1776522" y="1731384"/>
            <a:ext cx="279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타이틀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1CB3E58E-A9C6-4994-87C6-44FE2D437A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26" y="2091884"/>
            <a:ext cx="5084278" cy="352238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A5C48D1E-7AC1-4237-BCBA-35B0E26304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99"/>
          <a:stretch/>
        </p:blipFill>
        <p:spPr>
          <a:xfrm>
            <a:off x="5076056" y="3068960"/>
            <a:ext cx="4032448" cy="352993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115616" y="2780928"/>
            <a:ext cx="4392488" cy="391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691680" y="3188195"/>
            <a:ext cx="360040" cy="1824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5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7326" y="72273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진행상황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1052736"/>
            <a:ext cx="25202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아싸직구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91EC562-57B2-420A-A5B2-0AED9998CE6D}"/>
              </a:ext>
            </a:extLst>
          </p:cNvPr>
          <p:cNvSpPr txBox="1"/>
          <p:nvPr/>
        </p:nvSpPr>
        <p:spPr>
          <a:xfrm>
            <a:off x="2051720" y="1948189"/>
            <a:ext cx="279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링크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534C20DE-507C-442C-B1C7-C2F1B581A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20888"/>
            <a:ext cx="3618286" cy="36741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A33D31E-4719-4747-B4E4-0C411D2F3581}"/>
              </a:ext>
            </a:extLst>
          </p:cNvPr>
          <p:cNvSpPr txBox="1"/>
          <p:nvPr/>
        </p:nvSpPr>
        <p:spPr>
          <a:xfrm>
            <a:off x="5369438" y="3888639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데이터에 맞는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링크들만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파싱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5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7326" y="72273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진행상황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1052736"/>
            <a:ext cx="25202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직구팡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ADD8991C-EACA-4622-8613-6167C2E8D5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84545"/>
            <a:ext cx="4676036" cy="32811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EE590978-4274-4F76-9625-2088F76416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94" y="2384545"/>
            <a:ext cx="3308890" cy="3245486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785079" y="4221088"/>
            <a:ext cx="51630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329</Words>
  <Application>Microsoft Office PowerPoint</Application>
  <PresentationFormat>화면 슬라이드 쇼(4:3)</PresentationFormat>
  <Paragraphs>112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Wingdings</vt:lpstr>
      <vt:lpstr>배달의민족 주아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Windows 사용자</cp:lastModifiedBy>
  <cp:revision>86</cp:revision>
  <dcterms:created xsi:type="dcterms:W3CDTF">2013-09-05T09:43:46Z</dcterms:created>
  <dcterms:modified xsi:type="dcterms:W3CDTF">2018-12-03T16:25:21Z</dcterms:modified>
</cp:coreProperties>
</file>