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540400"/>
    <a:srgbClr val="AC2500"/>
    <a:srgbClr val="D57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32126-D583-86BF-E743-1335A1D33B82}" v="1488" dt="2019-12-10T06:02:06.087"/>
    <p1510:client id="{A8E4B9DB-28F3-4EF7-A8FA-F73977651998}" v="419" dt="2019-12-10T05:11:01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6529" autoAdjust="0"/>
  </p:normalViewPr>
  <p:slideViewPr>
    <p:cSldViewPr snapToGrid="0">
      <p:cViewPr varScale="1">
        <p:scale>
          <a:sx n="65" d="100"/>
          <a:sy n="65" d="100"/>
        </p:scale>
        <p:origin x="59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5546279840250852E-2"/>
          <c:y val="0.12718731571760225"/>
          <c:w val="0.92819956426761763"/>
          <c:h val="0.53399598008704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Nouveaux résultats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Feuil1!$A$2:$A$8</c:f>
              <c:strCache>
                <c:ptCount val="7"/>
                <c:pt idx="0">
                  <c:v>Badclass</c:v>
                </c:pt>
                <c:pt idx="1">
                  <c:v>ClassTooLength</c:v>
                </c:pt>
                <c:pt idx="2">
                  <c:v>Complexity</c:v>
                </c:pt>
                <c:pt idx="3">
                  <c:v>Coupling</c:v>
                </c:pt>
                <c:pt idx="4">
                  <c:v>CycloComplexity</c:v>
                </c:pt>
                <c:pt idx="5">
                  <c:v>Documentation</c:v>
                </c:pt>
                <c:pt idx="6">
                  <c:v>ProgramSizeInLineOfCode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53</c:v>
                </c:pt>
                <c:pt idx="3">
                  <c:v>286</c:v>
                </c:pt>
                <c:pt idx="4">
                  <c:v>23</c:v>
                </c:pt>
                <c:pt idx="5">
                  <c:v>233</c:v>
                </c:pt>
                <c:pt idx="6">
                  <c:v>22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Anciens Résultats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Feuil1!$A$2:$A$8</c:f>
              <c:strCache>
                <c:ptCount val="7"/>
                <c:pt idx="0">
                  <c:v>Badclass</c:v>
                </c:pt>
                <c:pt idx="1">
                  <c:v>ClassTooLength</c:v>
                </c:pt>
                <c:pt idx="2">
                  <c:v>Complexity</c:v>
                </c:pt>
                <c:pt idx="3">
                  <c:v>Coupling</c:v>
                </c:pt>
                <c:pt idx="4">
                  <c:v>CycloComplexity</c:v>
                </c:pt>
                <c:pt idx="5">
                  <c:v>Documentation</c:v>
                </c:pt>
                <c:pt idx="6">
                  <c:v>ProgramSizeInLineOfCode</c:v>
                </c:pt>
              </c:strCache>
            </c:strRef>
          </c:cat>
          <c:val>
            <c:numRef>
              <c:f>Feuil1!$C$2:$C$8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52</c:v>
                </c:pt>
                <c:pt idx="3">
                  <c:v>321</c:v>
                </c:pt>
                <c:pt idx="4">
                  <c:v>24</c:v>
                </c:pt>
                <c:pt idx="5">
                  <c:v>300</c:v>
                </c:pt>
                <c:pt idx="6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1516032"/>
        <c:axId val="431515248"/>
      </c:barChart>
      <c:catAx>
        <c:axId val="4315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1515248"/>
        <c:crosses val="autoZero"/>
        <c:auto val="1"/>
        <c:lblAlgn val="ctr"/>
        <c:lblOffset val="100"/>
        <c:noMultiLvlLbl val="0"/>
      </c:catAx>
      <c:valAx>
        <c:axId val="43151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151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1.png"/><Relationship Id="rId6" Type="http://schemas.openxmlformats.org/officeDocument/2006/relationships/image" Target="../media/image23.svg"/><Relationship Id="rId5" Type="http://schemas.openxmlformats.org/officeDocument/2006/relationships/image" Target="../media/image13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5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16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7DB94-E651-45CC-BB59-A895046196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22CC6FB8-5AD9-4BB3-8861-41E51C4A994C}">
      <dgm:prSet/>
      <dgm:spPr/>
      <dgm:t>
        <a:bodyPr/>
        <a:lstStyle/>
        <a:p>
          <a:pPr>
            <a:defRPr cap="all"/>
          </a:pPr>
          <a:r>
            <a:rPr lang="en-US" baseline="0"/>
            <a:t>Introduction</a:t>
          </a:r>
          <a:endParaRPr lang="en-US"/>
        </a:p>
      </dgm:t>
    </dgm:pt>
    <dgm:pt modelId="{E2A1C117-FCE1-4D22-B0C2-3B02D0EB5F73}" type="parTrans" cxnId="{AC20BBFB-C4DD-4549-9DF9-07FBAB586A80}">
      <dgm:prSet/>
      <dgm:spPr/>
      <dgm:t>
        <a:bodyPr/>
        <a:lstStyle/>
        <a:p>
          <a:endParaRPr lang="en-US"/>
        </a:p>
      </dgm:t>
    </dgm:pt>
    <dgm:pt modelId="{631411EB-D9A3-4319-90D2-F5027BED7055}" type="sibTrans" cxnId="{AC20BBFB-C4DD-4549-9DF9-07FBAB586A80}">
      <dgm:prSet/>
      <dgm:spPr/>
      <dgm:t>
        <a:bodyPr/>
        <a:lstStyle/>
        <a:p>
          <a:endParaRPr lang="en-US"/>
        </a:p>
      </dgm:t>
    </dgm:pt>
    <dgm:pt modelId="{61D0E929-8368-4A6B-9097-135AEDCC38E0}">
      <dgm:prSet/>
      <dgm:spPr/>
      <dgm:t>
        <a:bodyPr/>
        <a:lstStyle/>
        <a:p>
          <a:pPr>
            <a:defRPr cap="all"/>
          </a:pPr>
          <a:r>
            <a:rPr lang="en-US" baseline="0" err="1"/>
            <a:t>Analyse</a:t>
          </a:r>
          <a:r>
            <a:rPr lang="en-US" baseline="0"/>
            <a:t> du </a:t>
          </a:r>
          <a:r>
            <a:rPr lang="en-US" b="1" err="1">
              <a:latin typeface="Century Schoolbook" panose="02040604050505020304"/>
            </a:rPr>
            <a:t>projet</a:t>
          </a:r>
        </a:p>
      </dgm:t>
    </dgm:pt>
    <dgm:pt modelId="{27261F4E-62E2-45AF-A30E-5B10CF658841}" type="parTrans" cxnId="{810180A9-0E2D-48BA-9285-DF9A28B33CAD}">
      <dgm:prSet/>
      <dgm:spPr/>
      <dgm:t>
        <a:bodyPr/>
        <a:lstStyle/>
        <a:p>
          <a:endParaRPr lang="en-US"/>
        </a:p>
      </dgm:t>
    </dgm:pt>
    <dgm:pt modelId="{07451D82-2894-48D5-B739-EF70E3E5CCDB}" type="sibTrans" cxnId="{810180A9-0E2D-48BA-9285-DF9A28B33CAD}">
      <dgm:prSet/>
      <dgm:spPr/>
      <dgm:t>
        <a:bodyPr/>
        <a:lstStyle/>
        <a:p>
          <a:endParaRPr lang="en-US"/>
        </a:p>
      </dgm:t>
    </dgm:pt>
    <dgm:pt modelId="{DE0C1C60-D7E3-4EA5-B2CD-3E68F6D8CD80}">
      <dgm:prSet/>
      <dgm:spPr/>
      <dgm:t>
        <a:bodyPr/>
        <a:lstStyle/>
        <a:p>
          <a:pPr>
            <a:defRPr cap="all"/>
          </a:pPr>
          <a:r>
            <a:rPr lang="en-US" baseline="0" err="1"/>
            <a:t>Stratégie</a:t>
          </a:r>
          <a:r>
            <a:rPr lang="en-US" baseline="0"/>
            <a:t> </a:t>
          </a:r>
          <a:r>
            <a:rPr lang="en-US" baseline="0" err="1"/>
            <a:t>d’amélioration</a:t>
          </a:r>
          <a:endParaRPr lang="en-US" err="1"/>
        </a:p>
      </dgm:t>
    </dgm:pt>
    <dgm:pt modelId="{ECDD75AC-D588-4D99-BF5A-97E3D255FFEA}" type="parTrans" cxnId="{D84BFF46-A182-42F5-8E71-11CF9DF7985C}">
      <dgm:prSet/>
      <dgm:spPr/>
      <dgm:t>
        <a:bodyPr/>
        <a:lstStyle/>
        <a:p>
          <a:endParaRPr lang="en-US"/>
        </a:p>
      </dgm:t>
    </dgm:pt>
    <dgm:pt modelId="{2208159C-C10F-4049-A00B-6F48FC95984E}" type="sibTrans" cxnId="{D84BFF46-A182-42F5-8E71-11CF9DF7985C}">
      <dgm:prSet/>
      <dgm:spPr/>
      <dgm:t>
        <a:bodyPr/>
        <a:lstStyle/>
        <a:p>
          <a:endParaRPr lang="en-US"/>
        </a:p>
      </dgm:t>
    </dgm:pt>
    <dgm:pt modelId="{8C4EAC65-26B0-4A41-8DB0-24DFCA0F434E}">
      <dgm:prSet/>
      <dgm:spPr/>
      <dgm:t>
        <a:bodyPr/>
        <a:lstStyle/>
        <a:p>
          <a:pPr>
            <a:defRPr cap="all"/>
          </a:pPr>
          <a:r>
            <a:rPr lang="en-US" baseline="0" err="1"/>
            <a:t>Résultats</a:t>
          </a:r>
          <a:endParaRPr lang="en-US" err="1"/>
        </a:p>
      </dgm:t>
    </dgm:pt>
    <dgm:pt modelId="{B9D93532-5F43-475B-BEBE-7E77E135E65B}" type="parTrans" cxnId="{B0093C4F-BCC0-4BAA-8A0F-273FB405E8A3}">
      <dgm:prSet/>
      <dgm:spPr/>
      <dgm:t>
        <a:bodyPr/>
        <a:lstStyle/>
        <a:p>
          <a:endParaRPr lang="en-US"/>
        </a:p>
      </dgm:t>
    </dgm:pt>
    <dgm:pt modelId="{AB526A3D-0AEC-4AC0-9145-E4B149FB2477}" type="sibTrans" cxnId="{B0093C4F-BCC0-4BAA-8A0F-273FB405E8A3}">
      <dgm:prSet/>
      <dgm:spPr/>
      <dgm:t>
        <a:bodyPr/>
        <a:lstStyle/>
        <a:p>
          <a:endParaRPr lang="en-US"/>
        </a:p>
      </dgm:t>
    </dgm:pt>
    <dgm:pt modelId="{209F73AF-9677-4EDC-9992-8F0E79E349E4}">
      <dgm:prSet/>
      <dgm:spPr/>
      <dgm:t>
        <a:bodyPr/>
        <a:lstStyle/>
        <a:p>
          <a:pPr>
            <a:defRPr cap="all"/>
          </a:pPr>
          <a:r>
            <a:rPr lang="en-US" baseline="0"/>
            <a:t>Conclusion</a:t>
          </a:r>
          <a:endParaRPr lang="en-US"/>
        </a:p>
      </dgm:t>
    </dgm:pt>
    <dgm:pt modelId="{435358DC-F334-41D3-852C-5AFEDEB53FB1}" type="parTrans" cxnId="{A73EF353-2FFF-4E3C-B891-27A20BB71A84}">
      <dgm:prSet/>
      <dgm:spPr/>
      <dgm:t>
        <a:bodyPr/>
        <a:lstStyle/>
        <a:p>
          <a:endParaRPr lang="en-US"/>
        </a:p>
      </dgm:t>
    </dgm:pt>
    <dgm:pt modelId="{AAECF2D7-2A57-4185-A777-7D912481280F}" type="sibTrans" cxnId="{A73EF353-2FFF-4E3C-B891-27A20BB71A84}">
      <dgm:prSet/>
      <dgm:spPr/>
      <dgm:t>
        <a:bodyPr/>
        <a:lstStyle/>
        <a:p>
          <a:endParaRPr lang="en-US"/>
        </a:p>
      </dgm:t>
    </dgm:pt>
    <dgm:pt modelId="{5B23EA48-805E-4695-BC77-25B06352A0AE}" type="pres">
      <dgm:prSet presAssocID="{E6C7DB94-E651-45CC-BB59-A895046196D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1EE353F-96C0-48E8-A0D6-99DB5B2BB38A}" type="pres">
      <dgm:prSet presAssocID="{22CC6FB8-5AD9-4BB3-8861-41E51C4A994C}" presName="compNode" presStyleCnt="0"/>
      <dgm:spPr/>
    </dgm:pt>
    <dgm:pt modelId="{9D6334C3-D647-4428-90D5-41B64263914E}" type="pres">
      <dgm:prSet presAssocID="{22CC6FB8-5AD9-4BB3-8861-41E51C4A994C}" presName="iconBgRect" presStyleLbl="bgShp" presStyleIdx="0" presStyleCnt="5"/>
      <dgm:spPr/>
    </dgm:pt>
    <dgm:pt modelId="{B0E81F5E-D855-4858-ADC0-59BC14321E21}" type="pres">
      <dgm:prSet presAssocID="{22CC6FB8-5AD9-4BB3-8861-41E51C4A994C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3FBC40D-2EF6-4176-A060-5CEE021ADCD7}" type="pres">
      <dgm:prSet presAssocID="{22CC6FB8-5AD9-4BB3-8861-41E51C4A994C}" presName="spaceRect" presStyleCnt="0"/>
      <dgm:spPr/>
    </dgm:pt>
    <dgm:pt modelId="{16979262-B86E-4B3D-9643-80DB6F09AEED}" type="pres">
      <dgm:prSet presAssocID="{22CC6FB8-5AD9-4BB3-8861-41E51C4A994C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B8847CB-9FCE-4492-BD1D-35B2C2705BE6}" type="pres">
      <dgm:prSet presAssocID="{631411EB-D9A3-4319-90D2-F5027BED7055}" presName="sibTrans" presStyleCnt="0"/>
      <dgm:spPr/>
    </dgm:pt>
    <dgm:pt modelId="{3C8CC3B6-1721-402A-A8C3-1164043133AD}" type="pres">
      <dgm:prSet presAssocID="{61D0E929-8368-4A6B-9097-135AEDCC38E0}" presName="compNode" presStyleCnt="0"/>
      <dgm:spPr/>
    </dgm:pt>
    <dgm:pt modelId="{F7C2E714-8E03-4DC0-A34E-EC882FAEC9AA}" type="pres">
      <dgm:prSet presAssocID="{61D0E929-8368-4A6B-9097-135AEDCC38E0}" presName="iconBgRect" presStyleLbl="bgShp" presStyleIdx="1" presStyleCnt="5"/>
      <dgm:spPr/>
    </dgm:pt>
    <dgm:pt modelId="{7AA486CF-598F-4958-B0A7-140A9CE4B4B3}" type="pres">
      <dgm:prSet presAssocID="{61D0E929-8368-4A6B-9097-135AEDCC38E0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003250-CAF5-4A4D-BF47-669F729A8228}" type="pres">
      <dgm:prSet presAssocID="{61D0E929-8368-4A6B-9097-135AEDCC38E0}" presName="spaceRect" presStyleCnt="0"/>
      <dgm:spPr/>
    </dgm:pt>
    <dgm:pt modelId="{ACC01B14-FBA2-48DD-90F8-7AF2E08B2DC5}" type="pres">
      <dgm:prSet presAssocID="{61D0E929-8368-4A6B-9097-135AEDCC38E0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909D9CB-E587-4AA2-9E66-1F26E31B38DD}" type="pres">
      <dgm:prSet presAssocID="{07451D82-2894-48D5-B739-EF70E3E5CCDB}" presName="sibTrans" presStyleCnt="0"/>
      <dgm:spPr/>
    </dgm:pt>
    <dgm:pt modelId="{CB91A295-25E6-4792-B0B8-D3ED0C2184C6}" type="pres">
      <dgm:prSet presAssocID="{DE0C1C60-D7E3-4EA5-B2CD-3E68F6D8CD80}" presName="compNode" presStyleCnt="0"/>
      <dgm:spPr/>
    </dgm:pt>
    <dgm:pt modelId="{C1969E93-6EBA-4618-9BD5-2A7E2296992C}" type="pres">
      <dgm:prSet presAssocID="{DE0C1C60-D7E3-4EA5-B2CD-3E68F6D8CD80}" presName="iconBgRect" presStyleLbl="bgShp" presStyleIdx="2" presStyleCnt="5"/>
      <dgm:spPr/>
    </dgm:pt>
    <dgm:pt modelId="{351E23EA-5F3F-4E13-9890-DC40C6B64B8E}" type="pres">
      <dgm:prSet presAssocID="{DE0C1C60-D7E3-4EA5-B2CD-3E68F6D8CD8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068C0B31-EBDD-4E78-B7AE-C058ED582373}" type="pres">
      <dgm:prSet presAssocID="{DE0C1C60-D7E3-4EA5-B2CD-3E68F6D8CD80}" presName="spaceRect" presStyleCnt="0"/>
      <dgm:spPr/>
    </dgm:pt>
    <dgm:pt modelId="{72CC6A50-B1EE-4E23-B25A-576DF809D689}" type="pres">
      <dgm:prSet presAssocID="{DE0C1C60-D7E3-4EA5-B2CD-3E68F6D8CD80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5D7EDC0D-8D25-431A-A728-1F6F447C7185}" type="pres">
      <dgm:prSet presAssocID="{2208159C-C10F-4049-A00B-6F48FC95984E}" presName="sibTrans" presStyleCnt="0"/>
      <dgm:spPr/>
    </dgm:pt>
    <dgm:pt modelId="{E6076AF5-80CC-42A7-AB16-56B38818636E}" type="pres">
      <dgm:prSet presAssocID="{8C4EAC65-26B0-4A41-8DB0-24DFCA0F434E}" presName="compNode" presStyleCnt="0"/>
      <dgm:spPr/>
    </dgm:pt>
    <dgm:pt modelId="{C62D4134-8C00-4286-A0E2-A741C2A9DD9C}" type="pres">
      <dgm:prSet presAssocID="{8C4EAC65-26B0-4A41-8DB0-24DFCA0F434E}" presName="iconBgRect" presStyleLbl="bgShp" presStyleIdx="3" presStyleCnt="5"/>
      <dgm:spPr/>
    </dgm:pt>
    <dgm:pt modelId="{C9A5E3F1-0B08-41D9-AA4E-5EE3851BBD88}" type="pres">
      <dgm:prSet presAssocID="{8C4EAC65-26B0-4A41-8DB0-24DFCA0F434E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569C845-33B0-47B8-9245-AA3D3EADBC8A}" type="pres">
      <dgm:prSet presAssocID="{8C4EAC65-26B0-4A41-8DB0-24DFCA0F434E}" presName="spaceRect" presStyleCnt="0"/>
      <dgm:spPr/>
    </dgm:pt>
    <dgm:pt modelId="{4C7D2134-6E61-4C62-9A9A-4E349F214E84}" type="pres">
      <dgm:prSet presAssocID="{8C4EAC65-26B0-4A41-8DB0-24DFCA0F434E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37A9105-E7FE-4148-A8A9-8883CDC09940}" type="pres">
      <dgm:prSet presAssocID="{AB526A3D-0AEC-4AC0-9145-E4B149FB2477}" presName="sibTrans" presStyleCnt="0"/>
      <dgm:spPr/>
    </dgm:pt>
    <dgm:pt modelId="{842E41BB-B799-4145-BD4C-45293130F065}" type="pres">
      <dgm:prSet presAssocID="{209F73AF-9677-4EDC-9992-8F0E79E349E4}" presName="compNode" presStyleCnt="0"/>
      <dgm:spPr/>
    </dgm:pt>
    <dgm:pt modelId="{1BD0C275-B3A4-4E75-878F-2E47569992F9}" type="pres">
      <dgm:prSet presAssocID="{209F73AF-9677-4EDC-9992-8F0E79E349E4}" presName="iconBgRect" presStyleLbl="bgShp" presStyleIdx="4" presStyleCnt="5"/>
      <dgm:spPr/>
    </dgm:pt>
    <dgm:pt modelId="{273B58D5-990A-4961-BECF-053C1DA6EB71}" type="pres">
      <dgm:prSet presAssocID="{209F73AF-9677-4EDC-9992-8F0E79E349E4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9726FD0-47E2-4960-8450-42D69224E80B}" type="pres">
      <dgm:prSet presAssocID="{209F73AF-9677-4EDC-9992-8F0E79E349E4}" presName="spaceRect" presStyleCnt="0"/>
      <dgm:spPr/>
    </dgm:pt>
    <dgm:pt modelId="{21ACA6FE-5431-412D-A6F9-1E1ED692E640}" type="pres">
      <dgm:prSet presAssocID="{209F73AF-9677-4EDC-9992-8F0E79E349E4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4BFF46-A182-42F5-8E71-11CF9DF7985C}" srcId="{E6C7DB94-E651-45CC-BB59-A895046196D4}" destId="{DE0C1C60-D7E3-4EA5-B2CD-3E68F6D8CD80}" srcOrd="2" destOrd="0" parTransId="{ECDD75AC-D588-4D99-BF5A-97E3D255FFEA}" sibTransId="{2208159C-C10F-4049-A00B-6F48FC95984E}"/>
    <dgm:cxn modelId="{0828F380-0B34-4F17-955B-4496E2D0773C}" type="presOf" srcId="{DE0C1C60-D7E3-4EA5-B2CD-3E68F6D8CD80}" destId="{72CC6A50-B1EE-4E23-B25A-576DF809D689}" srcOrd="0" destOrd="0" presId="urn:microsoft.com/office/officeart/2018/5/layout/IconCircleLabelList"/>
    <dgm:cxn modelId="{83DC43A4-E551-4D2D-93DF-7875E654E44E}" type="presOf" srcId="{22CC6FB8-5AD9-4BB3-8861-41E51C4A994C}" destId="{16979262-B86E-4B3D-9643-80DB6F09AEED}" srcOrd="0" destOrd="0" presId="urn:microsoft.com/office/officeart/2018/5/layout/IconCircleLabelList"/>
    <dgm:cxn modelId="{810180A9-0E2D-48BA-9285-DF9A28B33CAD}" srcId="{E6C7DB94-E651-45CC-BB59-A895046196D4}" destId="{61D0E929-8368-4A6B-9097-135AEDCC38E0}" srcOrd="1" destOrd="0" parTransId="{27261F4E-62E2-45AF-A30E-5B10CF658841}" sibTransId="{07451D82-2894-48D5-B739-EF70E3E5CCDB}"/>
    <dgm:cxn modelId="{A73EF353-2FFF-4E3C-B891-27A20BB71A84}" srcId="{E6C7DB94-E651-45CC-BB59-A895046196D4}" destId="{209F73AF-9677-4EDC-9992-8F0E79E349E4}" srcOrd="4" destOrd="0" parTransId="{435358DC-F334-41D3-852C-5AFEDEB53FB1}" sibTransId="{AAECF2D7-2A57-4185-A777-7D912481280F}"/>
    <dgm:cxn modelId="{FFCD7FFF-AF55-4675-9893-CF4A0C7091B2}" type="presOf" srcId="{E6C7DB94-E651-45CC-BB59-A895046196D4}" destId="{5B23EA48-805E-4695-BC77-25B06352A0AE}" srcOrd="0" destOrd="0" presId="urn:microsoft.com/office/officeart/2018/5/layout/IconCircleLabelList"/>
    <dgm:cxn modelId="{150D48A2-34E4-4F17-BB08-AACA05F1C8F2}" type="presOf" srcId="{61D0E929-8368-4A6B-9097-135AEDCC38E0}" destId="{ACC01B14-FBA2-48DD-90F8-7AF2E08B2DC5}" srcOrd="0" destOrd="0" presId="urn:microsoft.com/office/officeart/2018/5/layout/IconCircleLabelList"/>
    <dgm:cxn modelId="{B0093C4F-BCC0-4BAA-8A0F-273FB405E8A3}" srcId="{E6C7DB94-E651-45CC-BB59-A895046196D4}" destId="{8C4EAC65-26B0-4A41-8DB0-24DFCA0F434E}" srcOrd="3" destOrd="0" parTransId="{B9D93532-5F43-475B-BEBE-7E77E135E65B}" sibTransId="{AB526A3D-0AEC-4AC0-9145-E4B149FB2477}"/>
    <dgm:cxn modelId="{AC20BBFB-C4DD-4549-9DF9-07FBAB586A80}" srcId="{E6C7DB94-E651-45CC-BB59-A895046196D4}" destId="{22CC6FB8-5AD9-4BB3-8861-41E51C4A994C}" srcOrd="0" destOrd="0" parTransId="{E2A1C117-FCE1-4D22-B0C2-3B02D0EB5F73}" sibTransId="{631411EB-D9A3-4319-90D2-F5027BED7055}"/>
    <dgm:cxn modelId="{F6B97816-F991-4583-83CE-17225B2B6399}" type="presOf" srcId="{209F73AF-9677-4EDC-9992-8F0E79E349E4}" destId="{21ACA6FE-5431-412D-A6F9-1E1ED692E640}" srcOrd="0" destOrd="0" presId="urn:microsoft.com/office/officeart/2018/5/layout/IconCircleLabelList"/>
    <dgm:cxn modelId="{99F78473-D03C-4F9F-A578-838D8FBF7137}" type="presOf" srcId="{8C4EAC65-26B0-4A41-8DB0-24DFCA0F434E}" destId="{4C7D2134-6E61-4C62-9A9A-4E349F214E84}" srcOrd="0" destOrd="0" presId="urn:microsoft.com/office/officeart/2018/5/layout/IconCircleLabelList"/>
    <dgm:cxn modelId="{C675D004-60C7-4D4E-A34D-29CBA28AB3D2}" type="presParOf" srcId="{5B23EA48-805E-4695-BC77-25B06352A0AE}" destId="{71EE353F-96C0-48E8-A0D6-99DB5B2BB38A}" srcOrd="0" destOrd="0" presId="urn:microsoft.com/office/officeart/2018/5/layout/IconCircleLabelList"/>
    <dgm:cxn modelId="{CB7DB78A-A7BD-4630-B6F3-C57F19B78842}" type="presParOf" srcId="{71EE353F-96C0-48E8-A0D6-99DB5B2BB38A}" destId="{9D6334C3-D647-4428-90D5-41B64263914E}" srcOrd="0" destOrd="0" presId="urn:microsoft.com/office/officeart/2018/5/layout/IconCircleLabelList"/>
    <dgm:cxn modelId="{EACA38C5-2D86-4B01-A95F-E754431CBCAE}" type="presParOf" srcId="{71EE353F-96C0-48E8-A0D6-99DB5B2BB38A}" destId="{B0E81F5E-D855-4858-ADC0-59BC14321E21}" srcOrd="1" destOrd="0" presId="urn:microsoft.com/office/officeart/2018/5/layout/IconCircleLabelList"/>
    <dgm:cxn modelId="{F0F9533E-EA1F-46E1-954A-19A092B9DFB8}" type="presParOf" srcId="{71EE353F-96C0-48E8-A0D6-99DB5B2BB38A}" destId="{C3FBC40D-2EF6-4176-A060-5CEE021ADCD7}" srcOrd="2" destOrd="0" presId="urn:microsoft.com/office/officeart/2018/5/layout/IconCircleLabelList"/>
    <dgm:cxn modelId="{E6624772-C63E-4CC4-91CD-2C4B96003EBA}" type="presParOf" srcId="{71EE353F-96C0-48E8-A0D6-99DB5B2BB38A}" destId="{16979262-B86E-4B3D-9643-80DB6F09AEED}" srcOrd="3" destOrd="0" presId="urn:microsoft.com/office/officeart/2018/5/layout/IconCircleLabelList"/>
    <dgm:cxn modelId="{6336FBEA-F438-4B36-BF18-F1E1EA4A7EBF}" type="presParOf" srcId="{5B23EA48-805E-4695-BC77-25B06352A0AE}" destId="{AB8847CB-9FCE-4492-BD1D-35B2C2705BE6}" srcOrd="1" destOrd="0" presId="urn:microsoft.com/office/officeart/2018/5/layout/IconCircleLabelList"/>
    <dgm:cxn modelId="{F20CE0B3-5ADF-4C2F-BB6A-7271A9FEE23D}" type="presParOf" srcId="{5B23EA48-805E-4695-BC77-25B06352A0AE}" destId="{3C8CC3B6-1721-402A-A8C3-1164043133AD}" srcOrd="2" destOrd="0" presId="urn:microsoft.com/office/officeart/2018/5/layout/IconCircleLabelList"/>
    <dgm:cxn modelId="{41FD6F54-B9F0-499B-B02D-73424487D0FE}" type="presParOf" srcId="{3C8CC3B6-1721-402A-A8C3-1164043133AD}" destId="{F7C2E714-8E03-4DC0-A34E-EC882FAEC9AA}" srcOrd="0" destOrd="0" presId="urn:microsoft.com/office/officeart/2018/5/layout/IconCircleLabelList"/>
    <dgm:cxn modelId="{04AE80EF-E2A7-420F-85D3-F7015BE810C5}" type="presParOf" srcId="{3C8CC3B6-1721-402A-A8C3-1164043133AD}" destId="{7AA486CF-598F-4958-B0A7-140A9CE4B4B3}" srcOrd="1" destOrd="0" presId="urn:microsoft.com/office/officeart/2018/5/layout/IconCircleLabelList"/>
    <dgm:cxn modelId="{4CF7EE36-73C4-46BF-8F38-C52D3605318C}" type="presParOf" srcId="{3C8CC3B6-1721-402A-A8C3-1164043133AD}" destId="{A0003250-CAF5-4A4D-BF47-669F729A8228}" srcOrd="2" destOrd="0" presId="urn:microsoft.com/office/officeart/2018/5/layout/IconCircleLabelList"/>
    <dgm:cxn modelId="{D10C8DAC-42B1-4464-AE2B-432166A964A5}" type="presParOf" srcId="{3C8CC3B6-1721-402A-A8C3-1164043133AD}" destId="{ACC01B14-FBA2-48DD-90F8-7AF2E08B2DC5}" srcOrd="3" destOrd="0" presId="urn:microsoft.com/office/officeart/2018/5/layout/IconCircleLabelList"/>
    <dgm:cxn modelId="{4FE9C455-D647-4495-B0EF-E8084DAE2059}" type="presParOf" srcId="{5B23EA48-805E-4695-BC77-25B06352A0AE}" destId="{8909D9CB-E587-4AA2-9E66-1F26E31B38DD}" srcOrd="3" destOrd="0" presId="urn:microsoft.com/office/officeart/2018/5/layout/IconCircleLabelList"/>
    <dgm:cxn modelId="{8ADDE180-E249-4635-8CCE-765563ECA1A7}" type="presParOf" srcId="{5B23EA48-805E-4695-BC77-25B06352A0AE}" destId="{CB91A295-25E6-4792-B0B8-D3ED0C2184C6}" srcOrd="4" destOrd="0" presId="urn:microsoft.com/office/officeart/2018/5/layout/IconCircleLabelList"/>
    <dgm:cxn modelId="{1ED9303F-2969-4F25-B1FE-0489C51B244B}" type="presParOf" srcId="{CB91A295-25E6-4792-B0B8-D3ED0C2184C6}" destId="{C1969E93-6EBA-4618-9BD5-2A7E2296992C}" srcOrd="0" destOrd="0" presId="urn:microsoft.com/office/officeart/2018/5/layout/IconCircleLabelList"/>
    <dgm:cxn modelId="{659797C0-A20E-4A66-A1E9-0C5D51FAB427}" type="presParOf" srcId="{CB91A295-25E6-4792-B0B8-D3ED0C2184C6}" destId="{351E23EA-5F3F-4E13-9890-DC40C6B64B8E}" srcOrd="1" destOrd="0" presId="urn:microsoft.com/office/officeart/2018/5/layout/IconCircleLabelList"/>
    <dgm:cxn modelId="{90C5786A-BC30-42EE-86E6-0B2FE0904E34}" type="presParOf" srcId="{CB91A295-25E6-4792-B0B8-D3ED0C2184C6}" destId="{068C0B31-EBDD-4E78-B7AE-C058ED582373}" srcOrd="2" destOrd="0" presId="urn:microsoft.com/office/officeart/2018/5/layout/IconCircleLabelList"/>
    <dgm:cxn modelId="{7C97FEA8-B6DE-4A2F-91EC-B24518AE42B1}" type="presParOf" srcId="{CB91A295-25E6-4792-B0B8-D3ED0C2184C6}" destId="{72CC6A50-B1EE-4E23-B25A-576DF809D689}" srcOrd="3" destOrd="0" presId="urn:microsoft.com/office/officeart/2018/5/layout/IconCircleLabelList"/>
    <dgm:cxn modelId="{E128B7CB-04BA-4F0C-856A-9120609A30C8}" type="presParOf" srcId="{5B23EA48-805E-4695-BC77-25B06352A0AE}" destId="{5D7EDC0D-8D25-431A-A728-1F6F447C7185}" srcOrd="5" destOrd="0" presId="urn:microsoft.com/office/officeart/2018/5/layout/IconCircleLabelList"/>
    <dgm:cxn modelId="{C79166FC-8506-4981-81F6-8666F3E92A7E}" type="presParOf" srcId="{5B23EA48-805E-4695-BC77-25B06352A0AE}" destId="{E6076AF5-80CC-42A7-AB16-56B38818636E}" srcOrd="6" destOrd="0" presId="urn:microsoft.com/office/officeart/2018/5/layout/IconCircleLabelList"/>
    <dgm:cxn modelId="{9C2DE4C7-91D9-47F8-9BF3-2F943F51CCCA}" type="presParOf" srcId="{E6076AF5-80CC-42A7-AB16-56B38818636E}" destId="{C62D4134-8C00-4286-A0E2-A741C2A9DD9C}" srcOrd="0" destOrd="0" presId="urn:microsoft.com/office/officeart/2018/5/layout/IconCircleLabelList"/>
    <dgm:cxn modelId="{0F2D5442-2474-4864-9FCA-E06285381F2B}" type="presParOf" srcId="{E6076AF5-80CC-42A7-AB16-56B38818636E}" destId="{C9A5E3F1-0B08-41D9-AA4E-5EE3851BBD88}" srcOrd="1" destOrd="0" presId="urn:microsoft.com/office/officeart/2018/5/layout/IconCircleLabelList"/>
    <dgm:cxn modelId="{FA967B6A-F170-4CB8-9764-9D0F573BA11F}" type="presParOf" srcId="{E6076AF5-80CC-42A7-AB16-56B38818636E}" destId="{A569C845-33B0-47B8-9245-AA3D3EADBC8A}" srcOrd="2" destOrd="0" presId="urn:microsoft.com/office/officeart/2018/5/layout/IconCircleLabelList"/>
    <dgm:cxn modelId="{F73C2EF1-C318-4F5A-824E-F5618796AB60}" type="presParOf" srcId="{E6076AF5-80CC-42A7-AB16-56B38818636E}" destId="{4C7D2134-6E61-4C62-9A9A-4E349F214E84}" srcOrd="3" destOrd="0" presId="urn:microsoft.com/office/officeart/2018/5/layout/IconCircleLabelList"/>
    <dgm:cxn modelId="{F06BA2FF-3F8C-49D1-B689-EE3B0910FAC7}" type="presParOf" srcId="{5B23EA48-805E-4695-BC77-25B06352A0AE}" destId="{F37A9105-E7FE-4148-A8A9-8883CDC09940}" srcOrd="7" destOrd="0" presId="urn:microsoft.com/office/officeart/2018/5/layout/IconCircleLabelList"/>
    <dgm:cxn modelId="{3123865F-8487-4B1B-90F2-4F736BC80502}" type="presParOf" srcId="{5B23EA48-805E-4695-BC77-25B06352A0AE}" destId="{842E41BB-B799-4145-BD4C-45293130F065}" srcOrd="8" destOrd="0" presId="urn:microsoft.com/office/officeart/2018/5/layout/IconCircleLabelList"/>
    <dgm:cxn modelId="{56D95508-FCEC-4AD1-A61D-BD30270B6E18}" type="presParOf" srcId="{842E41BB-B799-4145-BD4C-45293130F065}" destId="{1BD0C275-B3A4-4E75-878F-2E47569992F9}" srcOrd="0" destOrd="0" presId="urn:microsoft.com/office/officeart/2018/5/layout/IconCircleLabelList"/>
    <dgm:cxn modelId="{7A1F7202-C9A3-48BA-AD08-684D184FB264}" type="presParOf" srcId="{842E41BB-B799-4145-BD4C-45293130F065}" destId="{273B58D5-990A-4961-BECF-053C1DA6EB71}" srcOrd="1" destOrd="0" presId="urn:microsoft.com/office/officeart/2018/5/layout/IconCircleLabelList"/>
    <dgm:cxn modelId="{A72F412D-F778-4967-A285-00E9FB66D866}" type="presParOf" srcId="{842E41BB-B799-4145-BD4C-45293130F065}" destId="{B9726FD0-47E2-4960-8450-42D69224E80B}" srcOrd="2" destOrd="0" presId="urn:microsoft.com/office/officeart/2018/5/layout/IconCircleLabelList"/>
    <dgm:cxn modelId="{3590AD07-19D2-4A65-B6B4-775FC9B3DF27}" type="presParOf" srcId="{842E41BB-B799-4145-BD4C-45293130F065}" destId="{21ACA6FE-5431-412D-A6F9-1E1ED692E6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1B523C-3912-49E3-9C6A-9357ADD778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FF37315-DEB4-45D4-A44C-F93C8BED27FB}">
      <dgm:prSet/>
      <dgm:spPr/>
      <dgm:t>
        <a:bodyPr/>
        <a:lstStyle/>
        <a:p>
          <a:r>
            <a:rPr lang="en-US"/>
            <a:t>Jbelote</a:t>
          </a:r>
        </a:p>
      </dgm:t>
    </dgm:pt>
    <dgm:pt modelId="{8158F959-8A10-4FD1-9A74-89E7EBCA7094}" type="parTrans" cxnId="{C66F644B-AD7B-4129-B935-95A99D4D04E8}">
      <dgm:prSet/>
      <dgm:spPr/>
      <dgm:t>
        <a:bodyPr/>
        <a:lstStyle/>
        <a:p>
          <a:endParaRPr lang="en-US"/>
        </a:p>
      </dgm:t>
    </dgm:pt>
    <dgm:pt modelId="{8C2CF6C7-AB96-47EF-BD65-9C7142275053}" type="sibTrans" cxnId="{C66F644B-AD7B-4129-B935-95A99D4D04E8}">
      <dgm:prSet/>
      <dgm:spPr/>
      <dgm:t>
        <a:bodyPr/>
        <a:lstStyle/>
        <a:p>
          <a:endParaRPr lang="en-US"/>
        </a:p>
      </dgm:t>
    </dgm:pt>
    <dgm:pt modelId="{4EED1988-69CA-4363-97B3-4BFFA109B5B2}">
      <dgm:prSet/>
      <dgm:spPr/>
      <dgm:t>
        <a:bodyPr/>
        <a:lstStyle/>
        <a:p>
          <a:r>
            <a:rPr lang="en-US"/>
            <a:t>Premières remarques </a:t>
          </a:r>
          <a:br>
            <a:rPr lang="en-US"/>
          </a:br>
          <a:endParaRPr lang="en-US"/>
        </a:p>
      </dgm:t>
    </dgm:pt>
    <dgm:pt modelId="{11118DE5-E088-4CAA-8AD7-041927AA924B}" type="parTrans" cxnId="{8BF6A6E0-1654-4B57-900A-00BFEBD1B1F6}">
      <dgm:prSet/>
      <dgm:spPr/>
      <dgm:t>
        <a:bodyPr/>
        <a:lstStyle/>
        <a:p>
          <a:endParaRPr lang="en-US"/>
        </a:p>
      </dgm:t>
    </dgm:pt>
    <dgm:pt modelId="{DFD5F971-D84C-477F-81C9-8F1F3280D9BD}" type="sibTrans" cxnId="{8BF6A6E0-1654-4B57-900A-00BFEBD1B1F6}">
      <dgm:prSet/>
      <dgm:spPr/>
      <dgm:t>
        <a:bodyPr/>
        <a:lstStyle/>
        <a:p>
          <a:endParaRPr lang="en-US"/>
        </a:p>
      </dgm:t>
    </dgm:pt>
    <dgm:pt modelId="{07008BAD-989E-4BBA-941F-1A24A02F0D05}" type="pres">
      <dgm:prSet presAssocID="{7A1B523C-3912-49E3-9C6A-9357ADD7785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8309B21-15E0-4627-9E42-EAF607913DAD}" type="pres">
      <dgm:prSet presAssocID="{DFF37315-DEB4-45D4-A44C-F93C8BED27FB}" presName="compNode" presStyleCnt="0"/>
      <dgm:spPr/>
    </dgm:pt>
    <dgm:pt modelId="{A34CC836-1BDF-443E-BD93-A55B8017034E}" type="pres">
      <dgm:prSet presAssocID="{DFF37315-DEB4-45D4-A44C-F93C8BED27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A9E0880-ED5A-4799-803D-9FF2F9A388E8}" type="pres">
      <dgm:prSet presAssocID="{DFF37315-DEB4-45D4-A44C-F93C8BED27FB}" presName="spaceRect" presStyleCnt="0"/>
      <dgm:spPr/>
    </dgm:pt>
    <dgm:pt modelId="{E8AB5E51-D6CD-48BD-BDFB-04EED92A0658}" type="pres">
      <dgm:prSet presAssocID="{DFF37315-DEB4-45D4-A44C-F93C8BED27FB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C456B07-4ED6-4A61-883F-D7CEC5FE68D7}" type="pres">
      <dgm:prSet presAssocID="{8C2CF6C7-AB96-47EF-BD65-9C7142275053}" presName="sibTrans" presStyleCnt="0"/>
      <dgm:spPr/>
    </dgm:pt>
    <dgm:pt modelId="{A31095A1-9683-4F96-B3C3-49CCA450E060}" type="pres">
      <dgm:prSet presAssocID="{4EED1988-69CA-4363-97B3-4BFFA109B5B2}" presName="compNode" presStyleCnt="0"/>
      <dgm:spPr/>
    </dgm:pt>
    <dgm:pt modelId="{C21353B6-BFF1-4A8F-AFE4-472B3E344F99}" type="pres">
      <dgm:prSet presAssocID="{4EED1988-69CA-4363-97B3-4BFFA109B5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61E24DFD-FAC4-4AAA-82E9-B96CACE81056}" type="pres">
      <dgm:prSet presAssocID="{4EED1988-69CA-4363-97B3-4BFFA109B5B2}" presName="spaceRect" presStyleCnt="0"/>
      <dgm:spPr/>
    </dgm:pt>
    <dgm:pt modelId="{91114BE1-9C1D-428B-AD30-278BEC3A856E}" type="pres">
      <dgm:prSet presAssocID="{4EED1988-69CA-4363-97B3-4BFFA109B5B2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F6A6E0-1654-4B57-900A-00BFEBD1B1F6}" srcId="{7A1B523C-3912-49E3-9C6A-9357ADD77854}" destId="{4EED1988-69CA-4363-97B3-4BFFA109B5B2}" srcOrd="1" destOrd="0" parTransId="{11118DE5-E088-4CAA-8AD7-041927AA924B}" sibTransId="{DFD5F971-D84C-477F-81C9-8F1F3280D9BD}"/>
    <dgm:cxn modelId="{80F8D9FA-0803-462D-B15D-B9E02404B73C}" type="presOf" srcId="{4EED1988-69CA-4363-97B3-4BFFA109B5B2}" destId="{91114BE1-9C1D-428B-AD30-278BEC3A856E}" srcOrd="0" destOrd="0" presId="urn:microsoft.com/office/officeart/2018/2/layout/IconLabelList"/>
    <dgm:cxn modelId="{423D7461-9CB1-4318-A5B0-24214752FDA5}" type="presOf" srcId="{7A1B523C-3912-49E3-9C6A-9357ADD77854}" destId="{07008BAD-989E-4BBA-941F-1A24A02F0D05}" srcOrd="0" destOrd="0" presId="urn:microsoft.com/office/officeart/2018/2/layout/IconLabelList"/>
    <dgm:cxn modelId="{C66F644B-AD7B-4129-B935-95A99D4D04E8}" srcId="{7A1B523C-3912-49E3-9C6A-9357ADD77854}" destId="{DFF37315-DEB4-45D4-A44C-F93C8BED27FB}" srcOrd="0" destOrd="0" parTransId="{8158F959-8A10-4FD1-9A74-89E7EBCA7094}" sibTransId="{8C2CF6C7-AB96-47EF-BD65-9C7142275053}"/>
    <dgm:cxn modelId="{ED649809-ABB8-45AA-8F4A-62DEB6F7292E}" type="presOf" srcId="{DFF37315-DEB4-45D4-A44C-F93C8BED27FB}" destId="{E8AB5E51-D6CD-48BD-BDFB-04EED92A0658}" srcOrd="0" destOrd="0" presId="urn:microsoft.com/office/officeart/2018/2/layout/IconLabelList"/>
    <dgm:cxn modelId="{B1AF89A6-FABC-4337-8AC4-40F7CD168F79}" type="presParOf" srcId="{07008BAD-989E-4BBA-941F-1A24A02F0D05}" destId="{28309B21-15E0-4627-9E42-EAF607913DAD}" srcOrd="0" destOrd="0" presId="urn:microsoft.com/office/officeart/2018/2/layout/IconLabelList"/>
    <dgm:cxn modelId="{B492F904-EAF8-428A-9BA7-EF2C3ADBB74F}" type="presParOf" srcId="{28309B21-15E0-4627-9E42-EAF607913DAD}" destId="{A34CC836-1BDF-443E-BD93-A55B8017034E}" srcOrd="0" destOrd="0" presId="urn:microsoft.com/office/officeart/2018/2/layout/IconLabelList"/>
    <dgm:cxn modelId="{D4F69102-9C7E-4F69-901B-02A7C19D4A1B}" type="presParOf" srcId="{28309B21-15E0-4627-9E42-EAF607913DAD}" destId="{DA9E0880-ED5A-4799-803D-9FF2F9A388E8}" srcOrd="1" destOrd="0" presId="urn:microsoft.com/office/officeart/2018/2/layout/IconLabelList"/>
    <dgm:cxn modelId="{3A848CFB-C3C2-4726-A227-995A7331B21B}" type="presParOf" srcId="{28309B21-15E0-4627-9E42-EAF607913DAD}" destId="{E8AB5E51-D6CD-48BD-BDFB-04EED92A0658}" srcOrd="2" destOrd="0" presId="urn:microsoft.com/office/officeart/2018/2/layout/IconLabelList"/>
    <dgm:cxn modelId="{63F52528-A747-44AF-AF7D-ACE483428C62}" type="presParOf" srcId="{07008BAD-989E-4BBA-941F-1A24A02F0D05}" destId="{FC456B07-4ED6-4A61-883F-D7CEC5FE68D7}" srcOrd="1" destOrd="0" presId="urn:microsoft.com/office/officeart/2018/2/layout/IconLabelList"/>
    <dgm:cxn modelId="{C22E975E-2398-42A2-950B-B120162B0F91}" type="presParOf" srcId="{07008BAD-989E-4BBA-941F-1A24A02F0D05}" destId="{A31095A1-9683-4F96-B3C3-49CCA450E060}" srcOrd="2" destOrd="0" presId="urn:microsoft.com/office/officeart/2018/2/layout/IconLabelList"/>
    <dgm:cxn modelId="{2E4CA274-9A50-420D-BB2E-C05609C9E122}" type="presParOf" srcId="{A31095A1-9683-4F96-B3C3-49CCA450E060}" destId="{C21353B6-BFF1-4A8F-AFE4-472B3E344F99}" srcOrd="0" destOrd="0" presId="urn:microsoft.com/office/officeart/2018/2/layout/IconLabelList"/>
    <dgm:cxn modelId="{9215AE5C-8E1F-4827-9B72-8FCA01FCEBDF}" type="presParOf" srcId="{A31095A1-9683-4F96-B3C3-49CCA450E060}" destId="{61E24DFD-FAC4-4AAA-82E9-B96CACE81056}" srcOrd="1" destOrd="0" presId="urn:microsoft.com/office/officeart/2018/2/layout/IconLabelList"/>
    <dgm:cxn modelId="{CC7E5549-6ED7-4F4A-8CE3-A949584D31DF}" type="presParOf" srcId="{A31095A1-9683-4F96-B3C3-49CCA450E060}" destId="{91114BE1-9C1D-428B-AD30-278BEC3A85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A90F1A-F8B4-4E3E-842E-6B01941DDB61}" type="doc">
      <dgm:prSet loTypeId="urn:microsoft.com/office/officeart/2005/8/layout/hierarchy1" loCatId="hierarchy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E4535425-DB05-4E32-86ED-61D6D77AA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 err="1"/>
            <a:t>Attributs</a:t>
          </a:r>
          <a:r>
            <a:rPr lang="en-US" baseline="0" dirty="0"/>
            <a:t> de </a:t>
          </a:r>
          <a:r>
            <a:rPr lang="en-US" baseline="0" dirty="0" err="1"/>
            <a:t>qualités</a:t>
          </a:r>
          <a:r>
            <a:rPr lang="en-US" baseline="0" dirty="0"/>
            <a:t> </a:t>
          </a:r>
          <a:r>
            <a:rPr lang="en-US" baseline="0" dirty="0" err="1"/>
            <a:t>étudiés</a:t>
          </a:r>
          <a:endParaRPr lang="en-US" b="0" i="0" u="none" strike="noStrike" cap="none" baseline="0" noProof="0" dirty="0" err="1">
            <a:solidFill>
              <a:srgbClr val="010000"/>
            </a:solidFill>
            <a:latin typeface="Century Schoolbook"/>
          </a:endParaRPr>
        </a:p>
      </dgm:t>
    </dgm:pt>
    <dgm:pt modelId="{4E4D6C29-EF37-434A-8DEF-D63605A929E7}" type="parTrans" cxnId="{2EE1CD96-5D61-4907-9A68-92AB5CF6CB6C}">
      <dgm:prSet/>
      <dgm:spPr/>
      <dgm:t>
        <a:bodyPr/>
        <a:lstStyle/>
        <a:p>
          <a:endParaRPr lang="en-US"/>
        </a:p>
      </dgm:t>
    </dgm:pt>
    <dgm:pt modelId="{B877C2F7-CE7F-43A6-9812-E674C830E857}" type="sibTrans" cxnId="{2EE1CD96-5D61-4907-9A68-92AB5CF6CB6C}">
      <dgm:prSet/>
      <dgm:spPr/>
      <dgm:t>
        <a:bodyPr/>
        <a:lstStyle/>
        <a:p>
          <a:endParaRPr lang="en-US"/>
        </a:p>
      </dgm:t>
    </dgm:pt>
    <dgm:pt modelId="{580A5E12-3FB4-4F67-A54A-F2B4DA08CE3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aseline="0" dirty="0" err="1">
              <a:latin typeface="Century Schoolbook" panose="02040604050505020304"/>
            </a:rPr>
            <a:t>Métriques</a:t>
          </a:r>
          <a:r>
            <a:rPr lang="en-US" baseline="0" dirty="0"/>
            <a:t> </a:t>
          </a:r>
          <a:endParaRPr lang="en-US" baseline="0" dirty="0">
            <a:solidFill>
              <a:srgbClr val="010000"/>
            </a:solidFill>
            <a:latin typeface="Century Schoolbook" panose="02040604050505020304"/>
          </a:endParaRPr>
        </a:p>
      </dgm:t>
    </dgm:pt>
    <dgm:pt modelId="{0CCA787E-2704-40E1-8B69-C2F50D439182}" type="parTrans" cxnId="{F0A14CA7-292E-4FA1-83C3-B3945AF92FCA}">
      <dgm:prSet/>
      <dgm:spPr/>
      <dgm:t>
        <a:bodyPr/>
        <a:lstStyle/>
        <a:p>
          <a:endParaRPr lang="en-US"/>
        </a:p>
      </dgm:t>
    </dgm:pt>
    <dgm:pt modelId="{105A79D6-9B50-433E-A17A-779FC999DB47}" type="sibTrans" cxnId="{F0A14CA7-292E-4FA1-83C3-B3945AF92FCA}">
      <dgm:prSet/>
      <dgm:spPr/>
      <dgm:t>
        <a:bodyPr/>
        <a:lstStyle/>
        <a:p>
          <a:endParaRPr lang="en-US"/>
        </a:p>
      </dgm:t>
    </dgm:pt>
    <dgm:pt modelId="{E5BD1012-CE50-401A-8DCC-281B3124480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latin typeface="Century Schoolbook" panose="02040604050505020304"/>
            </a:rPr>
            <a:t>Modularité</a:t>
          </a:r>
        </a:p>
      </dgm:t>
    </dgm:pt>
    <dgm:pt modelId="{69DEAE1D-EF75-44B5-AB60-273D2403D926}" type="parTrans" cxnId="{B2236948-6707-4159-AC37-099DFA7F16E1}">
      <dgm:prSet/>
      <dgm:spPr/>
    </dgm:pt>
    <dgm:pt modelId="{4711EA5D-056F-4FCC-8BD2-0A3DA6DC6FAD}" type="sibTrans" cxnId="{B2236948-6707-4159-AC37-099DFA7F16E1}">
      <dgm:prSet/>
      <dgm:spPr/>
    </dgm:pt>
    <dgm:pt modelId="{4C49C790-8A9D-4652-AE57-C46FAAE4A8F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latin typeface="Century Schoolbook" panose="02040604050505020304"/>
            </a:rPr>
            <a:t>Réutilisabilité</a:t>
          </a:r>
        </a:p>
      </dgm:t>
    </dgm:pt>
    <dgm:pt modelId="{2685BCCB-67D6-4A1A-900F-C381FECC3CFE}" type="parTrans" cxnId="{869D603A-28BD-4A0D-98D5-759B9F842F66}">
      <dgm:prSet/>
      <dgm:spPr/>
    </dgm:pt>
    <dgm:pt modelId="{94CDEA84-C98E-49AE-A004-EDD19BFD590C}" type="sibTrans" cxnId="{869D603A-28BD-4A0D-98D5-759B9F842F66}">
      <dgm:prSet/>
      <dgm:spPr/>
    </dgm:pt>
    <dgm:pt modelId="{1BBA4527-9F14-46B3-A4B6-860872571B74}">
      <dgm:prSet phldr="0"/>
      <dgm:spPr/>
      <dgm:t>
        <a:bodyPr/>
        <a:lstStyle/>
        <a:p>
          <a:pPr rtl="0"/>
          <a:r>
            <a:rPr lang="en-US" baseline="0" dirty="0">
              <a:latin typeface="Century Schoolbook" panose="02040604050505020304"/>
            </a:rPr>
            <a:t>PMD et xml</a:t>
          </a:r>
          <a:endParaRPr lang="en-US" baseline="0" dirty="0">
            <a:solidFill>
              <a:srgbClr val="010000"/>
            </a:solidFill>
            <a:latin typeface="Century Schoolbook" panose="02040604050505020304"/>
          </a:endParaRPr>
        </a:p>
      </dgm:t>
    </dgm:pt>
    <dgm:pt modelId="{C77F8684-2AE3-4284-8DC4-DE05ABEA1525}" type="parTrans" cxnId="{B76858E8-0B5F-4498-A5AE-E391BCEA9736}">
      <dgm:prSet/>
      <dgm:spPr/>
    </dgm:pt>
    <dgm:pt modelId="{D7A22A38-C96B-470F-8358-33E290877D83}" type="sibTrans" cxnId="{B76858E8-0B5F-4498-A5AE-E391BCEA9736}">
      <dgm:prSet/>
      <dgm:spPr/>
    </dgm:pt>
    <dgm:pt modelId="{3050A4BF-4701-4C2B-959F-43BCEA282848}">
      <dgm:prSet phldr="0"/>
      <dgm:spPr/>
      <dgm:t>
        <a:bodyPr/>
        <a:lstStyle/>
        <a:p>
          <a:r>
            <a:rPr lang="en-US" baseline="0" dirty="0">
              <a:latin typeface="Century Schoolbook" panose="02040604050505020304"/>
            </a:rPr>
            <a:t>Résultats</a:t>
          </a:r>
          <a:r>
            <a:rPr lang="en-US" baseline="0" dirty="0"/>
            <a:t/>
          </a:r>
          <a:br>
            <a:rPr lang="en-US" baseline="0" dirty="0"/>
          </a:br>
          <a:endParaRPr lang="en-US" dirty="0"/>
        </a:p>
      </dgm:t>
    </dgm:pt>
    <dgm:pt modelId="{8DBA197D-442B-4528-9644-E97578885743}" type="parTrans" cxnId="{766BD123-BEBE-4AC0-96E6-FCF84836A02A}">
      <dgm:prSet/>
      <dgm:spPr/>
    </dgm:pt>
    <dgm:pt modelId="{12B234B9-7C6C-4F6E-A7ED-C9520372898F}" type="sibTrans" cxnId="{766BD123-BEBE-4AC0-96E6-FCF84836A02A}">
      <dgm:prSet/>
      <dgm:spPr/>
    </dgm:pt>
    <dgm:pt modelId="{1E990212-610E-47F8-B112-3D390C7AE962}" type="pres">
      <dgm:prSet presAssocID="{71A90F1A-F8B4-4E3E-842E-6B01941DDB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CB60D45-3809-49CF-8E86-601686BDB7BE}" type="pres">
      <dgm:prSet presAssocID="{E4535425-DB05-4E32-86ED-61D6D77AAB95}" presName="hierRoot1" presStyleCnt="0"/>
      <dgm:spPr/>
    </dgm:pt>
    <dgm:pt modelId="{28AFE91B-08F6-4643-9CE4-D6111CE6652F}" type="pres">
      <dgm:prSet presAssocID="{E4535425-DB05-4E32-86ED-61D6D77AAB95}" presName="composite" presStyleCnt="0"/>
      <dgm:spPr/>
    </dgm:pt>
    <dgm:pt modelId="{4C504306-6101-433E-813D-8451FEA74B3F}" type="pres">
      <dgm:prSet presAssocID="{E4535425-DB05-4E32-86ED-61D6D77AAB95}" presName="background" presStyleLbl="node0" presStyleIdx="0" presStyleCnt="2"/>
      <dgm:spPr/>
    </dgm:pt>
    <dgm:pt modelId="{99C5C309-1DF8-4DC3-8212-6609FE155096}" type="pres">
      <dgm:prSet presAssocID="{E4535425-DB05-4E32-86ED-61D6D77AAB95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6C1E49-BCA8-4874-ABA7-807200DB23EA}" type="pres">
      <dgm:prSet presAssocID="{E4535425-DB05-4E32-86ED-61D6D77AAB95}" presName="hierChild2" presStyleCnt="0"/>
      <dgm:spPr/>
    </dgm:pt>
    <dgm:pt modelId="{D04B9DA9-F44A-488A-8120-714C44AD7EDE}" type="pres">
      <dgm:prSet presAssocID="{69DEAE1D-EF75-44B5-AB60-273D2403D926}" presName="Name10" presStyleLbl="parChTrans1D2" presStyleIdx="0" presStyleCnt="4"/>
      <dgm:spPr/>
    </dgm:pt>
    <dgm:pt modelId="{DE1CA474-9113-45E1-B67E-49191D520511}" type="pres">
      <dgm:prSet presAssocID="{E5BD1012-CE50-401A-8DCC-281B3124480E}" presName="hierRoot2" presStyleCnt="0"/>
      <dgm:spPr/>
    </dgm:pt>
    <dgm:pt modelId="{D426BE6D-9C83-4B3B-9239-89C9B74B437E}" type="pres">
      <dgm:prSet presAssocID="{E5BD1012-CE50-401A-8DCC-281B3124480E}" presName="composite2" presStyleCnt="0"/>
      <dgm:spPr/>
    </dgm:pt>
    <dgm:pt modelId="{27F4C875-4386-4B3E-9FDB-3FF1333E78CB}" type="pres">
      <dgm:prSet presAssocID="{E5BD1012-CE50-401A-8DCC-281B3124480E}" presName="background2" presStyleLbl="node2" presStyleIdx="0" presStyleCnt="4"/>
      <dgm:spPr/>
    </dgm:pt>
    <dgm:pt modelId="{3C7A278E-8CB8-464F-BD8E-F090A12F7C2B}" type="pres">
      <dgm:prSet presAssocID="{E5BD1012-CE50-401A-8DCC-281B3124480E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C11E73-49A4-4E5E-9DBE-A072C130C598}" type="pres">
      <dgm:prSet presAssocID="{E5BD1012-CE50-401A-8DCC-281B3124480E}" presName="hierChild3" presStyleCnt="0"/>
      <dgm:spPr/>
    </dgm:pt>
    <dgm:pt modelId="{2FE08333-CBCD-4740-88F7-BF4DE3A5F556}" type="pres">
      <dgm:prSet presAssocID="{2685BCCB-67D6-4A1A-900F-C381FECC3CFE}" presName="Name10" presStyleLbl="parChTrans1D2" presStyleIdx="1" presStyleCnt="4"/>
      <dgm:spPr/>
    </dgm:pt>
    <dgm:pt modelId="{C8ABFADB-0800-4E03-A9FE-98294364E84A}" type="pres">
      <dgm:prSet presAssocID="{4C49C790-8A9D-4652-AE57-C46FAAE4A8FE}" presName="hierRoot2" presStyleCnt="0"/>
      <dgm:spPr/>
    </dgm:pt>
    <dgm:pt modelId="{6384876C-36F4-4B46-AE96-1B9898A83E56}" type="pres">
      <dgm:prSet presAssocID="{4C49C790-8A9D-4652-AE57-C46FAAE4A8FE}" presName="composite2" presStyleCnt="0"/>
      <dgm:spPr/>
    </dgm:pt>
    <dgm:pt modelId="{11ABF479-98E5-443C-9D8C-D6D92D4DFC9C}" type="pres">
      <dgm:prSet presAssocID="{4C49C790-8A9D-4652-AE57-C46FAAE4A8FE}" presName="background2" presStyleLbl="node2" presStyleIdx="1" presStyleCnt="4"/>
      <dgm:spPr/>
    </dgm:pt>
    <dgm:pt modelId="{F5D66753-FFC5-459C-919F-6DADB784BA17}" type="pres">
      <dgm:prSet presAssocID="{4C49C790-8A9D-4652-AE57-C46FAAE4A8FE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6F585F-BF70-4A94-AB8A-1B3836E5B939}" type="pres">
      <dgm:prSet presAssocID="{4C49C790-8A9D-4652-AE57-C46FAAE4A8FE}" presName="hierChild3" presStyleCnt="0"/>
      <dgm:spPr/>
    </dgm:pt>
    <dgm:pt modelId="{DA0C81AE-AA20-4730-A426-52AC2E7513F2}" type="pres">
      <dgm:prSet presAssocID="{580A5E12-3FB4-4F67-A54A-F2B4DA08CE3D}" presName="hierRoot1" presStyleCnt="0"/>
      <dgm:spPr/>
    </dgm:pt>
    <dgm:pt modelId="{2E906518-9258-4B9B-8D73-A0684610B8FB}" type="pres">
      <dgm:prSet presAssocID="{580A5E12-3FB4-4F67-A54A-F2B4DA08CE3D}" presName="composite" presStyleCnt="0"/>
      <dgm:spPr/>
    </dgm:pt>
    <dgm:pt modelId="{2579D855-C5B1-44C8-8EB0-84B689A8A465}" type="pres">
      <dgm:prSet presAssocID="{580A5E12-3FB4-4F67-A54A-F2B4DA08CE3D}" presName="background" presStyleLbl="node0" presStyleIdx="1" presStyleCnt="2"/>
      <dgm:spPr/>
    </dgm:pt>
    <dgm:pt modelId="{23B8688A-5A22-4EB6-B6FE-A7A17EB441BE}" type="pres">
      <dgm:prSet presAssocID="{580A5E12-3FB4-4F67-A54A-F2B4DA08CE3D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9F06A64-BE8B-4195-8B60-E7A58CA5C84F}" type="pres">
      <dgm:prSet presAssocID="{580A5E12-3FB4-4F67-A54A-F2B4DA08CE3D}" presName="hierChild2" presStyleCnt="0"/>
      <dgm:spPr/>
    </dgm:pt>
    <dgm:pt modelId="{C368AEB3-1AF7-4694-A723-8AA3E8447213}" type="pres">
      <dgm:prSet presAssocID="{C77F8684-2AE3-4284-8DC4-DE05ABEA1525}" presName="Name10" presStyleLbl="parChTrans1D2" presStyleIdx="2" presStyleCnt="4"/>
      <dgm:spPr/>
    </dgm:pt>
    <dgm:pt modelId="{20CCB9FF-67A8-4E14-9FE5-AB069F6399EA}" type="pres">
      <dgm:prSet presAssocID="{1BBA4527-9F14-46B3-A4B6-860872571B74}" presName="hierRoot2" presStyleCnt="0"/>
      <dgm:spPr/>
    </dgm:pt>
    <dgm:pt modelId="{85C5FE7E-0261-41A4-9E51-402F073E06FA}" type="pres">
      <dgm:prSet presAssocID="{1BBA4527-9F14-46B3-A4B6-860872571B74}" presName="composite2" presStyleCnt="0"/>
      <dgm:spPr/>
    </dgm:pt>
    <dgm:pt modelId="{34B2BAA6-639F-4C90-A396-825F85228B63}" type="pres">
      <dgm:prSet presAssocID="{1BBA4527-9F14-46B3-A4B6-860872571B74}" presName="background2" presStyleLbl="node2" presStyleIdx="2" presStyleCnt="4"/>
      <dgm:spPr/>
    </dgm:pt>
    <dgm:pt modelId="{989AF967-0400-4AD8-B86F-E05C34EA04A8}" type="pres">
      <dgm:prSet presAssocID="{1BBA4527-9F14-46B3-A4B6-860872571B7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AD6278-6D3F-4BD0-9409-37DDDD6D7D12}" type="pres">
      <dgm:prSet presAssocID="{1BBA4527-9F14-46B3-A4B6-860872571B74}" presName="hierChild3" presStyleCnt="0"/>
      <dgm:spPr/>
    </dgm:pt>
    <dgm:pt modelId="{2E6FA3C1-19E3-482D-B38C-CBF1E325E68B}" type="pres">
      <dgm:prSet presAssocID="{8DBA197D-442B-4528-9644-E97578885743}" presName="Name10" presStyleLbl="parChTrans1D2" presStyleIdx="3" presStyleCnt="4"/>
      <dgm:spPr/>
    </dgm:pt>
    <dgm:pt modelId="{D3774E20-32E8-4D07-8AD8-C8E9988DEE4C}" type="pres">
      <dgm:prSet presAssocID="{3050A4BF-4701-4C2B-959F-43BCEA282848}" presName="hierRoot2" presStyleCnt="0"/>
      <dgm:spPr/>
    </dgm:pt>
    <dgm:pt modelId="{8ABFBAC2-B72B-47DD-B799-D7422DF75ECF}" type="pres">
      <dgm:prSet presAssocID="{3050A4BF-4701-4C2B-959F-43BCEA282848}" presName="composite2" presStyleCnt="0"/>
      <dgm:spPr/>
    </dgm:pt>
    <dgm:pt modelId="{3E7BDD20-BABA-4B02-B99E-3A30FA41EEC7}" type="pres">
      <dgm:prSet presAssocID="{3050A4BF-4701-4C2B-959F-43BCEA282848}" presName="background2" presStyleLbl="node2" presStyleIdx="3" presStyleCnt="4"/>
      <dgm:spPr/>
    </dgm:pt>
    <dgm:pt modelId="{52C36FD7-75E0-400A-8104-1B98DFEEAB2F}" type="pres">
      <dgm:prSet presAssocID="{3050A4BF-4701-4C2B-959F-43BCEA28284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52356C-595E-4925-8B0C-C4BAB9D9E4AD}" type="pres">
      <dgm:prSet presAssocID="{3050A4BF-4701-4C2B-959F-43BCEA282848}" presName="hierChild3" presStyleCnt="0"/>
      <dgm:spPr/>
    </dgm:pt>
  </dgm:ptLst>
  <dgm:cxnLst>
    <dgm:cxn modelId="{82CA154C-FC04-480B-B081-D94F636F6387}" type="presOf" srcId="{1BBA4527-9F14-46B3-A4B6-860872571B74}" destId="{989AF967-0400-4AD8-B86F-E05C34EA04A8}" srcOrd="0" destOrd="0" presId="urn:microsoft.com/office/officeart/2005/8/layout/hierarchy1"/>
    <dgm:cxn modelId="{D4CB7C65-C2DF-4F67-8944-1898559FE4FE}" type="presOf" srcId="{3050A4BF-4701-4C2B-959F-43BCEA282848}" destId="{52C36FD7-75E0-400A-8104-1B98DFEEAB2F}" srcOrd="0" destOrd="0" presId="urn:microsoft.com/office/officeart/2005/8/layout/hierarchy1"/>
    <dgm:cxn modelId="{2EE1CD96-5D61-4907-9A68-92AB5CF6CB6C}" srcId="{71A90F1A-F8B4-4E3E-842E-6B01941DDB61}" destId="{E4535425-DB05-4E32-86ED-61D6D77AAB95}" srcOrd="0" destOrd="0" parTransId="{4E4D6C29-EF37-434A-8DEF-D63605A929E7}" sibTransId="{B877C2F7-CE7F-43A6-9812-E674C830E857}"/>
    <dgm:cxn modelId="{B2C63831-7E48-4CB5-A39C-A2EE9D9715AC}" type="presOf" srcId="{580A5E12-3FB4-4F67-A54A-F2B4DA08CE3D}" destId="{23B8688A-5A22-4EB6-B6FE-A7A17EB441BE}" srcOrd="0" destOrd="0" presId="urn:microsoft.com/office/officeart/2005/8/layout/hierarchy1"/>
    <dgm:cxn modelId="{93654D1D-33FF-4ACD-A3CA-93F9AA2095DB}" type="presOf" srcId="{2685BCCB-67D6-4A1A-900F-C381FECC3CFE}" destId="{2FE08333-CBCD-4740-88F7-BF4DE3A5F556}" srcOrd="0" destOrd="0" presId="urn:microsoft.com/office/officeart/2005/8/layout/hierarchy1"/>
    <dgm:cxn modelId="{DDCAE929-9C79-49BE-8815-550270A09059}" type="presOf" srcId="{E5BD1012-CE50-401A-8DCC-281B3124480E}" destId="{3C7A278E-8CB8-464F-BD8E-F090A12F7C2B}" srcOrd="0" destOrd="0" presId="urn:microsoft.com/office/officeart/2005/8/layout/hierarchy1"/>
    <dgm:cxn modelId="{869D603A-28BD-4A0D-98D5-759B9F842F66}" srcId="{E4535425-DB05-4E32-86ED-61D6D77AAB95}" destId="{4C49C790-8A9D-4652-AE57-C46FAAE4A8FE}" srcOrd="1" destOrd="0" parTransId="{2685BCCB-67D6-4A1A-900F-C381FECC3CFE}" sibTransId="{94CDEA84-C98E-49AE-A004-EDD19BFD590C}"/>
    <dgm:cxn modelId="{B2236948-6707-4159-AC37-099DFA7F16E1}" srcId="{E4535425-DB05-4E32-86ED-61D6D77AAB95}" destId="{E5BD1012-CE50-401A-8DCC-281B3124480E}" srcOrd="0" destOrd="0" parTransId="{69DEAE1D-EF75-44B5-AB60-273D2403D926}" sibTransId="{4711EA5D-056F-4FCC-8BD2-0A3DA6DC6FAD}"/>
    <dgm:cxn modelId="{F0A14CA7-292E-4FA1-83C3-B3945AF92FCA}" srcId="{71A90F1A-F8B4-4E3E-842E-6B01941DDB61}" destId="{580A5E12-3FB4-4F67-A54A-F2B4DA08CE3D}" srcOrd="1" destOrd="0" parTransId="{0CCA787E-2704-40E1-8B69-C2F50D439182}" sibTransId="{105A79D6-9B50-433E-A17A-779FC999DB47}"/>
    <dgm:cxn modelId="{B75245D5-4B56-47B6-8281-D1FEDCECDABB}" type="presOf" srcId="{69DEAE1D-EF75-44B5-AB60-273D2403D926}" destId="{D04B9DA9-F44A-488A-8120-714C44AD7EDE}" srcOrd="0" destOrd="0" presId="urn:microsoft.com/office/officeart/2005/8/layout/hierarchy1"/>
    <dgm:cxn modelId="{8F8C3A6E-5CEB-4AF0-B1DD-B297657405A3}" type="presOf" srcId="{C77F8684-2AE3-4284-8DC4-DE05ABEA1525}" destId="{C368AEB3-1AF7-4694-A723-8AA3E8447213}" srcOrd="0" destOrd="0" presId="urn:microsoft.com/office/officeart/2005/8/layout/hierarchy1"/>
    <dgm:cxn modelId="{766BD123-BEBE-4AC0-96E6-FCF84836A02A}" srcId="{580A5E12-3FB4-4F67-A54A-F2B4DA08CE3D}" destId="{3050A4BF-4701-4C2B-959F-43BCEA282848}" srcOrd="1" destOrd="0" parTransId="{8DBA197D-442B-4528-9644-E97578885743}" sibTransId="{12B234B9-7C6C-4F6E-A7ED-C9520372898F}"/>
    <dgm:cxn modelId="{359C37F7-C43E-4F05-9930-ABED5A821F06}" type="presOf" srcId="{71A90F1A-F8B4-4E3E-842E-6B01941DDB61}" destId="{1E990212-610E-47F8-B112-3D390C7AE962}" srcOrd="0" destOrd="0" presId="urn:microsoft.com/office/officeart/2005/8/layout/hierarchy1"/>
    <dgm:cxn modelId="{B2D7CC94-413A-4DBF-BD76-23842B9AEBF3}" type="presOf" srcId="{E4535425-DB05-4E32-86ED-61D6D77AAB95}" destId="{99C5C309-1DF8-4DC3-8212-6609FE155096}" srcOrd="0" destOrd="0" presId="urn:microsoft.com/office/officeart/2005/8/layout/hierarchy1"/>
    <dgm:cxn modelId="{B76858E8-0B5F-4498-A5AE-E391BCEA9736}" srcId="{580A5E12-3FB4-4F67-A54A-F2B4DA08CE3D}" destId="{1BBA4527-9F14-46B3-A4B6-860872571B74}" srcOrd="0" destOrd="0" parTransId="{C77F8684-2AE3-4284-8DC4-DE05ABEA1525}" sibTransId="{D7A22A38-C96B-470F-8358-33E290877D83}"/>
    <dgm:cxn modelId="{8D4C8F62-B2FD-49D0-AF83-E7D6B0A2F9A6}" type="presOf" srcId="{4C49C790-8A9D-4652-AE57-C46FAAE4A8FE}" destId="{F5D66753-FFC5-459C-919F-6DADB784BA17}" srcOrd="0" destOrd="0" presId="urn:microsoft.com/office/officeart/2005/8/layout/hierarchy1"/>
    <dgm:cxn modelId="{0A7B9593-0E97-4E6C-BD1C-33EED77C3B71}" type="presOf" srcId="{8DBA197D-442B-4528-9644-E97578885743}" destId="{2E6FA3C1-19E3-482D-B38C-CBF1E325E68B}" srcOrd="0" destOrd="0" presId="urn:microsoft.com/office/officeart/2005/8/layout/hierarchy1"/>
    <dgm:cxn modelId="{63F2AF48-6E3A-4ED4-A846-5FE39792F280}" type="presParOf" srcId="{1E990212-610E-47F8-B112-3D390C7AE962}" destId="{CCB60D45-3809-49CF-8E86-601686BDB7BE}" srcOrd="0" destOrd="0" presId="urn:microsoft.com/office/officeart/2005/8/layout/hierarchy1"/>
    <dgm:cxn modelId="{28FEDF54-9440-496D-B31F-17AF7D9BB55E}" type="presParOf" srcId="{CCB60D45-3809-49CF-8E86-601686BDB7BE}" destId="{28AFE91B-08F6-4643-9CE4-D6111CE6652F}" srcOrd="0" destOrd="0" presId="urn:microsoft.com/office/officeart/2005/8/layout/hierarchy1"/>
    <dgm:cxn modelId="{9ED61CA1-3C71-4D6C-8204-3129F8146827}" type="presParOf" srcId="{28AFE91B-08F6-4643-9CE4-D6111CE6652F}" destId="{4C504306-6101-433E-813D-8451FEA74B3F}" srcOrd="0" destOrd="0" presId="urn:microsoft.com/office/officeart/2005/8/layout/hierarchy1"/>
    <dgm:cxn modelId="{350C2052-F9D8-4ABA-BB82-C596293D386A}" type="presParOf" srcId="{28AFE91B-08F6-4643-9CE4-D6111CE6652F}" destId="{99C5C309-1DF8-4DC3-8212-6609FE155096}" srcOrd="1" destOrd="0" presId="urn:microsoft.com/office/officeart/2005/8/layout/hierarchy1"/>
    <dgm:cxn modelId="{E38385CC-C865-4017-AF6E-AC30EAC34571}" type="presParOf" srcId="{CCB60D45-3809-49CF-8E86-601686BDB7BE}" destId="{666C1E49-BCA8-4874-ABA7-807200DB23EA}" srcOrd="1" destOrd="0" presId="urn:microsoft.com/office/officeart/2005/8/layout/hierarchy1"/>
    <dgm:cxn modelId="{B46D7AFA-D115-4E79-A8A3-643A22FF98F3}" type="presParOf" srcId="{666C1E49-BCA8-4874-ABA7-807200DB23EA}" destId="{D04B9DA9-F44A-488A-8120-714C44AD7EDE}" srcOrd="0" destOrd="0" presId="urn:microsoft.com/office/officeart/2005/8/layout/hierarchy1"/>
    <dgm:cxn modelId="{1A5019CA-F300-430E-BF38-235DB118F6E9}" type="presParOf" srcId="{666C1E49-BCA8-4874-ABA7-807200DB23EA}" destId="{DE1CA474-9113-45E1-B67E-49191D520511}" srcOrd="1" destOrd="0" presId="urn:microsoft.com/office/officeart/2005/8/layout/hierarchy1"/>
    <dgm:cxn modelId="{8B26B9D0-40F0-46C8-A023-D927DACFF74E}" type="presParOf" srcId="{DE1CA474-9113-45E1-B67E-49191D520511}" destId="{D426BE6D-9C83-4B3B-9239-89C9B74B437E}" srcOrd="0" destOrd="0" presId="urn:microsoft.com/office/officeart/2005/8/layout/hierarchy1"/>
    <dgm:cxn modelId="{17221B14-305A-4EE2-B097-58BA8C9C6970}" type="presParOf" srcId="{D426BE6D-9C83-4B3B-9239-89C9B74B437E}" destId="{27F4C875-4386-4B3E-9FDB-3FF1333E78CB}" srcOrd="0" destOrd="0" presId="urn:microsoft.com/office/officeart/2005/8/layout/hierarchy1"/>
    <dgm:cxn modelId="{2C81615B-2470-4FB5-8E04-CC312BE94A42}" type="presParOf" srcId="{D426BE6D-9C83-4B3B-9239-89C9B74B437E}" destId="{3C7A278E-8CB8-464F-BD8E-F090A12F7C2B}" srcOrd="1" destOrd="0" presId="urn:microsoft.com/office/officeart/2005/8/layout/hierarchy1"/>
    <dgm:cxn modelId="{AE2BAB48-2B82-4D87-B0A4-68FADD0EE878}" type="presParOf" srcId="{DE1CA474-9113-45E1-B67E-49191D520511}" destId="{33C11E73-49A4-4E5E-9DBE-A072C130C598}" srcOrd="1" destOrd="0" presId="urn:microsoft.com/office/officeart/2005/8/layout/hierarchy1"/>
    <dgm:cxn modelId="{63A42CFC-7BE4-4C27-9EBA-055D7928ADA2}" type="presParOf" srcId="{666C1E49-BCA8-4874-ABA7-807200DB23EA}" destId="{2FE08333-CBCD-4740-88F7-BF4DE3A5F556}" srcOrd="2" destOrd="0" presId="urn:microsoft.com/office/officeart/2005/8/layout/hierarchy1"/>
    <dgm:cxn modelId="{F02A950B-793A-4A6B-8D35-4FFA50F9AEB8}" type="presParOf" srcId="{666C1E49-BCA8-4874-ABA7-807200DB23EA}" destId="{C8ABFADB-0800-4E03-A9FE-98294364E84A}" srcOrd="3" destOrd="0" presId="urn:microsoft.com/office/officeart/2005/8/layout/hierarchy1"/>
    <dgm:cxn modelId="{7C0E95F5-DF0F-42E5-B8FC-D96E253F2A55}" type="presParOf" srcId="{C8ABFADB-0800-4E03-A9FE-98294364E84A}" destId="{6384876C-36F4-4B46-AE96-1B9898A83E56}" srcOrd="0" destOrd="0" presId="urn:microsoft.com/office/officeart/2005/8/layout/hierarchy1"/>
    <dgm:cxn modelId="{BBFCBD81-A56E-433F-BE06-8C6A2400BCE6}" type="presParOf" srcId="{6384876C-36F4-4B46-AE96-1B9898A83E56}" destId="{11ABF479-98E5-443C-9D8C-D6D92D4DFC9C}" srcOrd="0" destOrd="0" presId="urn:microsoft.com/office/officeart/2005/8/layout/hierarchy1"/>
    <dgm:cxn modelId="{1FEB9EB2-20F7-4E15-8AA7-24F000F7679C}" type="presParOf" srcId="{6384876C-36F4-4B46-AE96-1B9898A83E56}" destId="{F5D66753-FFC5-459C-919F-6DADB784BA17}" srcOrd="1" destOrd="0" presId="urn:microsoft.com/office/officeart/2005/8/layout/hierarchy1"/>
    <dgm:cxn modelId="{49B9D64F-CFA2-4873-A8E8-9D80053ECC59}" type="presParOf" srcId="{C8ABFADB-0800-4E03-A9FE-98294364E84A}" destId="{C16F585F-BF70-4A94-AB8A-1B3836E5B939}" srcOrd="1" destOrd="0" presId="urn:microsoft.com/office/officeart/2005/8/layout/hierarchy1"/>
    <dgm:cxn modelId="{F7E03F29-9827-4624-A859-C9DBC6469A81}" type="presParOf" srcId="{1E990212-610E-47F8-B112-3D390C7AE962}" destId="{DA0C81AE-AA20-4730-A426-52AC2E7513F2}" srcOrd="1" destOrd="0" presId="urn:microsoft.com/office/officeart/2005/8/layout/hierarchy1"/>
    <dgm:cxn modelId="{E070527F-1B14-444B-A9C8-E1C6E4DFCC38}" type="presParOf" srcId="{DA0C81AE-AA20-4730-A426-52AC2E7513F2}" destId="{2E906518-9258-4B9B-8D73-A0684610B8FB}" srcOrd="0" destOrd="0" presId="urn:microsoft.com/office/officeart/2005/8/layout/hierarchy1"/>
    <dgm:cxn modelId="{088434BA-9690-49E0-A7F7-4677B5DC9C35}" type="presParOf" srcId="{2E906518-9258-4B9B-8D73-A0684610B8FB}" destId="{2579D855-C5B1-44C8-8EB0-84B689A8A465}" srcOrd="0" destOrd="0" presId="urn:microsoft.com/office/officeart/2005/8/layout/hierarchy1"/>
    <dgm:cxn modelId="{C004D154-B143-42F3-861F-D96740FEC538}" type="presParOf" srcId="{2E906518-9258-4B9B-8D73-A0684610B8FB}" destId="{23B8688A-5A22-4EB6-B6FE-A7A17EB441BE}" srcOrd="1" destOrd="0" presId="urn:microsoft.com/office/officeart/2005/8/layout/hierarchy1"/>
    <dgm:cxn modelId="{5C2EF423-FFB4-489C-A87E-4AF6862A1C8D}" type="presParOf" srcId="{DA0C81AE-AA20-4730-A426-52AC2E7513F2}" destId="{E9F06A64-BE8B-4195-8B60-E7A58CA5C84F}" srcOrd="1" destOrd="0" presId="urn:microsoft.com/office/officeart/2005/8/layout/hierarchy1"/>
    <dgm:cxn modelId="{97BE0280-F36C-42BC-85C2-FFECFE0AEECD}" type="presParOf" srcId="{E9F06A64-BE8B-4195-8B60-E7A58CA5C84F}" destId="{C368AEB3-1AF7-4694-A723-8AA3E8447213}" srcOrd="0" destOrd="0" presId="urn:microsoft.com/office/officeart/2005/8/layout/hierarchy1"/>
    <dgm:cxn modelId="{C2056089-E83F-402C-8C7E-0B1DC6C9A9EE}" type="presParOf" srcId="{E9F06A64-BE8B-4195-8B60-E7A58CA5C84F}" destId="{20CCB9FF-67A8-4E14-9FE5-AB069F6399EA}" srcOrd="1" destOrd="0" presId="urn:microsoft.com/office/officeart/2005/8/layout/hierarchy1"/>
    <dgm:cxn modelId="{FB70DC12-4A7A-495D-808D-06E529034A01}" type="presParOf" srcId="{20CCB9FF-67A8-4E14-9FE5-AB069F6399EA}" destId="{85C5FE7E-0261-41A4-9E51-402F073E06FA}" srcOrd="0" destOrd="0" presId="urn:microsoft.com/office/officeart/2005/8/layout/hierarchy1"/>
    <dgm:cxn modelId="{27CC5BCC-9357-40A5-876E-8DB92AB82CE5}" type="presParOf" srcId="{85C5FE7E-0261-41A4-9E51-402F073E06FA}" destId="{34B2BAA6-639F-4C90-A396-825F85228B63}" srcOrd="0" destOrd="0" presId="urn:microsoft.com/office/officeart/2005/8/layout/hierarchy1"/>
    <dgm:cxn modelId="{ED119B4F-1DC1-49E4-9635-443F839F3E8D}" type="presParOf" srcId="{85C5FE7E-0261-41A4-9E51-402F073E06FA}" destId="{989AF967-0400-4AD8-B86F-E05C34EA04A8}" srcOrd="1" destOrd="0" presId="urn:microsoft.com/office/officeart/2005/8/layout/hierarchy1"/>
    <dgm:cxn modelId="{EE404565-1E03-415D-AED8-68D9C959DECF}" type="presParOf" srcId="{20CCB9FF-67A8-4E14-9FE5-AB069F6399EA}" destId="{D7AD6278-6D3F-4BD0-9409-37DDDD6D7D12}" srcOrd="1" destOrd="0" presId="urn:microsoft.com/office/officeart/2005/8/layout/hierarchy1"/>
    <dgm:cxn modelId="{ABE84C65-E9CC-4F17-B307-1590201E8089}" type="presParOf" srcId="{E9F06A64-BE8B-4195-8B60-E7A58CA5C84F}" destId="{2E6FA3C1-19E3-482D-B38C-CBF1E325E68B}" srcOrd="2" destOrd="0" presId="urn:microsoft.com/office/officeart/2005/8/layout/hierarchy1"/>
    <dgm:cxn modelId="{9E0A58D5-D5EE-4D2A-96C2-A91DA58D85CD}" type="presParOf" srcId="{E9F06A64-BE8B-4195-8B60-E7A58CA5C84F}" destId="{D3774E20-32E8-4D07-8AD8-C8E9988DEE4C}" srcOrd="3" destOrd="0" presId="urn:microsoft.com/office/officeart/2005/8/layout/hierarchy1"/>
    <dgm:cxn modelId="{03D15733-79F4-44D9-9ADB-7D4EB53A978D}" type="presParOf" srcId="{D3774E20-32E8-4D07-8AD8-C8E9988DEE4C}" destId="{8ABFBAC2-B72B-47DD-B799-D7422DF75ECF}" srcOrd="0" destOrd="0" presId="urn:microsoft.com/office/officeart/2005/8/layout/hierarchy1"/>
    <dgm:cxn modelId="{7D6A3CC2-51A5-4543-8510-927560B0C41D}" type="presParOf" srcId="{8ABFBAC2-B72B-47DD-B799-D7422DF75ECF}" destId="{3E7BDD20-BABA-4B02-B99E-3A30FA41EEC7}" srcOrd="0" destOrd="0" presId="urn:microsoft.com/office/officeart/2005/8/layout/hierarchy1"/>
    <dgm:cxn modelId="{6CEF1A74-B906-4AAD-AC9F-7CC9A041F003}" type="presParOf" srcId="{8ABFBAC2-B72B-47DD-B799-D7422DF75ECF}" destId="{52C36FD7-75E0-400A-8104-1B98DFEEAB2F}" srcOrd="1" destOrd="0" presId="urn:microsoft.com/office/officeart/2005/8/layout/hierarchy1"/>
    <dgm:cxn modelId="{C0C9A4CA-1103-4378-BBE2-0C9E0D48A1E7}" type="presParOf" srcId="{D3774E20-32E8-4D07-8AD8-C8E9988DEE4C}" destId="{C452356C-595E-4925-8B0C-C4BAB9D9E4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BAF6A-0FDF-4585-B0D9-5C55689640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AC7B15-4C48-419C-88BA-ADFF828193A9}">
      <dgm:prSet/>
      <dgm:spPr/>
      <dgm:t>
        <a:bodyPr/>
        <a:lstStyle/>
        <a:p>
          <a:r>
            <a:rPr lang="en-US"/>
            <a:t>Séparer les préoccupations à prendre en compte</a:t>
          </a:r>
        </a:p>
      </dgm:t>
    </dgm:pt>
    <dgm:pt modelId="{E60277C5-BBE8-4D63-B40C-66A4D2821C23}" type="parTrans" cxnId="{FFA791A7-A244-48D0-9249-9D5D11EC6616}">
      <dgm:prSet/>
      <dgm:spPr/>
      <dgm:t>
        <a:bodyPr/>
        <a:lstStyle/>
        <a:p>
          <a:endParaRPr lang="en-US"/>
        </a:p>
      </dgm:t>
    </dgm:pt>
    <dgm:pt modelId="{49F9C5DE-9F19-4966-AE55-AADDA42727B3}" type="sibTrans" cxnId="{FFA791A7-A244-48D0-9249-9D5D11EC6616}">
      <dgm:prSet/>
      <dgm:spPr/>
      <dgm:t>
        <a:bodyPr/>
        <a:lstStyle/>
        <a:p>
          <a:endParaRPr lang="en-US"/>
        </a:p>
      </dgm:t>
    </dgm:pt>
    <dgm:pt modelId="{AA11976F-558C-49B2-8382-36AD54A06C7F}">
      <dgm:prSet/>
      <dgm:spPr/>
      <dgm:t>
        <a:bodyPr/>
        <a:lstStyle/>
        <a:p>
          <a:r>
            <a:rPr lang="en-US"/>
            <a:t>Refaire le diagramme UML </a:t>
          </a:r>
        </a:p>
      </dgm:t>
    </dgm:pt>
    <dgm:pt modelId="{82591941-9D3A-4F05-BAB8-829EF977504E}" type="parTrans" cxnId="{408402D9-3323-4464-B185-45050727C94C}">
      <dgm:prSet/>
      <dgm:spPr/>
      <dgm:t>
        <a:bodyPr/>
        <a:lstStyle/>
        <a:p>
          <a:endParaRPr lang="en-US"/>
        </a:p>
      </dgm:t>
    </dgm:pt>
    <dgm:pt modelId="{F6DE969E-53C2-4EC9-911B-94C49CD8F574}" type="sibTrans" cxnId="{408402D9-3323-4464-B185-45050727C94C}">
      <dgm:prSet/>
      <dgm:spPr/>
      <dgm:t>
        <a:bodyPr/>
        <a:lstStyle/>
        <a:p>
          <a:endParaRPr lang="en-US"/>
        </a:p>
      </dgm:t>
    </dgm:pt>
    <dgm:pt modelId="{7E784422-08BC-4397-8335-38DB15B24AB6}">
      <dgm:prSet/>
      <dgm:spPr/>
      <dgm:t>
        <a:bodyPr/>
        <a:lstStyle/>
        <a:p>
          <a:r>
            <a:rPr lang="en-US"/>
            <a:t>Implémenter l'application à partir du nouveau schéma de conception</a:t>
          </a:r>
        </a:p>
      </dgm:t>
    </dgm:pt>
    <dgm:pt modelId="{683933FB-4401-49E2-8023-21BE96F959A9}" type="parTrans" cxnId="{027EA91D-EB08-42E5-BD7C-90F28C9B6470}">
      <dgm:prSet/>
      <dgm:spPr/>
      <dgm:t>
        <a:bodyPr/>
        <a:lstStyle/>
        <a:p>
          <a:endParaRPr lang="en-US"/>
        </a:p>
      </dgm:t>
    </dgm:pt>
    <dgm:pt modelId="{2EA565B7-7BCF-4A71-93C0-A9DA6A8A3D3C}" type="sibTrans" cxnId="{027EA91D-EB08-42E5-BD7C-90F28C9B6470}">
      <dgm:prSet/>
      <dgm:spPr/>
      <dgm:t>
        <a:bodyPr/>
        <a:lstStyle/>
        <a:p>
          <a:endParaRPr lang="en-US"/>
        </a:p>
      </dgm:t>
    </dgm:pt>
    <dgm:pt modelId="{D16C28D8-0831-4271-9491-ED564FA61B83}" type="pres">
      <dgm:prSet presAssocID="{282BAF6A-0FDF-4585-B0D9-5C556896401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A6AD7C1-9F04-4225-8537-26555D748BE2}" type="pres">
      <dgm:prSet presAssocID="{AEAC7B15-4C48-419C-88BA-ADFF828193A9}" presName="compNode" presStyleCnt="0"/>
      <dgm:spPr/>
    </dgm:pt>
    <dgm:pt modelId="{EA7B016D-A278-49B2-89FE-B3EE471AC79C}" type="pres">
      <dgm:prSet presAssocID="{AEAC7B15-4C48-419C-88BA-ADFF828193A9}" presName="bgRect" presStyleLbl="bgShp" presStyleIdx="0" presStyleCnt="3"/>
      <dgm:spPr/>
    </dgm:pt>
    <dgm:pt modelId="{241776CE-21A6-40D5-8408-A3674DBFC810}" type="pres">
      <dgm:prSet presAssocID="{AEAC7B15-4C48-419C-88BA-ADFF828193A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9B54CCF-78EC-4707-8326-00537729EB32}" type="pres">
      <dgm:prSet presAssocID="{AEAC7B15-4C48-419C-88BA-ADFF828193A9}" presName="spaceRect" presStyleCnt="0"/>
      <dgm:spPr/>
    </dgm:pt>
    <dgm:pt modelId="{5AC2E509-7EF3-428D-84AC-D2D79FB413F6}" type="pres">
      <dgm:prSet presAssocID="{AEAC7B15-4C48-419C-88BA-ADFF828193A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9BCBB2A-F6C1-4B78-B9B2-10C6E0F01195}" type="pres">
      <dgm:prSet presAssocID="{49F9C5DE-9F19-4966-AE55-AADDA42727B3}" presName="sibTrans" presStyleCnt="0"/>
      <dgm:spPr/>
    </dgm:pt>
    <dgm:pt modelId="{80D14E53-142A-49F4-BF56-B8D23B84D636}" type="pres">
      <dgm:prSet presAssocID="{AA11976F-558C-49B2-8382-36AD54A06C7F}" presName="compNode" presStyleCnt="0"/>
      <dgm:spPr/>
    </dgm:pt>
    <dgm:pt modelId="{86EAC14A-83BF-47D4-A307-029A721130D8}" type="pres">
      <dgm:prSet presAssocID="{AA11976F-558C-49B2-8382-36AD54A06C7F}" presName="bgRect" presStyleLbl="bgShp" presStyleIdx="1" presStyleCnt="3"/>
      <dgm:spPr/>
    </dgm:pt>
    <dgm:pt modelId="{7E03F7BB-AAF2-437F-9EAD-6C9F8C933217}" type="pres">
      <dgm:prSet presAssocID="{AA11976F-558C-49B2-8382-36AD54A06C7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312726-352C-42CB-AA3F-30660DE9B90D}" type="pres">
      <dgm:prSet presAssocID="{AA11976F-558C-49B2-8382-36AD54A06C7F}" presName="spaceRect" presStyleCnt="0"/>
      <dgm:spPr/>
    </dgm:pt>
    <dgm:pt modelId="{206F7C7F-B250-482A-95EF-8562C7A6A54B}" type="pres">
      <dgm:prSet presAssocID="{AA11976F-558C-49B2-8382-36AD54A06C7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2266ACA-294B-43EE-A006-206A30765519}" type="pres">
      <dgm:prSet presAssocID="{F6DE969E-53C2-4EC9-911B-94C49CD8F574}" presName="sibTrans" presStyleCnt="0"/>
      <dgm:spPr/>
    </dgm:pt>
    <dgm:pt modelId="{3E9529AB-500E-4072-BBD7-7A2232A79928}" type="pres">
      <dgm:prSet presAssocID="{7E784422-08BC-4397-8335-38DB15B24AB6}" presName="compNode" presStyleCnt="0"/>
      <dgm:spPr/>
    </dgm:pt>
    <dgm:pt modelId="{06642743-7926-4D4F-AD6E-68BF7368BBFD}" type="pres">
      <dgm:prSet presAssocID="{7E784422-08BC-4397-8335-38DB15B24AB6}" presName="bgRect" presStyleLbl="bgShp" presStyleIdx="2" presStyleCnt="3"/>
      <dgm:spPr/>
    </dgm:pt>
    <dgm:pt modelId="{5265B10D-7BF4-4F1D-BEA6-59A9A989CC8D}" type="pres">
      <dgm:prSet presAssocID="{7E784422-08BC-4397-8335-38DB15B24AB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7182915-3D0D-4726-9471-B2CC118F18D3}" type="pres">
      <dgm:prSet presAssocID="{7E784422-08BC-4397-8335-38DB15B24AB6}" presName="spaceRect" presStyleCnt="0"/>
      <dgm:spPr/>
    </dgm:pt>
    <dgm:pt modelId="{FBE61ADA-BCEF-4065-AA84-071F1094EAA6}" type="pres">
      <dgm:prSet presAssocID="{7E784422-08BC-4397-8335-38DB15B24AB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9A8142CE-0035-497D-8EA3-8359A95533A9}" type="presOf" srcId="{AEAC7B15-4C48-419C-88BA-ADFF828193A9}" destId="{5AC2E509-7EF3-428D-84AC-D2D79FB413F6}" srcOrd="0" destOrd="0" presId="urn:microsoft.com/office/officeart/2018/2/layout/IconVerticalSolidList"/>
    <dgm:cxn modelId="{027EA91D-EB08-42E5-BD7C-90F28C9B6470}" srcId="{282BAF6A-0FDF-4585-B0D9-5C5568964012}" destId="{7E784422-08BC-4397-8335-38DB15B24AB6}" srcOrd="2" destOrd="0" parTransId="{683933FB-4401-49E2-8023-21BE96F959A9}" sibTransId="{2EA565B7-7BCF-4A71-93C0-A9DA6A8A3D3C}"/>
    <dgm:cxn modelId="{FFA791A7-A244-48D0-9249-9D5D11EC6616}" srcId="{282BAF6A-0FDF-4585-B0D9-5C5568964012}" destId="{AEAC7B15-4C48-419C-88BA-ADFF828193A9}" srcOrd="0" destOrd="0" parTransId="{E60277C5-BBE8-4D63-B40C-66A4D2821C23}" sibTransId="{49F9C5DE-9F19-4966-AE55-AADDA42727B3}"/>
    <dgm:cxn modelId="{408402D9-3323-4464-B185-45050727C94C}" srcId="{282BAF6A-0FDF-4585-B0D9-5C5568964012}" destId="{AA11976F-558C-49B2-8382-36AD54A06C7F}" srcOrd="1" destOrd="0" parTransId="{82591941-9D3A-4F05-BAB8-829EF977504E}" sibTransId="{F6DE969E-53C2-4EC9-911B-94C49CD8F574}"/>
    <dgm:cxn modelId="{EDF48630-371F-4CBA-9613-2F82E9E42406}" type="presOf" srcId="{282BAF6A-0FDF-4585-B0D9-5C5568964012}" destId="{D16C28D8-0831-4271-9491-ED564FA61B83}" srcOrd="0" destOrd="0" presId="urn:microsoft.com/office/officeart/2018/2/layout/IconVerticalSolidList"/>
    <dgm:cxn modelId="{621F0E71-3272-4F92-B85C-DC3A88AACFCB}" type="presOf" srcId="{7E784422-08BC-4397-8335-38DB15B24AB6}" destId="{FBE61ADA-BCEF-4065-AA84-071F1094EAA6}" srcOrd="0" destOrd="0" presId="urn:microsoft.com/office/officeart/2018/2/layout/IconVerticalSolidList"/>
    <dgm:cxn modelId="{108D3662-7DF5-4968-83DE-6667646F4AA0}" type="presOf" srcId="{AA11976F-558C-49B2-8382-36AD54A06C7F}" destId="{206F7C7F-B250-482A-95EF-8562C7A6A54B}" srcOrd="0" destOrd="0" presId="urn:microsoft.com/office/officeart/2018/2/layout/IconVerticalSolidList"/>
    <dgm:cxn modelId="{07DDB141-FB2F-4DB9-8CB7-290A15BFA5FE}" type="presParOf" srcId="{D16C28D8-0831-4271-9491-ED564FA61B83}" destId="{4A6AD7C1-9F04-4225-8537-26555D748BE2}" srcOrd="0" destOrd="0" presId="urn:microsoft.com/office/officeart/2018/2/layout/IconVerticalSolidList"/>
    <dgm:cxn modelId="{98586C0C-9BF2-49B5-96B5-5CB0B712403C}" type="presParOf" srcId="{4A6AD7C1-9F04-4225-8537-26555D748BE2}" destId="{EA7B016D-A278-49B2-89FE-B3EE471AC79C}" srcOrd="0" destOrd="0" presId="urn:microsoft.com/office/officeart/2018/2/layout/IconVerticalSolidList"/>
    <dgm:cxn modelId="{2DCE788E-5632-44D4-AD08-942BF0D987B4}" type="presParOf" srcId="{4A6AD7C1-9F04-4225-8537-26555D748BE2}" destId="{241776CE-21A6-40D5-8408-A3674DBFC810}" srcOrd="1" destOrd="0" presId="urn:microsoft.com/office/officeart/2018/2/layout/IconVerticalSolidList"/>
    <dgm:cxn modelId="{45730D0F-5415-4C8D-A8C4-8D81A7337AC0}" type="presParOf" srcId="{4A6AD7C1-9F04-4225-8537-26555D748BE2}" destId="{49B54CCF-78EC-4707-8326-00537729EB32}" srcOrd="2" destOrd="0" presId="urn:microsoft.com/office/officeart/2018/2/layout/IconVerticalSolidList"/>
    <dgm:cxn modelId="{D8B531A6-2647-4217-929B-55E16C85F9C3}" type="presParOf" srcId="{4A6AD7C1-9F04-4225-8537-26555D748BE2}" destId="{5AC2E509-7EF3-428D-84AC-D2D79FB413F6}" srcOrd="3" destOrd="0" presId="urn:microsoft.com/office/officeart/2018/2/layout/IconVerticalSolidList"/>
    <dgm:cxn modelId="{BA808083-604C-480A-B68A-C473804276C6}" type="presParOf" srcId="{D16C28D8-0831-4271-9491-ED564FA61B83}" destId="{89BCBB2A-F6C1-4B78-B9B2-10C6E0F01195}" srcOrd="1" destOrd="0" presId="urn:microsoft.com/office/officeart/2018/2/layout/IconVerticalSolidList"/>
    <dgm:cxn modelId="{9E19633E-FC8A-4968-95C8-B74C850E260E}" type="presParOf" srcId="{D16C28D8-0831-4271-9491-ED564FA61B83}" destId="{80D14E53-142A-49F4-BF56-B8D23B84D636}" srcOrd="2" destOrd="0" presId="urn:microsoft.com/office/officeart/2018/2/layout/IconVerticalSolidList"/>
    <dgm:cxn modelId="{960096AD-932D-441C-9744-C5DEE798E904}" type="presParOf" srcId="{80D14E53-142A-49F4-BF56-B8D23B84D636}" destId="{86EAC14A-83BF-47D4-A307-029A721130D8}" srcOrd="0" destOrd="0" presId="urn:microsoft.com/office/officeart/2018/2/layout/IconVerticalSolidList"/>
    <dgm:cxn modelId="{5356A88D-689B-43FF-ACAE-DA9BE12BB45F}" type="presParOf" srcId="{80D14E53-142A-49F4-BF56-B8D23B84D636}" destId="{7E03F7BB-AAF2-437F-9EAD-6C9F8C933217}" srcOrd="1" destOrd="0" presId="urn:microsoft.com/office/officeart/2018/2/layout/IconVerticalSolidList"/>
    <dgm:cxn modelId="{2D93E985-C1E3-4B07-8D0E-B093508F356D}" type="presParOf" srcId="{80D14E53-142A-49F4-BF56-B8D23B84D636}" destId="{92312726-352C-42CB-AA3F-30660DE9B90D}" srcOrd="2" destOrd="0" presId="urn:microsoft.com/office/officeart/2018/2/layout/IconVerticalSolidList"/>
    <dgm:cxn modelId="{74D3BDCA-8AE9-453A-86E4-A8BC16C40F69}" type="presParOf" srcId="{80D14E53-142A-49F4-BF56-B8D23B84D636}" destId="{206F7C7F-B250-482A-95EF-8562C7A6A54B}" srcOrd="3" destOrd="0" presId="urn:microsoft.com/office/officeart/2018/2/layout/IconVerticalSolidList"/>
    <dgm:cxn modelId="{FFBEE840-0135-420B-AEBC-3E09A50A2537}" type="presParOf" srcId="{D16C28D8-0831-4271-9491-ED564FA61B83}" destId="{02266ACA-294B-43EE-A006-206A30765519}" srcOrd="3" destOrd="0" presId="urn:microsoft.com/office/officeart/2018/2/layout/IconVerticalSolidList"/>
    <dgm:cxn modelId="{5FBEB5CD-C687-472B-9A6F-04F7192DD7D7}" type="presParOf" srcId="{D16C28D8-0831-4271-9491-ED564FA61B83}" destId="{3E9529AB-500E-4072-BBD7-7A2232A79928}" srcOrd="4" destOrd="0" presId="urn:microsoft.com/office/officeart/2018/2/layout/IconVerticalSolidList"/>
    <dgm:cxn modelId="{96D14DCF-3B04-4C5E-A95F-EC67EE641C43}" type="presParOf" srcId="{3E9529AB-500E-4072-BBD7-7A2232A79928}" destId="{06642743-7926-4D4F-AD6E-68BF7368BBFD}" srcOrd="0" destOrd="0" presId="urn:microsoft.com/office/officeart/2018/2/layout/IconVerticalSolidList"/>
    <dgm:cxn modelId="{A867AC5A-B40D-4546-9E17-B913E77A5023}" type="presParOf" srcId="{3E9529AB-500E-4072-BBD7-7A2232A79928}" destId="{5265B10D-7BF4-4F1D-BEA6-59A9A989CC8D}" srcOrd="1" destOrd="0" presId="urn:microsoft.com/office/officeart/2018/2/layout/IconVerticalSolidList"/>
    <dgm:cxn modelId="{138B4175-5CAB-47F2-9351-F43DADFD463D}" type="presParOf" srcId="{3E9529AB-500E-4072-BBD7-7A2232A79928}" destId="{17182915-3D0D-4726-9471-B2CC118F18D3}" srcOrd="2" destOrd="0" presId="urn:microsoft.com/office/officeart/2018/2/layout/IconVerticalSolidList"/>
    <dgm:cxn modelId="{88189C0D-3676-4BAC-A57E-B94375BDC330}" type="presParOf" srcId="{3E9529AB-500E-4072-BBD7-7A2232A79928}" destId="{FBE61ADA-BCEF-4065-AA84-071F1094EA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85E226-2868-45DA-A3B0-D50F9584CE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B0FF38-48F0-46D8-A708-DA8F2FFD9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Identification des préoccupations principale</a:t>
          </a:r>
        </a:p>
      </dgm:t>
    </dgm:pt>
    <dgm:pt modelId="{EF3F0233-BD58-4087-AFB9-11F3CCC6A1AD}" type="parTrans" cxnId="{AC59DB34-9150-4465-ACAA-227653CE0496}">
      <dgm:prSet/>
      <dgm:spPr/>
      <dgm:t>
        <a:bodyPr/>
        <a:lstStyle/>
        <a:p>
          <a:endParaRPr lang="en-US"/>
        </a:p>
      </dgm:t>
    </dgm:pt>
    <dgm:pt modelId="{B915DA1F-403A-4AA3-BA3F-618BA8C08D34}" type="sibTrans" cxnId="{AC59DB34-9150-4465-ACAA-227653CE0496}">
      <dgm:prSet/>
      <dgm:spPr/>
      <dgm:t>
        <a:bodyPr/>
        <a:lstStyle/>
        <a:p>
          <a:endParaRPr lang="en-US"/>
        </a:p>
      </dgm:t>
    </dgm:pt>
    <dgm:pt modelId="{358295AD-E237-4B89-9516-495761755F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Nouveau diagramme de classe UML</a:t>
          </a:r>
        </a:p>
      </dgm:t>
    </dgm:pt>
    <dgm:pt modelId="{8CF72135-9935-4B9F-8FFC-97FB33C8A49E}" type="parTrans" cxnId="{06DCF49B-1454-4CF9-954E-441A8A1D4633}">
      <dgm:prSet/>
      <dgm:spPr/>
      <dgm:t>
        <a:bodyPr/>
        <a:lstStyle/>
        <a:p>
          <a:endParaRPr lang="en-US"/>
        </a:p>
      </dgm:t>
    </dgm:pt>
    <dgm:pt modelId="{51E16D02-A00A-4FA0-8EB9-E7AF96479578}" type="sibTrans" cxnId="{06DCF49B-1454-4CF9-954E-441A8A1D4633}">
      <dgm:prSet/>
      <dgm:spPr/>
      <dgm:t>
        <a:bodyPr/>
        <a:lstStyle/>
        <a:p>
          <a:endParaRPr lang="en-US"/>
        </a:p>
      </dgm:t>
    </dgm:pt>
    <dgm:pt modelId="{AD1F91BA-8550-4FA3-AD06-F7AD24932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Réorganisation du code</a:t>
          </a:r>
        </a:p>
      </dgm:t>
    </dgm:pt>
    <dgm:pt modelId="{52DAB2DC-4E68-4788-81F7-AE5105D8241A}" type="parTrans" cxnId="{3412622D-F7AB-4238-BCFF-AFE3598C8F8A}">
      <dgm:prSet/>
      <dgm:spPr/>
      <dgm:t>
        <a:bodyPr/>
        <a:lstStyle/>
        <a:p>
          <a:endParaRPr lang="en-US"/>
        </a:p>
      </dgm:t>
    </dgm:pt>
    <dgm:pt modelId="{F564C7B8-2145-4258-8005-B478B2A06C97}" type="sibTrans" cxnId="{3412622D-F7AB-4238-BCFF-AFE3598C8F8A}">
      <dgm:prSet/>
      <dgm:spPr/>
      <dgm:t>
        <a:bodyPr/>
        <a:lstStyle/>
        <a:p>
          <a:endParaRPr lang="en-US"/>
        </a:p>
      </dgm:t>
    </dgm:pt>
    <dgm:pt modelId="{8DAD1FDF-F646-43AD-B6B5-0ECE96DD5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Nouveau passage des métriques</a:t>
          </a:r>
          <a:br>
            <a:rPr lang="en-US"/>
          </a:br>
          <a:endParaRPr lang="en-US"/>
        </a:p>
      </dgm:t>
    </dgm:pt>
    <dgm:pt modelId="{7B0CCA9A-6775-4091-869F-3CC4AB9B28A5}" type="parTrans" cxnId="{2E67284A-057E-4489-A91C-8B1CED5A70B7}">
      <dgm:prSet/>
      <dgm:spPr/>
      <dgm:t>
        <a:bodyPr/>
        <a:lstStyle/>
        <a:p>
          <a:endParaRPr lang="en-US"/>
        </a:p>
      </dgm:t>
    </dgm:pt>
    <dgm:pt modelId="{F219CCE5-F2E6-4F9D-B62F-9D02BB36C14F}" type="sibTrans" cxnId="{2E67284A-057E-4489-A91C-8B1CED5A70B7}">
      <dgm:prSet/>
      <dgm:spPr/>
      <dgm:t>
        <a:bodyPr/>
        <a:lstStyle/>
        <a:p>
          <a:endParaRPr lang="en-US"/>
        </a:p>
      </dgm:t>
    </dgm:pt>
    <dgm:pt modelId="{BA0675A0-A0C9-4ED7-9670-336C618B0777}" type="pres">
      <dgm:prSet presAssocID="{3F85E226-2868-45DA-A3B0-D50F9584CE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BA16CC-E48A-4F9A-BC16-E0F1615E6E25}" type="pres">
      <dgm:prSet presAssocID="{4CB0FF38-48F0-46D8-A708-DA8F2FFD908A}" presName="compNode" presStyleCnt="0"/>
      <dgm:spPr/>
    </dgm:pt>
    <dgm:pt modelId="{591784C6-0ABF-404E-86D1-42F15DC9CB24}" type="pres">
      <dgm:prSet presAssocID="{4CB0FF38-48F0-46D8-A708-DA8F2FFD908A}" presName="bgRect" presStyleLbl="bgShp" presStyleIdx="0" presStyleCnt="4"/>
      <dgm:spPr/>
    </dgm:pt>
    <dgm:pt modelId="{9CC1298F-58D3-4905-8196-CF26DBB00384}" type="pres">
      <dgm:prSet presAssocID="{4CB0FF38-48F0-46D8-A708-DA8F2FFD908A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076DA3AF-CFEF-4D1B-8B99-FA688CFC0508}" type="pres">
      <dgm:prSet presAssocID="{4CB0FF38-48F0-46D8-A708-DA8F2FFD908A}" presName="spaceRect" presStyleCnt="0"/>
      <dgm:spPr/>
    </dgm:pt>
    <dgm:pt modelId="{ADA1147A-6AA5-454F-9FDB-00993BF21521}" type="pres">
      <dgm:prSet presAssocID="{4CB0FF38-48F0-46D8-A708-DA8F2FFD908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51DFD54-F4EF-40EE-8E24-257793C3EF45}" type="pres">
      <dgm:prSet presAssocID="{B915DA1F-403A-4AA3-BA3F-618BA8C08D34}" presName="sibTrans" presStyleCnt="0"/>
      <dgm:spPr/>
    </dgm:pt>
    <dgm:pt modelId="{18F7A3DC-8E93-4F78-A744-C39A18701210}" type="pres">
      <dgm:prSet presAssocID="{358295AD-E237-4B89-9516-495761755FF7}" presName="compNode" presStyleCnt="0"/>
      <dgm:spPr/>
    </dgm:pt>
    <dgm:pt modelId="{61407851-EA7D-4330-818A-4AE62992D5E8}" type="pres">
      <dgm:prSet presAssocID="{358295AD-E237-4B89-9516-495761755FF7}" presName="bgRect" presStyleLbl="bgShp" presStyleIdx="1" presStyleCnt="4"/>
      <dgm:spPr/>
    </dgm:pt>
    <dgm:pt modelId="{D18E196F-5F6E-4B7C-B1F7-82C89A6EB2F3}" type="pres">
      <dgm:prSet presAssocID="{358295AD-E237-4B89-9516-495761755FF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BE9DFF4-9238-4529-B66F-7E8F828D39F6}" type="pres">
      <dgm:prSet presAssocID="{358295AD-E237-4B89-9516-495761755FF7}" presName="spaceRect" presStyleCnt="0"/>
      <dgm:spPr/>
    </dgm:pt>
    <dgm:pt modelId="{01D16E07-AD48-4D13-9D9B-A5B5A459A1F5}" type="pres">
      <dgm:prSet presAssocID="{358295AD-E237-4B89-9516-495761755FF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DD9F44C1-9D2D-47B2-8D68-4351FAFF4FFA}" type="pres">
      <dgm:prSet presAssocID="{51E16D02-A00A-4FA0-8EB9-E7AF96479578}" presName="sibTrans" presStyleCnt="0"/>
      <dgm:spPr/>
    </dgm:pt>
    <dgm:pt modelId="{C722BB60-E8F9-46ED-8D37-56D3399651BE}" type="pres">
      <dgm:prSet presAssocID="{AD1F91BA-8550-4FA3-AD06-F7AD24932EB1}" presName="compNode" presStyleCnt="0"/>
      <dgm:spPr/>
    </dgm:pt>
    <dgm:pt modelId="{30D4AFAD-3706-46C8-A5D7-54223694D745}" type="pres">
      <dgm:prSet presAssocID="{AD1F91BA-8550-4FA3-AD06-F7AD24932EB1}" presName="bgRect" presStyleLbl="bgShp" presStyleIdx="2" presStyleCnt="4"/>
      <dgm:spPr/>
    </dgm:pt>
    <dgm:pt modelId="{1E6582D8-ADDB-4318-8C5E-CDF287B581AC}" type="pres">
      <dgm:prSet presAssocID="{AD1F91BA-8550-4FA3-AD06-F7AD24932EB1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9FCDFC-1A6D-4686-B65A-AF3409CDC5E6}" type="pres">
      <dgm:prSet presAssocID="{AD1F91BA-8550-4FA3-AD06-F7AD24932EB1}" presName="spaceRect" presStyleCnt="0"/>
      <dgm:spPr/>
    </dgm:pt>
    <dgm:pt modelId="{818CDEA2-9217-4510-A0E3-020B879A22D0}" type="pres">
      <dgm:prSet presAssocID="{AD1F91BA-8550-4FA3-AD06-F7AD24932EB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81FEF88-E0D9-49C2-9CAC-4EE3B0D30028}" type="pres">
      <dgm:prSet presAssocID="{F564C7B8-2145-4258-8005-B478B2A06C97}" presName="sibTrans" presStyleCnt="0"/>
      <dgm:spPr/>
    </dgm:pt>
    <dgm:pt modelId="{2E365045-3713-4558-959B-D41BC34685DA}" type="pres">
      <dgm:prSet presAssocID="{8DAD1FDF-F646-43AD-B6B5-0ECE96DD5E25}" presName="compNode" presStyleCnt="0"/>
      <dgm:spPr/>
    </dgm:pt>
    <dgm:pt modelId="{435B1613-ECFA-4008-A66C-CF5ADDF71E77}" type="pres">
      <dgm:prSet presAssocID="{8DAD1FDF-F646-43AD-B6B5-0ECE96DD5E25}" presName="bgRect" presStyleLbl="bgShp" presStyleIdx="3" presStyleCnt="4"/>
      <dgm:spPr/>
    </dgm:pt>
    <dgm:pt modelId="{B670ED78-464F-4219-9CD9-15888FA348B7}" type="pres">
      <dgm:prSet presAssocID="{8DAD1FDF-F646-43AD-B6B5-0ECE96DD5E25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3A9B9E54-27C4-4DAB-8153-2F7EA6568FC5}" type="pres">
      <dgm:prSet presAssocID="{8DAD1FDF-F646-43AD-B6B5-0ECE96DD5E25}" presName="spaceRect" presStyleCnt="0"/>
      <dgm:spPr/>
    </dgm:pt>
    <dgm:pt modelId="{ABF59831-3791-4AF5-92EF-80B1FA09F441}" type="pres">
      <dgm:prSet presAssocID="{8DAD1FDF-F646-43AD-B6B5-0ECE96DD5E25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A0E1A270-23C1-4450-9ECA-20F8523C8DFE}" type="presOf" srcId="{358295AD-E237-4B89-9516-495761755FF7}" destId="{01D16E07-AD48-4D13-9D9B-A5B5A459A1F5}" srcOrd="0" destOrd="0" presId="urn:microsoft.com/office/officeart/2018/2/layout/IconVerticalSolidList"/>
    <dgm:cxn modelId="{AC59DB34-9150-4465-ACAA-227653CE0496}" srcId="{3F85E226-2868-45DA-A3B0-D50F9584CE0D}" destId="{4CB0FF38-48F0-46D8-A708-DA8F2FFD908A}" srcOrd="0" destOrd="0" parTransId="{EF3F0233-BD58-4087-AFB9-11F3CCC6A1AD}" sibTransId="{B915DA1F-403A-4AA3-BA3F-618BA8C08D34}"/>
    <dgm:cxn modelId="{5062DBE2-1248-41A3-B1F1-0F2A1D7D8FA2}" type="presOf" srcId="{AD1F91BA-8550-4FA3-AD06-F7AD24932EB1}" destId="{818CDEA2-9217-4510-A0E3-020B879A22D0}" srcOrd="0" destOrd="0" presId="urn:microsoft.com/office/officeart/2018/2/layout/IconVerticalSolidList"/>
    <dgm:cxn modelId="{B649D003-04AB-466E-8846-4C2C86D05E98}" type="presOf" srcId="{4CB0FF38-48F0-46D8-A708-DA8F2FFD908A}" destId="{ADA1147A-6AA5-454F-9FDB-00993BF21521}" srcOrd="0" destOrd="0" presId="urn:microsoft.com/office/officeart/2018/2/layout/IconVerticalSolidList"/>
    <dgm:cxn modelId="{3412622D-F7AB-4238-BCFF-AFE3598C8F8A}" srcId="{3F85E226-2868-45DA-A3B0-D50F9584CE0D}" destId="{AD1F91BA-8550-4FA3-AD06-F7AD24932EB1}" srcOrd="2" destOrd="0" parTransId="{52DAB2DC-4E68-4788-81F7-AE5105D8241A}" sibTransId="{F564C7B8-2145-4258-8005-B478B2A06C97}"/>
    <dgm:cxn modelId="{06DCF49B-1454-4CF9-954E-441A8A1D4633}" srcId="{3F85E226-2868-45DA-A3B0-D50F9584CE0D}" destId="{358295AD-E237-4B89-9516-495761755FF7}" srcOrd="1" destOrd="0" parTransId="{8CF72135-9935-4B9F-8FFC-97FB33C8A49E}" sibTransId="{51E16D02-A00A-4FA0-8EB9-E7AF96479578}"/>
    <dgm:cxn modelId="{51B288C0-E86A-4C0D-A1D4-15B618F9CD07}" type="presOf" srcId="{8DAD1FDF-F646-43AD-B6B5-0ECE96DD5E25}" destId="{ABF59831-3791-4AF5-92EF-80B1FA09F441}" srcOrd="0" destOrd="0" presId="urn:microsoft.com/office/officeart/2018/2/layout/IconVerticalSolidList"/>
    <dgm:cxn modelId="{116EEE47-251D-4B12-80F0-1412BF7BC2A2}" type="presOf" srcId="{3F85E226-2868-45DA-A3B0-D50F9584CE0D}" destId="{BA0675A0-A0C9-4ED7-9670-336C618B0777}" srcOrd="0" destOrd="0" presId="urn:microsoft.com/office/officeart/2018/2/layout/IconVerticalSolidList"/>
    <dgm:cxn modelId="{2E67284A-057E-4489-A91C-8B1CED5A70B7}" srcId="{3F85E226-2868-45DA-A3B0-D50F9584CE0D}" destId="{8DAD1FDF-F646-43AD-B6B5-0ECE96DD5E25}" srcOrd="3" destOrd="0" parTransId="{7B0CCA9A-6775-4091-869F-3CC4AB9B28A5}" sibTransId="{F219CCE5-F2E6-4F9D-B62F-9D02BB36C14F}"/>
    <dgm:cxn modelId="{933A320A-D323-4DFF-B563-D6D63472184A}" type="presParOf" srcId="{BA0675A0-A0C9-4ED7-9670-336C618B0777}" destId="{F6BA16CC-E48A-4F9A-BC16-E0F1615E6E25}" srcOrd="0" destOrd="0" presId="urn:microsoft.com/office/officeart/2018/2/layout/IconVerticalSolidList"/>
    <dgm:cxn modelId="{6FC5D7AE-BB79-4BDD-B11A-5211380C7276}" type="presParOf" srcId="{F6BA16CC-E48A-4F9A-BC16-E0F1615E6E25}" destId="{591784C6-0ABF-404E-86D1-42F15DC9CB24}" srcOrd="0" destOrd="0" presId="urn:microsoft.com/office/officeart/2018/2/layout/IconVerticalSolidList"/>
    <dgm:cxn modelId="{7B23FA8A-E1C8-4E2B-ABC4-A8360E072B97}" type="presParOf" srcId="{F6BA16CC-E48A-4F9A-BC16-E0F1615E6E25}" destId="{9CC1298F-58D3-4905-8196-CF26DBB00384}" srcOrd="1" destOrd="0" presId="urn:microsoft.com/office/officeart/2018/2/layout/IconVerticalSolidList"/>
    <dgm:cxn modelId="{EFF4D7A2-C955-4E90-9676-AB40595041A5}" type="presParOf" srcId="{F6BA16CC-E48A-4F9A-BC16-E0F1615E6E25}" destId="{076DA3AF-CFEF-4D1B-8B99-FA688CFC0508}" srcOrd="2" destOrd="0" presId="urn:microsoft.com/office/officeart/2018/2/layout/IconVerticalSolidList"/>
    <dgm:cxn modelId="{F5F33FDD-186C-428D-A955-5258D5DF526A}" type="presParOf" srcId="{F6BA16CC-E48A-4F9A-BC16-E0F1615E6E25}" destId="{ADA1147A-6AA5-454F-9FDB-00993BF21521}" srcOrd="3" destOrd="0" presId="urn:microsoft.com/office/officeart/2018/2/layout/IconVerticalSolidList"/>
    <dgm:cxn modelId="{6097CC15-79C9-4EDE-96BA-13E8BD7D4727}" type="presParOf" srcId="{BA0675A0-A0C9-4ED7-9670-336C618B0777}" destId="{051DFD54-F4EF-40EE-8E24-257793C3EF45}" srcOrd="1" destOrd="0" presId="urn:microsoft.com/office/officeart/2018/2/layout/IconVerticalSolidList"/>
    <dgm:cxn modelId="{A0D6AD6A-3D31-407A-9076-F18B98F9910D}" type="presParOf" srcId="{BA0675A0-A0C9-4ED7-9670-336C618B0777}" destId="{18F7A3DC-8E93-4F78-A744-C39A18701210}" srcOrd="2" destOrd="0" presId="urn:microsoft.com/office/officeart/2018/2/layout/IconVerticalSolidList"/>
    <dgm:cxn modelId="{DEE67F2E-35E3-449A-9395-8C03E21E093E}" type="presParOf" srcId="{18F7A3DC-8E93-4F78-A744-C39A18701210}" destId="{61407851-EA7D-4330-818A-4AE62992D5E8}" srcOrd="0" destOrd="0" presId="urn:microsoft.com/office/officeart/2018/2/layout/IconVerticalSolidList"/>
    <dgm:cxn modelId="{67EA18FA-823B-4DCC-87D5-9C287EFC90EB}" type="presParOf" srcId="{18F7A3DC-8E93-4F78-A744-C39A18701210}" destId="{D18E196F-5F6E-4B7C-B1F7-82C89A6EB2F3}" srcOrd="1" destOrd="0" presId="urn:microsoft.com/office/officeart/2018/2/layout/IconVerticalSolidList"/>
    <dgm:cxn modelId="{D080D9B0-940B-4BC5-88F2-A6ABDB31D9B0}" type="presParOf" srcId="{18F7A3DC-8E93-4F78-A744-C39A18701210}" destId="{4BE9DFF4-9238-4529-B66F-7E8F828D39F6}" srcOrd="2" destOrd="0" presId="urn:microsoft.com/office/officeart/2018/2/layout/IconVerticalSolidList"/>
    <dgm:cxn modelId="{693DA0B7-D3E1-4E0B-8D46-EEBA4944A776}" type="presParOf" srcId="{18F7A3DC-8E93-4F78-A744-C39A18701210}" destId="{01D16E07-AD48-4D13-9D9B-A5B5A459A1F5}" srcOrd="3" destOrd="0" presId="urn:microsoft.com/office/officeart/2018/2/layout/IconVerticalSolidList"/>
    <dgm:cxn modelId="{06C1F256-D815-45AD-907B-47ECCE911CB5}" type="presParOf" srcId="{BA0675A0-A0C9-4ED7-9670-336C618B0777}" destId="{DD9F44C1-9D2D-47B2-8D68-4351FAFF4FFA}" srcOrd="3" destOrd="0" presId="urn:microsoft.com/office/officeart/2018/2/layout/IconVerticalSolidList"/>
    <dgm:cxn modelId="{642624F4-D5D6-4FD7-8041-4ABF74428DB4}" type="presParOf" srcId="{BA0675A0-A0C9-4ED7-9670-336C618B0777}" destId="{C722BB60-E8F9-46ED-8D37-56D3399651BE}" srcOrd="4" destOrd="0" presId="urn:microsoft.com/office/officeart/2018/2/layout/IconVerticalSolidList"/>
    <dgm:cxn modelId="{87CDF373-9F74-4826-A5F4-AD899D46B425}" type="presParOf" srcId="{C722BB60-E8F9-46ED-8D37-56D3399651BE}" destId="{30D4AFAD-3706-46C8-A5D7-54223694D745}" srcOrd="0" destOrd="0" presId="urn:microsoft.com/office/officeart/2018/2/layout/IconVerticalSolidList"/>
    <dgm:cxn modelId="{D73A6952-F143-47A4-81E5-343C30156322}" type="presParOf" srcId="{C722BB60-E8F9-46ED-8D37-56D3399651BE}" destId="{1E6582D8-ADDB-4318-8C5E-CDF287B581AC}" srcOrd="1" destOrd="0" presId="urn:microsoft.com/office/officeart/2018/2/layout/IconVerticalSolidList"/>
    <dgm:cxn modelId="{3723E395-820C-4F62-85CC-CF1585F89EC4}" type="presParOf" srcId="{C722BB60-E8F9-46ED-8D37-56D3399651BE}" destId="{989FCDFC-1A6D-4686-B65A-AF3409CDC5E6}" srcOrd="2" destOrd="0" presId="urn:microsoft.com/office/officeart/2018/2/layout/IconVerticalSolidList"/>
    <dgm:cxn modelId="{4F388296-5AD3-42F9-AE45-8720B6A44534}" type="presParOf" srcId="{C722BB60-E8F9-46ED-8D37-56D3399651BE}" destId="{818CDEA2-9217-4510-A0E3-020B879A22D0}" srcOrd="3" destOrd="0" presId="urn:microsoft.com/office/officeart/2018/2/layout/IconVerticalSolidList"/>
    <dgm:cxn modelId="{92197396-1E61-4769-B815-E12CE95A1FFE}" type="presParOf" srcId="{BA0675A0-A0C9-4ED7-9670-336C618B0777}" destId="{881FEF88-E0D9-49C2-9CAC-4EE3B0D30028}" srcOrd="5" destOrd="0" presId="urn:microsoft.com/office/officeart/2018/2/layout/IconVerticalSolidList"/>
    <dgm:cxn modelId="{E8A02883-5409-42F3-A99F-9D91565D002E}" type="presParOf" srcId="{BA0675A0-A0C9-4ED7-9670-336C618B0777}" destId="{2E365045-3713-4558-959B-D41BC34685DA}" srcOrd="6" destOrd="0" presId="urn:microsoft.com/office/officeart/2018/2/layout/IconVerticalSolidList"/>
    <dgm:cxn modelId="{084AEF8D-B5B0-45D6-8E55-681BDB6E1E97}" type="presParOf" srcId="{2E365045-3713-4558-959B-D41BC34685DA}" destId="{435B1613-ECFA-4008-A66C-CF5ADDF71E77}" srcOrd="0" destOrd="0" presId="urn:microsoft.com/office/officeart/2018/2/layout/IconVerticalSolidList"/>
    <dgm:cxn modelId="{B8A107D6-8066-4E66-8C93-2F694701607F}" type="presParOf" srcId="{2E365045-3713-4558-959B-D41BC34685DA}" destId="{B670ED78-464F-4219-9CD9-15888FA348B7}" srcOrd="1" destOrd="0" presId="urn:microsoft.com/office/officeart/2018/2/layout/IconVerticalSolidList"/>
    <dgm:cxn modelId="{E8324B03-2DB4-4D68-BAAE-675A189755BE}" type="presParOf" srcId="{2E365045-3713-4558-959B-D41BC34685DA}" destId="{3A9B9E54-27C4-4DAB-8153-2F7EA6568FC5}" srcOrd="2" destOrd="0" presId="urn:microsoft.com/office/officeart/2018/2/layout/IconVerticalSolidList"/>
    <dgm:cxn modelId="{C248F5D8-AA73-4B08-9A74-15E2D0391E72}" type="presParOf" srcId="{2E365045-3713-4558-959B-D41BC34685DA}" destId="{ABF59831-3791-4AF5-92EF-80B1FA09F4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F43269-99C0-468B-B016-7686BD4ADD6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DB269E-EE09-4A32-80BB-E560C75560BF}">
      <dgm:prSet phldrT="[Texte]"/>
      <dgm:spPr/>
      <dgm:t>
        <a:bodyPr/>
        <a:lstStyle/>
        <a:p>
          <a:r>
            <a:rPr lang="en-US" dirty="0" smtClean="0">
              <a:cs typeface="Calibri"/>
            </a:rPr>
            <a:t>Architecture </a:t>
          </a:r>
          <a:r>
            <a:rPr lang="en-US" dirty="0" err="1" smtClean="0">
              <a:cs typeface="Calibri"/>
            </a:rPr>
            <a:t>Améliorée</a:t>
          </a:r>
          <a:endParaRPr lang="fr-FR" dirty="0"/>
        </a:p>
      </dgm:t>
    </dgm:pt>
    <dgm:pt modelId="{5D630415-0A4A-45B2-BDD5-7D0438287957}" type="parTrans" cxnId="{6CFF53DA-8A4B-4180-ADD8-75DDE81339FC}">
      <dgm:prSet/>
      <dgm:spPr/>
      <dgm:t>
        <a:bodyPr/>
        <a:lstStyle/>
        <a:p>
          <a:endParaRPr lang="fr-FR"/>
        </a:p>
      </dgm:t>
    </dgm:pt>
    <dgm:pt modelId="{F3C7623E-9818-41AE-997A-65D4E2F2F454}" type="sibTrans" cxnId="{6CFF53DA-8A4B-4180-ADD8-75DDE81339FC}">
      <dgm:prSet/>
      <dgm:spPr/>
      <dgm:t>
        <a:bodyPr/>
        <a:lstStyle/>
        <a:p>
          <a:endParaRPr lang="fr-FR"/>
        </a:p>
      </dgm:t>
    </dgm:pt>
    <dgm:pt modelId="{7F7C7456-3753-4C30-B1DD-F981CC27A5C6}">
      <dgm:prSet/>
      <dgm:spPr/>
      <dgm:t>
        <a:bodyPr/>
        <a:lstStyle/>
        <a:p>
          <a:r>
            <a:rPr lang="en-US" dirty="0" err="1" smtClean="0">
              <a:cs typeface="Calibri"/>
            </a:rPr>
            <a:t>Négatif</a:t>
          </a:r>
          <a:endParaRPr lang="en-US" dirty="0" smtClean="0">
            <a:cs typeface="Calibri"/>
          </a:endParaRPr>
        </a:p>
      </dgm:t>
    </dgm:pt>
    <dgm:pt modelId="{B3ACB2C0-411C-4DD4-9CD1-7E4119C587E7}" type="parTrans" cxnId="{F41EB70F-9F4D-43E5-A1F7-8AB53318C1D8}">
      <dgm:prSet/>
      <dgm:spPr/>
      <dgm:t>
        <a:bodyPr/>
        <a:lstStyle/>
        <a:p>
          <a:endParaRPr lang="fr-FR"/>
        </a:p>
      </dgm:t>
    </dgm:pt>
    <dgm:pt modelId="{E0694744-430E-4170-B90F-BF4CED81D66A}" type="sibTrans" cxnId="{F41EB70F-9F4D-43E5-A1F7-8AB53318C1D8}">
      <dgm:prSet/>
      <dgm:spPr/>
      <dgm:t>
        <a:bodyPr/>
        <a:lstStyle/>
        <a:p>
          <a:endParaRPr lang="fr-FR"/>
        </a:p>
      </dgm:t>
    </dgm:pt>
    <dgm:pt modelId="{CE871467-6C6C-489D-97AB-25D5A887C95B}">
      <dgm:prSet/>
      <dgm:spPr/>
      <dgm:t>
        <a:bodyPr/>
        <a:lstStyle/>
        <a:p>
          <a:r>
            <a:rPr lang="en-US" dirty="0" err="1" smtClean="0">
              <a:cs typeface="Calibri"/>
            </a:rPr>
            <a:t>Métrique</a:t>
          </a:r>
          <a:r>
            <a:rPr lang="en-US" dirty="0" smtClean="0">
              <a:cs typeface="Calibri"/>
            </a:rPr>
            <a:t> </a:t>
          </a:r>
          <a:r>
            <a:rPr lang="en-US" dirty="0" err="1" smtClean="0">
              <a:cs typeface="Calibri"/>
            </a:rPr>
            <a:t>inadaptée</a:t>
          </a:r>
          <a:endParaRPr lang="en-US" dirty="0">
            <a:cs typeface="Calibri"/>
          </a:endParaRPr>
        </a:p>
      </dgm:t>
    </dgm:pt>
    <dgm:pt modelId="{7652335A-525C-4C0E-BC53-5C88DB7FF32D}" type="parTrans" cxnId="{A09EE312-B8A7-4D6B-84FE-244C8F723067}">
      <dgm:prSet/>
      <dgm:spPr/>
      <dgm:t>
        <a:bodyPr/>
        <a:lstStyle/>
        <a:p>
          <a:endParaRPr lang="fr-FR"/>
        </a:p>
      </dgm:t>
    </dgm:pt>
    <dgm:pt modelId="{6CC0E0C6-2C22-4D27-B7EA-B6A0B7B2FF0A}" type="sibTrans" cxnId="{A09EE312-B8A7-4D6B-84FE-244C8F723067}">
      <dgm:prSet/>
      <dgm:spPr/>
      <dgm:t>
        <a:bodyPr/>
        <a:lstStyle/>
        <a:p>
          <a:endParaRPr lang="fr-FR"/>
        </a:p>
      </dgm:t>
    </dgm:pt>
    <dgm:pt modelId="{4C1A4C9B-678C-4464-8DBD-B275AAC64CFC}">
      <dgm:prSet/>
      <dgm:spPr/>
      <dgm:t>
        <a:bodyPr/>
        <a:lstStyle/>
        <a:p>
          <a:r>
            <a:rPr lang="en-US" smtClean="0">
              <a:cs typeface="Calibri"/>
            </a:rPr>
            <a:t>Optimisation algorithmique du code à faire</a:t>
          </a:r>
          <a:endParaRPr lang="en-US" dirty="0">
            <a:cs typeface="Calibri"/>
          </a:endParaRPr>
        </a:p>
      </dgm:t>
    </dgm:pt>
    <dgm:pt modelId="{61A93F93-7302-4B52-A746-37465B0A88D2}" type="parTrans" cxnId="{67A8B3EC-7F74-439B-86A3-7501730F06BD}">
      <dgm:prSet/>
      <dgm:spPr/>
      <dgm:t>
        <a:bodyPr/>
        <a:lstStyle/>
        <a:p>
          <a:endParaRPr lang="fr-FR"/>
        </a:p>
      </dgm:t>
    </dgm:pt>
    <dgm:pt modelId="{61A51619-A4FE-44E1-9EAB-4BF290ADB387}" type="sibTrans" cxnId="{67A8B3EC-7F74-439B-86A3-7501730F06BD}">
      <dgm:prSet/>
      <dgm:spPr/>
      <dgm:t>
        <a:bodyPr/>
        <a:lstStyle/>
        <a:p>
          <a:endParaRPr lang="fr-FR"/>
        </a:p>
      </dgm:t>
    </dgm:pt>
    <dgm:pt modelId="{A2B35A3A-9460-4D9B-8A8F-C72D26B833F9}">
      <dgm:prSet phldrT="[Texte]"/>
      <dgm:spPr/>
      <dgm:t>
        <a:bodyPr/>
        <a:lstStyle/>
        <a:p>
          <a:r>
            <a:rPr lang="fr-FR" dirty="0" smtClean="0"/>
            <a:t>Positif</a:t>
          </a:r>
          <a:endParaRPr lang="fr-FR" dirty="0"/>
        </a:p>
      </dgm:t>
    </dgm:pt>
    <dgm:pt modelId="{8D33D8A7-B198-4176-892D-AC74254AB655}" type="parTrans" cxnId="{5EE963C8-D67E-4330-9615-0DAA707145EC}">
      <dgm:prSet/>
      <dgm:spPr/>
      <dgm:t>
        <a:bodyPr/>
        <a:lstStyle/>
        <a:p>
          <a:endParaRPr lang="fr-FR"/>
        </a:p>
      </dgm:t>
    </dgm:pt>
    <dgm:pt modelId="{E928FCB2-8104-4DB4-B613-B20D117A450F}" type="sibTrans" cxnId="{5EE963C8-D67E-4330-9615-0DAA707145EC}">
      <dgm:prSet/>
      <dgm:spPr/>
      <dgm:t>
        <a:bodyPr/>
        <a:lstStyle/>
        <a:p>
          <a:endParaRPr lang="fr-FR"/>
        </a:p>
      </dgm:t>
    </dgm:pt>
    <dgm:pt modelId="{FDEA4EBF-CC5F-4B15-B9DD-21C779F48F05}" type="pres">
      <dgm:prSet presAssocID="{93F43269-99C0-468B-B016-7686BD4ADD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1CA44A5-CF77-45A6-A778-9EB44748B2EA}" type="pres">
      <dgm:prSet presAssocID="{A2B35A3A-9460-4D9B-8A8F-C72D26B833F9}" presName="hierRoot1" presStyleCnt="0"/>
      <dgm:spPr/>
    </dgm:pt>
    <dgm:pt modelId="{980BB031-BDAB-4E86-9C5A-1A544C239009}" type="pres">
      <dgm:prSet presAssocID="{A2B35A3A-9460-4D9B-8A8F-C72D26B833F9}" presName="composite" presStyleCnt="0"/>
      <dgm:spPr/>
    </dgm:pt>
    <dgm:pt modelId="{FFE7856B-E151-43A1-BF20-560C5F161CEB}" type="pres">
      <dgm:prSet presAssocID="{A2B35A3A-9460-4D9B-8A8F-C72D26B833F9}" presName="background" presStyleLbl="node0" presStyleIdx="0" presStyleCnt="2"/>
      <dgm:spPr/>
    </dgm:pt>
    <dgm:pt modelId="{50405D82-8EE5-406B-8E0C-1D62E50FE76B}" type="pres">
      <dgm:prSet presAssocID="{A2B35A3A-9460-4D9B-8A8F-C72D26B833F9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871FA1C-F95B-4DEB-8BA8-D4FA30E93A8E}" type="pres">
      <dgm:prSet presAssocID="{A2B35A3A-9460-4D9B-8A8F-C72D26B833F9}" presName="hierChild2" presStyleCnt="0"/>
      <dgm:spPr/>
    </dgm:pt>
    <dgm:pt modelId="{A3BE7308-69B9-42B8-B0E9-CD69EBC534B7}" type="pres">
      <dgm:prSet presAssocID="{5D630415-0A4A-45B2-BDD5-7D0438287957}" presName="Name10" presStyleLbl="parChTrans1D2" presStyleIdx="0" presStyleCnt="3"/>
      <dgm:spPr/>
      <dgm:t>
        <a:bodyPr/>
        <a:lstStyle/>
        <a:p>
          <a:endParaRPr lang="fr-FR"/>
        </a:p>
      </dgm:t>
    </dgm:pt>
    <dgm:pt modelId="{AE37CCD7-9393-4295-AC95-AB56027D9488}" type="pres">
      <dgm:prSet presAssocID="{E3DB269E-EE09-4A32-80BB-E560C75560BF}" presName="hierRoot2" presStyleCnt="0"/>
      <dgm:spPr/>
    </dgm:pt>
    <dgm:pt modelId="{A0DAB042-8F6B-43C0-A413-FC9C11A4108E}" type="pres">
      <dgm:prSet presAssocID="{E3DB269E-EE09-4A32-80BB-E560C75560BF}" presName="composite2" presStyleCnt="0"/>
      <dgm:spPr/>
    </dgm:pt>
    <dgm:pt modelId="{AABEA975-6DBD-4313-83A6-771771EF9485}" type="pres">
      <dgm:prSet presAssocID="{E3DB269E-EE09-4A32-80BB-E560C75560BF}" presName="background2" presStyleLbl="node2" presStyleIdx="0" presStyleCnt="3"/>
      <dgm:spPr/>
    </dgm:pt>
    <dgm:pt modelId="{E39C5FF8-7AAA-4F75-B2AA-EC3796BB5DC0}" type="pres">
      <dgm:prSet presAssocID="{E3DB269E-EE09-4A32-80BB-E560C75560B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6C5F89-B31D-4BAC-AE4E-782EE73CBF4F}" type="pres">
      <dgm:prSet presAssocID="{E3DB269E-EE09-4A32-80BB-E560C75560BF}" presName="hierChild3" presStyleCnt="0"/>
      <dgm:spPr/>
    </dgm:pt>
    <dgm:pt modelId="{9339B2C1-3FF5-4DB4-9F1B-D0D0310A0049}" type="pres">
      <dgm:prSet presAssocID="{7F7C7456-3753-4C30-B1DD-F981CC27A5C6}" presName="hierRoot1" presStyleCnt="0"/>
      <dgm:spPr/>
    </dgm:pt>
    <dgm:pt modelId="{C458E194-C828-4AE3-832B-05B3197D9AB1}" type="pres">
      <dgm:prSet presAssocID="{7F7C7456-3753-4C30-B1DD-F981CC27A5C6}" presName="composite" presStyleCnt="0"/>
      <dgm:spPr/>
    </dgm:pt>
    <dgm:pt modelId="{29F5C0A8-E0DE-4A5A-A8DF-B28EB7C37524}" type="pres">
      <dgm:prSet presAssocID="{7F7C7456-3753-4C30-B1DD-F981CC27A5C6}" presName="background" presStyleLbl="node0" presStyleIdx="1" presStyleCnt="2"/>
      <dgm:spPr/>
    </dgm:pt>
    <dgm:pt modelId="{C3238841-6BB9-4181-AC42-46D47D790394}" type="pres">
      <dgm:prSet presAssocID="{7F7C7456-3753-4C30-B1DD-F981CC27A5C6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12DFA6-B076-4B55-A5B7-3F9094630009}" type="pres">
      <dgm:prSet presAssocID="{7F7C7456-3753-4C30-B1DD-F981CC27A5C6}" presName="hierChild2" presStyleCnt="0"/>
      <dgm:spPr/>
    </dgm:pt>
    <dgm:pt modelId="{E1FEEB80-D3E9-42F2-9550-6FA00828A04D}" type="pres">
      <dgm:prSet presAssocID="{7652335A-525C-4C0E-BC53-5C88DB7FF32D}" presName="Name10" presStyleLbl="parChTrans1D2" presStyleIdx="1" presStyleCnt="3"/>
      <dgm:spPr/>
      <dgm:t>
        <a:bodyPr/>
        <a:lstStyle/>
        <a:p>
          <a:endParaRPr lang="fr-FR"/>
        </a:p>
      </dgm:t>
    </dgm:pt>
    <dgm:pt modelId="{7F86077B-6CB1-4127-ABD0-96ACB1FEF703}" type="pres">
      <dgm:prSet presAssocID="{CE871467-6C6C-489D-97AB-25D5A887C95B}" presName="hierRoot2" presStyleCnt="0"/>
      <dgm:spPr/>
    </dgm:pt>
    <dgm:pt modelId="{817B8436-455D-453E-999D-FC2DAC539189}" type="pres">
      <dgm:prSet presAssocID="{CE871467-6C6C-489D-97AB-25D5A887C95B}" presName="composite2" presStyleCnt="0"/>
      <dgm:spPr/>
    </dgm:pt>
    <dgm:pt modelId="{AA886A72-8144-4355-AFD7-0EA12DDC67F3}" type="pres">
      <dgm:prSet presAssocID="{CE871467-6C6C-489D-97AB-25D5A887C95B}" presName="background2" presStyleLbl="node2" presStyleIdx="1" presStyleCnt="3"/>
      <dgm:spPr/>
    </dgm:pt>
    <dgm:pt modelId="{D721A23E-0A84-4BE0-BD92-BA12DAD642D2}" type="pres">
      <dgm:prSet presAssocID="{CE871467-6C6C-489D-97AB-25D5A887C95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6693E4-995E-4C13-BBE5-4080C6C03F56}" type="pres">
      <dgm:prSet presAssocID="{CE871467-6C6C-489D-97AB-25D5A887C95B}" presName="hierChild3" presStyleCnt="0"/>
      <dgm:spPr/>
    </dgm:pt>
    <dgm:pt modelId="{C7F54486-0B53-4BDA-96D0-ED15CE54197F}" type="pres">
      <dgm:prSet presAssocID="{61A93F93-7302-4B52-A746-37465B0A88D2}" presName="Name10" presStyleLbl="parChTrans1D2" presStyleIdx="2" presStyleCnt="3"/>
      <dgm:spPr/>
      <dgm:t>
        <a:bodyPr/>
        <a:lstStyle/>
        <a:p>
          <a:endParaRPr lang="fr-FR"/>
        </a:p>
      </dgm:t>
    </dgm:pt>
    <dgm:pt modelId="{FE1137CF-8866-44EC-A257-F43F9409D5DA}" type="pres">
      <dgm:prSet presAssocID="{4C1A4C9B-678C-4464-8DBD-B275AAC64CFC}" presName="hierRoot2" presStyleCnt="0"/>
      <dgm:spPr/>
    </dgm:pt>
    <dgm:pt modelId="{DA794C38-9F0D-4C32-8F16-A9C3403AD969}" type="pres">
      <dgm:prSet presAssocID="{4C1A4C9B-678C-4464-8DBD-B275AAC64CFC}" presName="composite2" presStyleCnt="0"/>
      <dgm:spPr/>
    </dgm:pt>
    <dgm:pt modelId="{2F2664E3-1FF8-4A15-900F-2880C99E1807}" type="pres">
      <dgm:prSet presAssocID="{4C1A4C9B-678C-4464-8DBD-B275AAC64CFC}" presName="background2" presStyleLbl="node2" presStyleIdx="2" presStyleCnt="3"/>
      <dgm:spPr/>
    </dgm:pt>
    <dgm:pt modelId="{8F43B6A9-5BAE-4D54-ABA9-A0AE3491380A}" type="pres">
      <dgm:prSet presAssocID="{4C1A4C9B-678C-4464-8DBD-B275AAC64CF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8AB8D-3DB3-46A2-9580-E719E04FCCA7}" type="pres">
      <dgm:prSet presAssocID="{4C1A4C9B-678C-4464-8DBD-B275AAC64CFC}" presName="hierChild3" presStyleCnt="0"/>
      <dgm:spPr/>
    </dgm:pt>
  </dgm:ptLst>
  <dgm:cxnLst>
    <dgm:cxn modelId="{D46C96EC-39D6-4A2A-94C8-E5ED89DB575E}" type="presOf" srcId="{61A93F93-7302-4B52-A746-37465B0A88D2}" destId="{C7F54486-0B53-4BDA-96D0-ED15CE54197F}" srcOrd="0" destOrd="0" presId="urn:microsoft.com/office/officeart/2005/8/layout/hierarchy1"/>
    <dgm:cxn modelId="{DB3CAB8D-BD1F-4B1D-B591-67AD1CC65AAB}" type="presOf" srcId="{A2B35A3A-9460-4D9B-8A8F-C72D26B833F9}" destId="{50405D82-8EE5-406B-8E0C-1D62E50FE76B}" srcOrd="0" destOrd="0" presId="urn:microsoft.com/office/officeart/2005/8/layout/hierarchy1"/>
    <dgm:cxn modelId="{4AE1B20D-9671-439C-9459-13E68B34A6C9}" type="presOf" srcId="{93F43269-99C0-468B-B016-7686BD4ADD6C}" destId="{FDEA4EBF-CC5F-4B15-B9DD-21C779F48F05}" srcOrd="0" destOrd="0" presId="urn:microsoft.com/office/officeart/2005/8/layout/hierarchy1"/>
    <dgm:cxn modelId="{F41EB70F-9F4D-43E5-A1F7-8AB53318C1D8}" srcId="{93F43269-99C0-468B-B016-7686BD4ADD6C}" destId="{7F7C7456-3753-4C30-B1DD-F981CC27A5C6}" srcOrd="1" destOrd="0" parTransId="{B3ACB2C0-411C-4DD4-9CD1-7E4119C587E7}" sibTransId="{E0694744-430E-4170-B90F-BF4CED81D66A}"/>
    <dgm:cxn modelId="{5EE963C8-D67E-4330-9615-0DAA707145EC}" srcId="{93F43269-99C0-468B-B016-7686BD4ADD6C}" destId="{A2B35A3A-9460-4D9B-8A8F-C72D26B833F9}" srcOrd="0" destOrd="0" parTransId="{8D33D8A7-B198-4176-892D-AC74254AB655}" sibTransId="{E928FCB2-8104-4DB4-B613-B20D117A450F}"/>
    <dgm:cxn modelId="{FEC24097-0BD6-4418-9E91-4EE9A71412E8}" type="presOf" srcId="{7F7C7456-3753-4C30-B1DD-F981CC27A5C6}" destId="{C3238841-6BB9-4181-AC42-46D47D790394}" srcOrd="0" destOrd="0" presId="urn:microsoft.com/office/officeart/2005/8/layout/hierarchy1"/>
    <dgm:cxn modelId="{671177EB-404B-49EA-A95A-BDCE301821DF}" type="presOf" srcId="{E3DB269E-EE09-4A32-80BB-E560C75560BF}" destId="{E39C5FF8-7AAA-4F75-B2AA-EC3796BB5DC0}" srcOrd="0" destOrd="0" presId="urn:microsoft.com/office/officeart/2005/8/layout/hierarchy1"/>
    <dgm:cxn modelId="{40F8E5D1-1A43-4F10-BF5C-B010FF1F71ED}" type="presOf" srcId="{4C1A4C9B-678C-4464-8DBD-B275AAC64CFC}" destId="{8F43B6A9-5BAE-4D54-ABA9-A0AE3491380A}" srcOrd="0" destOrd="0" presId="urn:microsoft.com/office/officeart/2005/8/layout/hierarchy1"/>
    <dgm:cxn modelId="{260D9331-0E41-4983-8B88-AE038AE75715}" type="presOf" srcId="{5D630415-0A4A-45B2-BDD5-7D0438287957}" destId="{A3BE7308-69B9-42B8-B0E9-CD69EBC534B7}" srcOrd="0" destOrd="0" presId="urn:microsoft.com/office/officeart/2005/8/layout/hierarchy1"/>
    <dgm:cxn modelId="{67A8B3EC-7F74-439B-86A3-7501730F06BD}" srcId="{7F7C7456-3753-4C30-B1DD-F981CC27A5C6}" destId="{4C1A4C9B-678C-4464-8DBD-B275AAC64CFC}" srcOrd="1" destOrd="0" parTransId="{61A93F93-7302-4B52-A746-37465B0A88D2}" sibTransId="{61A51619-A4FE-44E1-9EAB-4BF290ADB387}"/>
    <dgm:cxn modelId="{5543F0E9-7B9D-4F58-BD14-8E31A4326A5A}" type="presOf" srcId="{7652335A-525C-4C0E-BC53-5C88DB7FF32D}" destId="{E1FEEB80-D3E9-42F2-9550-6FA00828A04D}" srcOrd="0" destOrd="0" presId="urn:microsoft.com/office/officeart/2005/8/layout/hierarchy1"/>
    <dgm:cxn modelId="{A09EE312-B8A7-4D6B-84FE-244C8F723067}" srcId="{7F7C7456-3753-4C30-B1DD-F981CC27A5C6}" destId="{CE871467-6C6C-489D-97AB-25D5A887C95B}" srcOrd="0" destOrd="0" parTransId="{7652335A-525C-4C0E-BC53-5C88DB7FF32D}" sibTransId="{6CC0E0C6-2C22-4D27-B7EA-B6A0B7B2FF0A}"/>
    <dgm:cxn modelId="{6CFF53DA-8A4B-4180-ADD8-75DDE81339FC}" srcId="{A2B35A3A-9460-4D9B-8A8F-C72D26B833F9}" destId="{E3DB269E-EE09-4A32-80BB-E560C75560BF}" srcOrd="0" destOrd="0" parTransId="{5D630415-0A4A-45B2-BDD5-7D0438287957}" sibTransId="{F3C7623E-9818-41AE-997A-65D4E2F2F454}"/>
    <dgm:cxn modelId="{6F6FE34B-314C-4899-B227-889740524D9A}" type="presOf" srcId="{CE871467-6C6C-489D-97AB-25D5A887C95B}" destId="{D721A23E-0A84-4BE0-BD92-BA12DAD642D2}" srcOrd="0" destOrd="0" presId="urn:microsoft.com/office/officeart/2005/8/layout/hierarchy1"/>
    <dgm:cxn modelId="{6ADE7CF3-16E3-414E-A2D3-82C9245E2560}" type="presParOf" srcId="{FDEA4EBF-CC5F-4B15-B9DD-21C779F48F05}" destId="{21CA44A5-CF77-45A6-A778-9EB44748B2EA}" srcOrd="0" destOrd="0" presId="urn:microsoft.com/office/officeart/2005/8/layout/hierarchy1"/>
    <dgm:cxn modelId="{7659DF6A-BF2B-448D-A776-E1BBF311C701}" type="presParOf" srcId="{21CA44A5-CF77-45A6-A778-9EB44748B2EA}" destId="{980BB031-BDAB-4E86-9C5A-1A544C239009}" srcOrd="0" destOrd="0" presId="urn:microsoft.com/office/officeart/2005/8/layout/hierarchy1"/>
    <dgm:cxn modelId="{34CBD2D4-5E5D-4F82-82D0-98C83FCAD153}" type="presParOf" srcId="{980BB031-BDAB-4E86-9C5A-1A544C239009}" destId="{FFE7856B-E151-43A1-BF20-560C5F161CEB}" srcOrd="0" destOrd="0" presId="urn:microsoft.com/office/officeart/2005/8/layout/hierarchy1"/>
    <dgm:cxn modelId="{E96C5378-88F8-4C70-94CB-BCFDFFC27DDA}" type="presParOf" srcId="{980BB031-BDAB-4E86-9C5A-1A544C239009}" destId="{50405D82-8EE5-406B-8E0C-1D62E50FE76B}" srcOrd="1" destOrd="0" presId="urn:microsoft.com/office/officeart/2005/8/layout/hierarchy1"/>
    <dgm:cxn modelId="{073D1496-D740-4842-BE62-3CF98B9A647E}" type="presParOf" srcId="{21CA44A5-CF77-45A6-A778-9EB44748B2EA}" destId="{F871FA1C-F95B-4DEB-8BA8-D4FA30E93A8E}" srcOrd="1" destOrd="0" presId="urn:microsoft.com/office/officeart/2005/8/layout/hierarchy1"/>
    <dgm:cxn modelId="{35922BF3-A88A-4C94-B5E3-1AC6C609AC05}" type="presParOf" srcId="{F871FA1C-F95B-4DEB-8BA8-D4FA30E93A8E}" destId="{A3BE7308-69B9-42B8-B0E9-CD69EBC534B7}" srcOrd="0" destOrd="0" presId="urn:microsoft.com/office/officeart/2005/8/layout/hierarchy1"/>
    <dgm:cxn modelId="{3A78073A-2451-4C93-9038-8B85367C32DE}" type="presParOf" srcId="{F871FA1C-F95B-4DEB-8BA8-D4FA30E93A8E}" destId="{AE37CCD7-9393-4295-AC95-AB56027D9488}" srcOrd="1" destOrd="0" presId="urn:microsoft.com/office/officeart/2005/8/layout/hierarchy1"/>
    <dgm:cxn modelId="{9F30D56B-AF04-4819-95CB-B5409FCA4002}" type="presParOf" srcId="{AE37CCD7-9393-4295-AC95-AB56027D9488}" destId="{A0DAB042-8F6B-43C0-A413-FC9C11A4108E}" srcOrd="0" destOrd="0" presId="urn:microsoft.com/office/officeart/2005/8/layout/hierarchy1"/>
    <dgm:cxn modelId="{1C684CD4-F405-4FBD-A8A2-F9DAB34BC6F9}" type="presParOf" srcId="{A0DAB042-8F6B-43C0-A413-FC9C11A4108E}" destId="{AABEA975-6DBD-4313-83A6-771771EF9485}" srcOrd="0" destOrd="0" presId="urn:microsoft.com/office/officeart/2005/8/layout/hierarchy1"/>
    <dgm:cxn modelId="{53C34C1F-E0FE-4BCF-8728-34C7F40E2EAF}" type="presParOf" srcId="{A0DAB042-8F6B-43C0-A413-FC9C11A4108E}" destId="{E39C5FF8-7AAA-4F75-B2AA-EC3796BB5DC0}" srcOrd="1" destOrd="0" presId="urn:microsoft.com/office/officeart/2005/8/layout/hierarchy1"/>
    <dgm:cxn modelId="{E0A13EAF-1661-4B45-A6FB-C5CCA44A9FAA}" type="presParOf" srcId="{AE37CCD7-9393-4295-AC95-AB56027D9488}" destId="{7E6C5F89-B31D-4BAC-AE4E-782EE73CBF4F}" srcOrd="1" destOrd="0" presId="urn:microsoft.com/office/officeart/2005/8/layout/hierarchy1"/>
    <dgm:cxn modelId="{517BB2EC-EC31-489B-B71A-2800C99C75D3}" type="presParOf" srcId="{FDEA4EBF-CC5F-4B15-B9DD-21C779F48F05}" destId="{9339B2C1-3FF5-4DB4-9F1B-D0D0310A0049}" srcOrd="1" destOrd="0" presId="urn:microsoft.com/office/officeart/2005/8/layout/hierarchy1"/>
    <dgm:cxn modelId="{3EC3752A-F1EA-4FC1-88E6-826BBAED9316}" type="presParOf" srcId="{9339B2C1-3FF5-4DB4-9F1B-D0D0310A0049}" destId="{C458E194-C828-4AE3-832B-05B3197D9AB1}" srcOrd="0" destOrd="0" presId="urn:microsoft.com/office/officeart/2005/8/layout/hierarchy1"/>
    <dgm:cxn modelId="{0A709725-9957-4A7D-ADF5-8861A4D013B9}" type="presParOf" srcId="{C458E194-C828-4AE3-832B-05B3197D9AB1}" destId="{29F5C0A8-E0DE-4A5A-A8DF-B28EB7C37524}" srcOrd="0" destOrd="0" presId="urn:microsoft.com/office/officeart/2005/8/layout/hierarchy1"/>
    <dgm:cxn modelId="{DA86E243-85AD-403B-A035-CE2D67ED5F08}" type="presParOf" srcId="{C458E194-C828-4AE3-832B-05B3197D9AB1}" destId="{C3238841-6BB9-4181-AC42-46D47D790394}" srcOrd="1" destOrd="0" presId="urn:microsoft.com/office/officeart/2005/8/layout/hierarchy1"/>
    <dgm:cxn modelId="{7B5CEEE7-82EC-4391-AA52-F76F6F89B8C5}" type="presParOf" srcId="{9339B2C1-3FF5-4DB4-9F1B-D0D0310A0049}" destId="{F512DFA6-B076-4B55-A5B7-3F9094630009}" srcOrd="1" destOrd="0" presId="urn:microsoft.com/office/officeart/2005/8/layout/hierarchy1"/>
    <dgm:cxn modelId="{C12C639F-87E4-41B1-AA12-C0FB0EB51F7B}" type="presParOf" srcId="{F512DFA6-B076-4B55-A5B7-3F9094630009}" destId="{E1FEEB80-D3E9-42F2-9550-6FA00828A04D}" srcOrd="0" destOrd="0" presId="urn:microsoft.com/office/officeart/2005/8/layout/hierarchy1"/>
    <dgm:cxn modelId="{E55B7ECB-D6D2-4815-B785-A4F64B20B4F1}" type="presParOf" srcId="{F512DFA6-B076-4B55-A5B7-3F9094630009}" destId="{7F86077B-6CB1-4127-ABD0-96ACB1FEF703}" srcOrd="1" destOrd="0" presId="urn:microsoft.com/office/officeart/2005/8/layout/hierarchy1"/>
    <dgm:cxn modelId="{93DD9A40-679F-4C0E-98BC-83FA8D8833A9}" type="presParOf" srcId="{7F86077B-6CB1-4127-ABD0-96ACB1FEF703}" destId="{817B8436-455D-453E-999D-FC2DAC539189}" srcOrd="0" destOrd="0" presId="urn:microsoft.com/office/officeart/2005/8/layout/hierarchy1"/>
    <dgm:cxn modelId="{DADD02F2-C6C9-4A94-8974-72DA9BAAA50C}" type="presParOf" srcId="{817B8436-455D-453E-999D-FC2DAC539189}" destId="{AA886A72-8144-4355-AFD7-0EA12DDC67F3}" srcOrd="0" destOrd="0" presId="urn:microsoft.com/office/officeart/2005/8/layout/hierarchy1"/>
    <dgm:cxn modelId="{C768C6DD-5A4A-4056-B61A-0A929FE0AD8A}" type="presParOf" srcId="{817B8436-455D-453E-999D-FC2DAC539189}" destId="{D721A23E-0A84-4BE0-BD92-BA12DAD642D2}" srcOrd="1" destOrd="0" presId="urn:microsoft.com/office/officeart/2005/8/layout/hierarchy1"/>
    <dgm:cxn modelId="{D14873B0-A724-4B89-84C7-2BF45BDEB742}" type="presParOf" srcId="{7F86077B-6CB1-4127-ABD0-96ACB1FEF703}" destId="{A36693E4-995E-4C13-BBE5-4080C6C03F56}" srcOrd="1" destOrd="0" presId="urn:microsoft.com/office/officeart/2005/8/layout/hierarchy1"/>
    <dgm:cxn modelId="{97955563-0203-4B63-886C-B7E9222659A1}" type="presParOf" srcId="{F512DFA6-B076-4B55-A5B7-3F9094630009}" destId="{C7F54486-0B53-4BDA-96D0-ED15CE54197F}" srcOrd="2" destOrd="0" presId="urn:microsoft.com/office/officeart/2005/8/layout/hierarchy1"/>
    <dgm:cxn modelId="{9DC15C93-8072-4785-B8F5-C1D98A331EF9}" type="presParOf" srcId="{F512DFA6-B076-4B55-A5B7-3F9094630009}" destId="{FE1137CF-8866-44EC-A257-F43F9409D5DA}" srcOrd="3" destOrd="0" presId="urn:microsoft.com/office/officeart/2005/8/layout/hierarchy1"/>
    <dgm:cxn modelId="{04240559-F881-446C-820E-5E719EE3B323}" type="presParOf" srcId="{FE1137CF-8866-44EC-A257-F43F9409D5DA}" destId="{DA794C38-9F0D-4C32-8F16-A9C3403AD969}" srcOrd="0" destOrd="0" presId="urn:microsoft.com/office/officeart/2005/8/layout/hierarchy1"/>
    <dgm:cxn modelId="{5A047F94-8918-4648-AEB8-E4E4AD4C036C}" type="presParOf" srcId="{DA794C38-9F0D-4C32-8F16-A9C3403AD969}" destId="{2F2664E3-1FF8-4A15-900F-2880C99E1807}" srcOrd="0" destOrd="0" presId="urn:microsoft.com/office/officeart/2005/8/layout/hierarchy1"/>
    <dgm:cxn modelId="{37B93FD8-E0DC-40A2-9A5A-C10422ABE9D8}" type="presParOf" srcId="{DA794C38-9F0D-4C32-8F16-A9C3403AD969}" destId="{8F43B6A9-5BAE-4D54-ABA9-A0AE3491380A}" srcOrd="1" destOrd="0" presId="urn:microsoft.com/office/officeart/2005/8/layout/hierarchy1"/>
    <dgm:cxn modelId="{CDF04B18-6D96-4EB5-8ECD-74FF5DE3CB28}" type="presParOf" srcId="{FE1137CF-8866-44EC-A257-F43F9409D5DA}" destId="{21A8AB8D-3DB3-46A2-9580-E719E04FCC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D2814-9237-40E1-B3F0-1B24599054E5}" type="datetimeFigureOut">
              <a:rPr lang="fr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C6F5A-0A7F-47B3-8E9B-EB996EB363C7}" type="slidenum">
              <a:rPr lang="f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=&gt; </a:t>
            </a: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JBelote</a:t>
            </a:r>
            <a:endParaRPr lang="en-US" dirty="0" err="1">
              <a:cs typeface="Calibri"/>
            </a:endParaRPr>
          </a:p>
          <a:p>
            <a:r>
              <a:rPr lang="en-US" dirty="0" err="1"/>
              <a:t>Ingénerie</a:t>
            </a:r>
            <a:r>
              <a:rPr lang="en-US" dirty="0"/>
              <a:t> inverse =&gt; </a:t>
            </a:r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de </a:t>
            </a:r>
            <a:r>
              <a:rPr lang="en-US" dirty="0" err="1"/>
              <a:t>séquence</a:t>
            </a:r>
            <a:r>
              <a:rPr lang="en-US" dirty="0"/>
              <a:t> et de </a:t>
            </a:r>
            <a:r>
              <a:rPr lang="en-US" dirty="0" err="1"/>
              <a:t>classe</a:t>
            </a:r>
            <a:r>
              <a:rPr lang="en-US" dirty="0"/>
              <a:t> pour </a:t>
            </a:r>
            <a:r>
              <a:rPr lang="en-US" dirty="0" err="1"/>
              <a:t>nos</a:t>
            </a:r>
            <a:r>
              <a:rPr lang="en-US" dirty="0"/>
              <a:t> explications</a:t>
            </a:r>
            <a:endParaRPr lang="en-US" dirty="0">
              <a:cs typeface="Calibri"/>
            </a:endParaRPr>
          </a:p>
          <a:p>
            <a:r>
              <a:rPr lang="en-US" dirty="0"/>
              <a:t>Evaluation de conception =&gt;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</a:t>
            </a:r>
            <a:r>
              <a:rPr lang="en-US" dirty="0" err="1"/>
              <a:t>attribut</a:t>
            </a:r>
            <a:r>
              <a:rPr lang="en-US" dirty="0"/>
              <a:t> de </a:t>
            </a:r>
            <a:r>
              <a:rPr lang="en-US" dirty="0" err="1"/>
              <a:t>qualité</a:t>
            </a:r>
            <a:r>
              <a:rPr lang="en-US" dirty="0"/>
              <a:t> que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</a:t>
            </a:r>
            <a:r>
              <a:rPr lang="en-US" dirty="0" err="1"/>
              <a:t>d’analyser</a:t>
            </a:r>
            <a:r>
              <a:rPr lang="en-US" dirty="0"/>
              <a:t> et </a:t>
            </a:r>
            <a:r>
              <a:rPr lang="en-US" dirty="0" err="1"/>
              <a:t>pourquoi</a:t>
            </a:r>
            <a:r>
              <a:rPr lang="en-US" dirty="0"/>
              <a:t> (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raisonnement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      =&gt; les deux </a:t>
            </a:r>
            <a:r>
              <a:rPr lang="en-US" dirty="0" err="1"/>
              <a:t>fichiers</a:t>
            </a:r>
            <a:r>
              <a:rPr lang="en-US" dirty="0"/>
              <a:t> de </a:t>
            </a:r>
            <a:r>
              <a:rPr lang="en-US" dirty="0" err="1"/>
              <a:t>métriques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a fait,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objectif</a:t>
            </a:r>
            <a:r>
              <a:rPr lang="en-US" dirty="0"/>
              <a:t> (par rapport aux </a:t>
            </a:r>
            <a:r>
              <a:rPr lang="en-US" dirty="0" err="1"/>
              <a:t>attribut</a:t>
            </a:r>
            <a:r>
              <a:rPr lang="en-US" dirty="0"/>
              <a:t> de </a:t>
            </a:r>
            <a:r>
              <a:rPr lang="en-US" dirty="0" err="1"/>
              <a:t>qualité</a:t>
            </a:r>
            <a:r>
              <a:rPr lang="en-US" dirty="0"/>
              <a:t>) et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résultat</a:t>
            </a:r>
            <a:endParaRPr lang="en-US" dirty="0" err="1">
              <a:cs typeface="Calibri"/>
            </a:endParaRPr>
          </a:p>
          <a:p>
            <a:r>
              <a:rPr lang="en-US" dirty="0" err="1"/>
              <a:t>Stratégie</a:t>
            </a:r>
            <a:r>
              <a:rPr lang="en-US" dirty="0"/>
              <a:t> </a:t>
            </a:r>
            <a:r>
              <a:rPr lang="en-US" dirty="0" err="1"/>
              <a:t>d’amélioration</a:t>
            </a:r>
            <a:r>
              <a:rPr lang="en-US" dirty="0"/>
              <a:t> =&gt; </a:t>
            </a:r>
            <a:r>
              <a:rPr lang="en-US" dirty="0" err="1"/>
              <a:t>mettre</a:t>
            </a:r>
            <a:r>
              <a:rPr lang="en-US" dirty="0"/>
              <a:t> en lien les </a:t>
            </a:r>
            <a:r>
              <a:rPr lang="en-US" dirty="0" err="1"/>
              <a:t>resultats</a:t>
            </a:r>
            <a:r>
              <a:rPr lang="en-US" dirty="0"/>
              <a:t> des </a:t>
            </a:r>
            <a:r>
              <a:rPr lang="en-US" dirty="0" err="1"/>
              <a:t>métriques</a:t>
            </a:r>
            <a:r>
              <a:rPr lang="en-US" dirty="0"/>
              <a:t> et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choix</a:t>
            </a:r>
            <a:r>
              <a:rPr lang="en-US" dirty="0"/>
              <a:t> </a:t>
            </a:r>
            <a:r>
              <a:rPr lang="en-US" dirty="0" err="1"/>
              <a:t>d’améliorations</a:t>
            </a:r>
            <a:r>
              <a:rPr lang="en-US" dirty="0"/>
              <a:t> (faire le </a:t>
            </a:r>
            <a:r>
              <a:rPr lang="en-US" dirty="0" err="1"/>
              <a:t>raisonnement</a:t>
            </a:r>
            <a:r>
              <a:rPr lang="en-US" dirty="0"/>
              <a:t> qui nous a conduit à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idées</a:t>
            </a:r>
            <a:r>
              <a:rPr lang="en-US" dirty="0"/>
              <a:t>)</a:t>
            </a:r>
          </a:p>
          <a:p>
            <a:r>
              <a:rPr lang="en-US" dirty="0" err="1"/>
              <a:t>Resultats</a:t>
            </a:r>
            <a:r>
              <a:rPr lang="en-US" dirty="0"/>
              <a:t> =&gt; </a:t>
            </a:r>
            <a:r>
              <a:rPr lang="en-US" dirty="0" err="1"/>
              <a:t>où</a:t>
            </a:r>
            <a:r>
              <a:rPr lang="en-US" dirty="0"/>
              <a:t> on en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actuellement</a:t>
            </a:r>
            <a:r>
              <a:rPr lang="en-US" dirty="0"/>
              <a:t> et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espère</a:t>
            </a:r>
            <a:r>
              <a:rPr lang="en-US" dirty="0"/>
              <a:t> </a:t>
            </a:r>
            <a:r>
              <a:rPr lang="en-US" dirty="0" err="1"/>
              <a:t>obtenir</a:t>
            </a:r>
            <a:r>
              <a:rPr lang="en-US" dirty="0"/>
              <a:t> à la fin des modifications</a:t>
            </a:r>
          </a:p>
          <a:p>
            <a:r>
              <a:rPr lang="en-US" dirty="0"/>
              <a:t>Conclusion =&gt; </a:t>
            </a:r>
            <a:r>
              <a:rPr lang="en-US" dirty="0" err="1"/>
              <a:t>si</a:t>
            </a:r>
            <a:r>
              <a:rPr lang="en-US" dirty="0"/>
              <a:t> les </a:t>
            </a:r>
            <a:r>
              <a:rPr lang="en-US" dirty="0" err="1"/>
              <a:t>résultats</a:t>
            </a:r>
            <a:r>
              <a:rPr lang="en-US" dirty="0"/>
              <a:t> ne </a:t>
            </a:r>
            <a:r>
              <a:rPr lang="en-US" dirty="0" err="1"/>
              <a:t>suffisent</a:t>
            </a:r>
            <a:r>
              <a:rPr lang="en-US" dirty="0"/>
              <a:t> pas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6F5A-0A7F-47B3-8E9B-EB996EB363C7}" type="slidenum">
              <a:rPr lang="f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=&gt; </a:t>
            </a: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 smtClean="0"/>
              <a:t>Jbelote</a:t>
            </a:r>
            <a:r>
              <a:rPr lang="en-US" dirty="0" smtClean="0"/>
              <a:t> : fait pas clement </a:t>
            </a:r>
            <a:r>
              <a:rPr lang="en-US" dirty="0" err="1" smtClean="0"/>
              <a:t>derardin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smtClean="0"/>
              <a:t> 2012</a:t>
            </a:r>
            <a:endParaRPr lang="en-US" dirty="0" smtClean="0"/>
          </a:p>
          <a:p>
            <a:r>
              <a:rPr lang="en-US" dirty="0" smtClean="0">
                <a:cs typeface="Calibri"/>
              </a:rPr>
              <a:t>Classes </a:t>
            </a:r>
            <a:r>
              <a:rPr lang="en-US" dirty="0" err="1" smtClean="0">
                <a:cs typeface="Calibri"/>
              </a:rPr>
              <a:t>générées</a:t>
            </a:r>
            <a:r>
              <a:rPr lang="en-US" dirty="0" smtClean="0">
                <a:cs typeface="Calibri"/>
              </a:rPr>
              <a:t> et classes</a:t>
            </a:r>
            <a:r>
              <a:rPr lang="en-US" baseline="0" dirty="0" smtClean="0">
                <a:cs typeface="Calibri"/>
              </a:rPr>
              <a:t> </a:t>
            </a:r>
            <a:r>
              <a:rPr lang="en-US" baseline="0" dirty="0" err="1" smtClean="0">
                <a:cs typeface="Calibri"/>
              </a:rPr>
              <a:t>crées</a:t>
            </a:r>
            <a:r>
              <a:rPr lang="en-US" baseline="0" dirty="0" smtClean="0">
                <a:cs typeface="Calibri"/>
              </a:rPr>
              <a:t> et on </a:t>
            </a:r>
            <a:r>
              <a:rPr lang="en-US" baseline="0" dirty="0" err="1" smtClean="0">
                <a:cs typeface="Calibri"/>
              </a:rPr>
              <a:t>s’est</a:t>
            </a:r>
            <a:r>
              <a:rPr lang="en-US" baseline="0" dirty="0" smtClean="0">
                <a:cs typeface="Calibri"/>
              </a:rPr>
              <a:t> </a:t>
            </a:r>
            <a:r>
              <a:rPr lang="en-US" baseline="0" dirty="0" err="1" smtClean="0">
                <a:cs typeface="Calibri"/>
              </a:rPr>
              <a:t>concentré</a:t>
            </a:r>
            <a:r>
              <a:rPr lang="en-US" baseline="0" dirty="0" smtClean="0">
                <a:cs typeface="Calibri"/>
              </a:rPr>
              <a:t> sur les classes </a:t>
            </a:r>
            <a:r>
              <a:rPr lang="en-US" baseline="0" dirty="0" err="1" smtClean="0">
                <a:cs typeface="Calibri"/>
              </a:rPr>
              <a:t>crées</a:t>
            </a:r>
            <a:r>
              <a:rPr lang="en-US" baseline="0" dirty="0" smtClean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6F5A-0A7F-47B3-8E9B-EB996EB363C7}" type="slidenum">
              <a:rPr lang="f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Ingénerie</a:t>
            </a:r>
            <a:r>
              <a:rPr lang="en-US" dirty="0"/>
              <a:t> inverse =&gt; </a:t>
            </a:r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de </a:t>
            </a:r>
            <a:r>
              <a:rPr lang="en-US" dirty="0" err="1"/>
              <a:t>séquence</a:t>
            </a:r>
            <a:r>
              <a:rPr lang="en-US" dirty="0"/>
              <a:t> et de </a:t>
            </a:r>
            <a:r>
              <a:rPr lang="en-US" dirty="0" err="1"/>
              <a:t>classe</a:t>
            </a:r>
            <a:r>
              <a:rPr lang="en-US" dirty="0"/>
              <a:t> pour </a:t>
            </a:r>
            <a:r>
              <a:rPr lang="en-US" dirty="0" err="1"/>
              <a:t>nos</a:t>
            </a:r>
            <a:r>
              <a:rPr lang="en-US" dirty="0"/>
              <a:t> explications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6F5A-0A7F-47B3-8E9B-EB996EB363C7}" type="slidenum">
              <a:rPr lang="f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de conception =&gt;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</a:t>
            </a:r>
            <a:r>
              <a:rPr lang="en-US" dirty="0" err="1"/>
              <a:t>attribut</a:t>
            </a:r>
            <a:r>
              <a:rPr lang="en-US" dirty="0"/>
              <a:t> de </a:t>
            </a:r>
            <a:r>
              <a:rPr lang="en-US" dirty="0" err="1"/>
              <a:t>qualité</a:t>
            </a:r>
            <a:r>
              <a:rPr lang="en-US" dirty="0"/>
              <a:t> que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</a:t>
            </a:r>
            <a:r>
              <a:rPr lang="en-US" dirty="0" err="1"/>
              <a:t>d’analyser</a:t>
            </a:r>
            <a:r>
              <a:rPr lang="en-US" dirty="0"/>
              <a:t> et </a:t>
            </a:r>
            <a:r>
              <a:rPr lang="en-US" dirty="0" err="1"/>
              <a:t>pourquoi</a:t>
            </a:r>
            <a:r>
              <a:rPr lang="en-US" dirty="0"/>
              <a:t> (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raisonnement</a:t>
            </a:r>
            <a:r>
              <a:rPr lang="en-US" dirty="0"/>
              <a:t>)</a:t>
            </a:r>
          </a:p>
          <a:p>
            <a:r>
              <a:rPr lang="en-US" dirty="0"/>
              <a:t>      =&gt; les deux </a:t>
            </a:r>
            <a:r>
              <a:rPr lang="en-US" dirty="0" err="1"/>
              <a:t>fichiers</a:t>
            </a:r>
            <a:r>
              <a:rPr lang="en-US" dirty="0"/>
              <a:t> de </a:t>
            </a:r>
            <a:r>
              <a:rPr lang="en-US" dirty="0" err="1"/>
              <a:t>métriques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a fait,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objectif</a:t>
            </a:r>
            <a:r>
              <a:rPr lang="en-US" dirty="0"/>
              <a:t> (par rapport aux </a:t>
            </a:r>
            <a:r>
              <a:rPr lang="en-US" dirty="0" err="1"/>
              <a:t>attribut</a:t>
            </a:r>
            <a:r>
              <a:rPr lang="en-US" dirty="0"/>
              <a:t> de </a:t>
            </a:r>
            <a:r>
              <a:rPr lang="en-US" dirty="0" err="1"/>
              <a:t>qualité</a:t>
            </a:r>
            <a:r>
              <a:rPr lang="en-US" dirty="0"/>
              <a:t>) et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résultat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6F5A-0A7F-47B3-8E9B-EB996EB363C7}" type="slidenum">
              <a:rPr lang="f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Stratégie</a:t>
            </a:r>
            <a:r>
              <a:rPr lang="en-US" dirty="0"/>
              <a:t> </a:t>
            </a:r>
            <a:r>
              <a:rPr lang="en-US" dirty="0" err="1"/>
              <a:t>d’amélioration</a:t>
            </a:r>
            <a:r>
              <a:rPr lang="en-US" dirty="0"/>
              <a:t> =&gt; </a:t>
            </a:r>
            <a:r>
              <a:rPr lang="en-US" dirty="0" err="1"/>
              <a:t>mettre</a:t>
            </a:r>
            <a:r>
              <a:rPr lang="en-US" dirty="0"/>
              <a:t> en lien les </a:t>
            </a:r>
            <a:r>
              <a:rPr lang="en-US" dirty="0" err="1"/>
              <a:t>resultats</a:t>
            </a:r>
            <a:r>
              <a:rPr lang="en-US" dirty="0"/>
              <a:t> des </a:t>
            </a:r>
            <a:r>
              <a:rPr lang="en-US" dirty="0" err="1"/>
              <a:t>métriques</a:t>
            </a:r>
            <a:r>
              <a:rPr lang="en-US" dirty="0"/>
              <a:t> et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choix</a:t>
            </a:r>
            <a:r>
              <a:rPr lang="en-US" dirty="0"/>
              <a:t> </a:t>
            </a:r>
            <a:r>
              <a:rPr lang="en-US" dirty="0" err="1"/>
              <a:t>d’améliorations</a:t>
            </a:r>
            <a:r>
              <a:rPr lang="en-US" dirty="0"/>
              <a:t> (faire le </a:t>
            </a:r>
            <a:r>
              <a:rPr lang="en-US" dirty="0" err="1"/>
              <a:t>raisonnement</a:t>
            </a:r>
            <a:r>
              <a:rPr lang="en-US" dirty="0"/>
              <a:t> qui nous a conduit à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idées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6F5A-0A7F-47B3-8E9B-EB996EB363C7}" type="slidenum">
              <a:rPr lang="f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5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Resultats</a:t>
            </a:r>
            <a:r>
              <a:rPr lang="en-US" dirty="0"/>
              <a:t> =&gt; </a:t>
            </a:r>
            <a:r>
              <a:rPr lang="en-US" dirty="0" err="1"/>
              <a:t>où</a:t>
            </a:r>
            <a:r>
              <a:rPr lang="en-US" dirty="0"/>
              <a:t> on en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actuellement</a:t>
            </a:r>
            <a:r>
              <a:rPr lang="en-US" dirty="0"/>
              <a:t> et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espère</a:t>
            </a:r>
            <a:r>
              <a:rPr lang="en-US" dirty="0"/>
              <a:t> </a:t>
            </a:r>
            <a:r>
              <a:rPr lang="en-US" dirty="0" err="1"/>
              <a:t>obtenir</a:t>
            </a:r>
            <a:r>
              <a:rPr lang="en-US" dirty="0"/>
              <a:t> à la fin des modifications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6F5A-0A7F-47B3-8E9B-EB996EB363C7}" type="slidenum">
              <a:rPr lang="f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Stratégie</a:t>
            </a:r>
            <a:r>
              <a:rPr lang="en-US" dirty="0"/>
              <a:t> </a:t>
            </a:r>
            <a:r>
              <a:rPr lang="en-US" dirty="0" err="1"/>
              <a:t>d’amélioration</a:t>
            </a:r>
            <a:r>
              <a:rPr lang="en-US" dirty="0"/>
              <a:t> =&gt; </a:t>
            </a:r>
            <a:r>
              <a:rPr lang="en-US" dirty="0" err="1"/>
              <a:t>mettre</a:t>
            </a:r>
            <a:r>
              <a:rPr lang="en-US" dirty="0"/>
              <a:t> en lien les </a:t>
            </a:r>
            <a:r>
              <a:rPr lang="en-US" dirty="0" err="1"/>
              <a:t>resultats</a:t>
            </a:r>
            <a:r>
              <a:rPr lang="en-US" dirty="0"/>
              <a:t> des </a:t>
            </a:r>
            <a:r>
              <a:rPr lang="en-US" dirty="0" err="1"/>
              <a:t>métriques</a:t>
            </a:r>
            <a:r>
              <a:rPr lang="en-US" dirty="0"/>
              <a:t> et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choix</a:t>
            </a:r>
            <a:r>
              <a:rPr lang="en-US" dirty="0"/>
              <a:t> </a:t>
            </a:r>
            <a:r>
              <a:rPr lang="en-US" dirty="0" err="1"/>
              <a:t>d’améliorations</a:t>
            </a:r>
            <a:r>
              <a:rPr lang="en-US" dirty="0"/>
              <a:t> (faire le </a:t>
            </a:r>
            <a:r>
              <a:rPr lang="en-US" dirty="0" err="1"/>
              <a:t>raisonnement</a:t>
            </a:r>
            <a:r>
              <a:rPr lang="en-US" dirty="0"/>
              <a:t> qui nous a conduit à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idées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6F5A-0A7F-47B3-8E9B-EB996EB363C7}" type="slidenum">
              <a:rPr lang="f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6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=&gt; </a:t>
            </a:r>
            <a:r>
              <a:rPr lang="en-US" dirty="0" err="1"/>
              <a:t>si</a:t>
            </a:r>
            <a:r>
              <a:rPr lang="en-US" dirty="0"/>
              <a:t> les </a:t>
            </a:r>
            <a:r>
              <a:rPr lang="en-US" dirty="0" err="1"/>
              <a:t>résultats</a:t>
            </a:r>
            <a:r>
              <a:rPr lang="en-US" dirty="0"/>
              <a:t> ne </a:t>
            </a:r>
            <a:r>
              <a:rPr lang="en-US" dirty="0" err="1"/>
              <a:t>suffisent</a:t>
            </a:r>
            <a:r>
              <a:rPr lang="en-US" dirty="0"/>
              <a:t> pas</a:t>
            </a:r>
          </a:p>
          <a:p>
            <a:endParaRPr lang="en-US" dirty="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6F5A-0A7F-47B3-8E9B-EB996EB363C7}" type="slidenum">
              <a:rPr lang="f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07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3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1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2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0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3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2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="" xmlns:a16="http://schemas.microsoft.com/office/drawing/2014/main" id="{EFB0C39A-F8CA-4A79-AFFC-E9780FB199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="" xmlns:a16="http://schemas.microsoft.com/office/drawing/2014/main" id="{40FFDF63-D0E9-4389-8FA2-89E2ECA9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985" b="727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Projet de session </a:t>
            </a:r>
            <a:endParaRPr lang="en-US"/>
          </a:p>
          <a:p>
            <a:r>
              <a:rPr lang="de-DE">
                <a:ea typeface="+mj-lt"/>
                <a:cs typeface="+mj-lt"/>
              </a:rPr>
              <a:t>Jbelote</a:t>
            </a:r>
            <a:endParaRPr lang="de-DE">
              <a:cs typeface="Calibri Light" panose="020F0302020204030204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1"/>
                </a:solidFill>
                <a:ea typeface="+mn-lt"/>
                <a:cs typeface="+mn-lt"/>
              </a:rPr>
              <a:t>Par Eddy Battaglia et Ambre Donnadieu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93" y="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10891740"/>
              </p:ext>
            </p:extLst>
          </p:nvPr>
        </p:nvGraphicFramePr>
        <p:xfrm>
          <a:off x="2071487" y="1490766"/>
          <a:ext cx="8128000" cy="488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37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EFB0C39A-F8CA-4A79-AFFC-E9780FB199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F383AF4C-2ACA-47FF-9406-C227A2A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duotone>
              <a:prstClr val="black"/>
              <a:srgbClr val="7A0000">
                <a:tint val="45000"/>
                <a:satMod val="400000"/>
              </a:srgbClr>
            </a:duotone>
          </a:blip>
          <a:srcRect t="1509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0F664B-FA1B-448C-A1F7-1ED1B7CA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281" y="1845630"/>
            <a:ext cx="10876058" cy="235862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Merci de </a:t>
            </a:r>
            <a:r>
              <a:rPr lang="en-US" dirty="0" err="1">
                <a:cs typeface="Calibri Light"/>
              </a:rPr>
              <a:t>votre</a:t>
            </a:r>
            <a:r>
              <a:rPr lang="en-US" dirty="0">
                <a:cs typeface="Calibri Light"/>
              </a:rPr>
              <a:t> attention 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29B854-FE37-440D-8291-BBF91EAB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151" y="4197626"/>
            <a:ext cx="9418320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Des questions 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Plan 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0388344-A41D-48C7-A264-A8A59C820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778173"/>
              </p:ext>
            </p:extLst>
          </p:nvPr>
        </p:nvGraphicFramePr>
        <p:xfrm>
          <a:off x="778359" y="1940168"/>
          <a:ext cx="9799526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841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76248C8-0720-48AB-91BA-5F530BB41E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23BEDA7-D0B8-4802-8168-92452653BC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2EFF34B-7B1A-4F9D-8CEE-A40962BC7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C3CFB5C5-D018-4E56-A76D-9A39CE2C9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19016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46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D5E0904-721C-4D68-9EB8-1C9752E329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298ECBA-3258-45DF-8FD4-7581736BCC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62BF453-BD82-4B90-9FE7-5170313380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Ingénierie</a:t>
            </a:r>
            <a:r>
              <a:rPr lang="en-US" dirty="0">
                <a:solidFill>
                  <a:srgbClr val="FFFFFF"/>
                </a:solidFill>
              </a:rPr>
              <a:t> inverse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3ADA5F-49E8-490A-908B-F5C3440D62D7}"/>
              </a:ext>
            </a:extLst>
          </p:cNvPr>
          <p:cNvSpPr txBox="1">
            <a:spLocks/>
          </p:cNvSpPr>
          <p:nvPr/>
        </p:nvSpPr>
        <p:spPr>
          <a:xfrm>
            <a:off x="8318089" y="4800600"/>
            <a:ext cx="2802195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1800" spc="10" dirty="0" err="1">
                <a:solidFill>
                  <a:srgbClr val="D9D9D9"/>
                </a:solidFill>
                <a:latin typeface="+mn-lt"/>
                <a:ea typeface="+mn-ea"/>
                <a:cs typeface="+mn-cs"/>
              </a:rPr>
              <a:t>Diagramme</a:t>
            </a:r>
            <a:r>
              <a:rPr lang="en-US" sz="1800" spc="10" dirty="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spc="10" dirty="0" err="1">
                <a:solidFill>
                  <a:srgbClr val="D9D9D9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800" spc="10" dirty="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spc="10" dirty="0" err="1">
                <a:solidFill>
                  <a:srgbClr val="D9D9D9"/>
                </a:solidFill>
                <a:latin typeface="+mn-lt"/>
                <a:ea typeface="+mn-ea"/>
                <a:cs typeface="+mn-cs"/>
              </a:rPr>
              <a:t>classe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072366D3-9B5C-42E1-9906-77FF6BB55E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0F93EAE2-FD92-4EF6-AD71-7F6FAA56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1382812"/>
            <a:ext cx="6616823" cy="40858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21F5E60-4E89-4B16-A245-12BD993599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Evaluation de conception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7FFDB14A-F821-4F21-863F-568E187E9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127375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B3D695C7-7147-4592-AF47-10FEEE3E0A43}"/>
              </a:ext>
            </a:extLst>
          </p:cNvPr>
          <p:cNvSpPr/>
          <p:nvPr/>
        </p:nvSpPr>
        <p:spPr>
          <a:xfrm>
            <a:off x="11290852" y="3314"/>
            <a:ext cx="901148" cy="6851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A1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88684" y="0"/>
            <a:ext cx="95335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582" y="242931"/>
            <a:ext cx="9247102" cy="1325562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Stratégie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d'amélioration</a:t>
            </a:r>
            <a:endParaRPr lang="en-US" dirty="0"/>
          </a:p>
        </p:txBody>
      </p:sp>
      <p:graphicFrame>
        <p:nvGraphicFramePr>
          <p:cNvPr id="276" name="Content Placeholder 273">
            <a:extLst>
              <a:ext uri="{FF2B5EF4-FFF2-40B4-BE49-F238E27FC236}">
                <a16:creationId xmlns="" xmlns:a16="http://schemas.microsoft.com/office/drawing/2014/main" id="{3C734BC1-A9E8-494A-A7C6-9DE712DEA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10573"/>
              </p:ext>
            </p:extLst>
          </p:nvPr>
        </p:nvGraphicFramePr>
        <p:xfrm>
          <a:off x="2041773" y="1890226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0331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01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4CFB4D4-CFF3-4172-AB21-A2B3D1223E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Résultats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="" xmlns:a16="http://schemas.microsoft.com/office/drawing/2014/main" id="{01FC0FA9-9932-4381-A4CC-BB189AACD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73673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418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4853EB4-F42E-4633-AB78-DE033A0B130F}"/>
              </a:ext>
            </a:extLst>
          </p:cNvPr>
          <p:cNvSpPr/>
          <p:nvPr/>
        </p:nvSpPr>
        <p:spPr>
          <a:xfrm>
            <a:off x="0" y="0"/>
            <a:ext cx="4167186" cy="68659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DC347-5F8C-4B3B-94AE-15E3ED898FDF}"/>
              </a:ext>
            </a:extLst>
          </p:cNvPr>
          <p:cNvSpPr txBox="1">
            <a:spLocks/>
          </p:cNvSpPr>
          <p:nvPr/>
        </p:nvSpPr>
        <p:spPr>
          <a:xfrm>
            <a:off x="529435" y="760772"/>
            <a:ext cx="3150331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FFFFFF"/>
                </a:solidFill>
              </a:rPr>
              <a:t>Résultats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13772E4-D2CB-4321-ACD2-3B8DBB93EF4F}"/>
              </a:ext>
            </a:extLst>
          </p:cNvPr>
          <p:cNvSpPr txBox="1">
            <a:spLocks/>
          </p:cNvSpPr>
          <p:nvPr/>
        </p:nvSpPr>
        <p:spPr>
          <a:xfrm>
            <a:off x="529435" y="4802420"/>
            <a:ext cx="3150332" cy="2055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1800" spc="10" dirty="0" smtClean="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Nouveau </a:t>
            </a:r>
            <a:r>
              <a:rPr lang="en-US" sz="1800" spc="10" dirty="0" err="1" smtClean="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diagramme</a:t>
            </a:r>
            <a:r>
              <a:rPr lang="en-US" sz="1800" spc="10" dirty="0" smtClean="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 UML</a:t>
            </a:r>
            <a:endParaRPr lang="en-US" sz="1800" spc="10" dirty="0">
              <a:solidFill>
                <a:srgbClr val="D9D9D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27" y="1385261"/>
            <a:ext cx="6616823" cy="40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88684" y="0"/>
            <a:ext cx="95335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773" y="-152854"/>
            <a:ext cx="9247102" cy="1325562"/>
          </a:xfrm>
        </p:spPr>
        <p:txBody>
          <a:bodyPr>
            <a:normAutofit/>
          </a:bodyPr>
          <a:lstStyle/>
          <a:p>
            <a:r>
              <a:rPr lang="en-US" dirty="0" err="1" smtClean="0">
                <a:ea typeface="+mj-lt"/>
                <a:cs typeface="+mj-lt"/>
              </a:rPr>
              <a:t>Résultats</a:t>
            </a:r>
            <a:r>
              <a:rPr lang="en-US" dirty="0" smtClean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0331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047E9DE-9C4F-43E9-B1B8-C55FEFF03B8A}"/>
              </a:ext>
            </a:extLst>
          </p:cNvPr>
          <p:cNvSpPr txBox="1">
            <a:spLocks/>
          </p:cNvSpPr>
          <p:nvPr/>
        </p:nvSpPr>
        <p:spPr>
          <a:xfrm>
            <a:off x="2041773" y="1172444"/>
            <a:ext cx="9247102" cy="410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18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Nouveau </a:t>
            </a:r>
            <a:r>
              <a:rPr lang="en-US" sz="18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diagramme</a:t>
            </a:r>
            <a:r>
              <a:rPr lang="en-US" sz="18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UML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942159"/>
              </p:ext>
            </p:extLst>
          </p:nvPr>
        </p:nvGraphicFramePr>
        <p:xfrm>
          <a:off x="2190110" y="186292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9168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300</Words>
  <Application>Microsoft Office PowerPoint</Application>
  <PresentationFormat>Grand écran</PresentationFormat>
  <Paragraphs>68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Wingdings 2</vt:lpstr>
      <vt:lpstr>View</vt:lpstr>
      <vt:lpstr>Projet de session  Jbelote</vt:lpstr>
      <vt:lpstr>Plan </vt:lpstr>
      <vt:lpstr>Introduction</vt:lpstr>
      <vt:lpstr>Ingénierie inverse</vt:lpstr>
      <vt:lpstr>Evaluation de conception</vt:lpstr>
      <vt:lpstr>Stratégie d'amélioration</vt:lpstr>
      <vt:lpstr>Résultats</vt:lpstr>
      <vt:lpstr>Présentation PowerPoint</vt:lpstr>
      <vt:lpstr>Résultats </vt:lpstr>
      <vt:lpstr>Conclusion</vt:lpstr>
      <vt:lpstr>Merci de votre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Ambre</dc:creator>
  <cp:lastModifiedBy>Ambre</cp:lastModifiedBy>
  <cp:revision>430</cp:revision>
  <dcterms:created xsi:type="dcterms:W3CDTF">2019-12-10T04:42:52Z</dcterms:created>
  <dcterms:modified xsi:type="dcterms:W3CDTF">2019-12-11T01:29:33Z</dcterms:modified>
</cp:coreProperties>
</file>