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791e74a1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791e74a1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791e74a1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791e74a1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791e74a1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791e74a1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40a29e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40a29e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40a29ef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40a29ef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40a29ef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40a29ef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40a29ef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40a29ef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AmbrimSyed/Sales-Tracking-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Sales Tracking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Ambrim Syed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6807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I will showcase a sales tracking application using the Java programming language, using Netbeans IDE. This project aims to </a:t>
            </a:r>
            <a:r>
              <a:rPr lang="en"/>
              <a:t>implement</a:t>
            </a:r>
            <a:r>
              <a:rPr lang="en"/>
              <a:t> my knowledge in advanced OOP techniques and design patterns, mainly focused on iteration, to process sales data efficiently. This application will help with tracking and analyzing sales performance of different salespeople, providing valuable insights of total sales, minimum, maximum, and average sales figures.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Iterator Pattern</a:t>
            </a:r>
            <a:endParaRPr/>
          </a:p>
        </p:txBody>
      </p:sp>
      <p:sp>
        <p:nvSpPr>
          <p:cNvPr id="290" name="Google Shape;290;p15"/>
          <p:cNvSpPr txBox="1"/>
          <p:nvPr>
            <p:ph idx="1" type="body"/>
          </p:nvPr>
        </p:nvSpPr>
        <p:spPr>
          <a:xfrm>
            <a:off x="1303800" y="1686775"/>
            <a:ext cx="7030500" cy="30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go over the iterator patterns used in my project. </a:t>
            </a:r>
            <a:endParaRPr/>
          </a:p>
          <a:p>
            <a:pPr indent="0" lvl="0" marL="0" rtl="0" algn="l">
              <a:spcBef>
                <a:spcPts val="1200"/>
              </a:spcBef>
              <a:spcAft>
                <a:spcPts val="1200"/>
              </a:spcAft>
              <a:buNone/>
            </a:pPr>
            <a:r>
              <a:rPr lang="en"/>
              <a:t>The “SalesPerson” class uses an iterator to manage and traverse sales data efficiently. SalesPerson encapsulates the sales figures in an “ArrayList&lt;Double&gt;” and provides the “iterSales()” method, in which it </a:t>
            </a:r>
            <a:r>
              <a:rPr lang="en"/>
              <a:t>returns an iterator over this list. It means the iterator enables sequential access to each sales figure without exposing the underlying data structure. Now, with the “MainProgram” class, it can effectively process the sales data for each salesperson. The main program collects sales figures from user input, stores them in “SalesPerson” objects, and uses the iterator to traverse and perform calculations such as total, minimum, maximum, and average sales. This is a good approach because it enhances code modularity and maintainability to ensure that the logic for data traversal is encapsulated within the “SalesPerson”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to OOP, Functional, and Structured Programming</a:t>
            </a:r>
            <a:endParaRPr/>
          </a:p>
        </p:txBody>
      </p:sp>
      <p:sp>
        <p:nvSpPr>
          <p:cNvPr id="296" name="Google Shape;296;p16"/>
          <p:cNvSpPr txBox="1"/>
          <p:nvPr>
            <p:ph idx="1" type="body"/>
          </p:nvPr>
        </p:nvSpPr>
        <p:spPr>
          <a:xfrm>
            <a:off x="1303800" y="1822800"/>
            <a:ext cx="7030500" cy="276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Iterators in this project showcases the principles of object-oriented programming, which emphasizes encapsulation, modularity, and design patterns. Encapsulating sales data and traversal logic within “SalesPerson” class adheres to OOP principles to make it maintainable and scalable. However, with functional programming languages, this approach to the problem would be to focus on immutability and pure functions to process sales data. With structured programming, it’d emphasize clear, linear control structures such as loops and conditionals to traverse and manipulate data, but this would lead to more verbose and less modular code.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056750" y="219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SalesPerson Class Code</a:t>
            </a:r>
            <a:endParaRPr/>
          </a:p>
        </p:txBody>
      </p:sp>
      <p:sp>
        <p:nvSpPr>
          <p:cNvPr id="302" name="Google Shape;302;p17"/>
          <p:cNvSpPr txBox="1"/>
          <p:nvPr>
            <p:ph idx="1" type="body"/>
          </p:nvPr>
        </p:nvSpPr>
        <p:spPr>
          <a:xfrm>
            <a:off x="1516575" y="881200"/>
            <a:ext cx="4514100" cy="413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25"/>
              <a:t>package salestracking;</a:t>
            </a:r>
            <a:endParaRPr sz="1025"/>
          </a:p>
          <a:p>
            <a:pPr indent="0" lvl="0" marL="0" rtl="0" algn="l">
              <a:lnSpc>
                <a:spcPct val="95000"/>
              </a:lnSpc>
              <a:spcBef>
                <a:spcPts val="1200"/>
              </a:spcBef>
              <a:spcAft>
                <a:spcPts val="0"/>
              </a:spcAft>
              <a:buSzPts val="275"/>
              <a:buNone/>
            </a:pPr>
            <a:r>
              <a:rPr lang="en" sz="1025"/>
              <a:t>import java.util.ArrayList;</a:t>
            </a:r>
            <a:endParaRPr sz="1025"/>
          </a:p>
          <a:p>
            <a:pPr indent="0" lvl="0" marL="0" rtl="0" algn="l">
              <a:lnSpc>
                <a:spcPct val="95000"/>
              </a:lnSpc>
              <a:spcBef>
                <a:spcPts val="1200"/>
              </a:spcBef>
              <a:spcAft>
                <a:spcPts val="0"/>
              </a:spcAft>
              <a:buSzPts val="275"/>
              <a:buNone/>
            </a:pPr>
            <a:r>
              <a:rPr lang="en" sz="1025"/>
              <a:t>import java.util.Iterator;</a:t>
            </a:r>
            <a:endParaRPr sz="1025"/>
          </a:p>
          <a:p>
            <a:pPr indent="0" lvl="0" marL="0" rtl="0" algn="l">
              <a:lnSpc>
                <a:spcPct val="95000"/>
              </a:lnSpc>
              <a:spcBef>
                <a:spcPts val="1200"/>
              </a:spcBef>
              <a:spcAft>
                <a:spcPts val="0"/>
              </a:spcAft>
              <a:buSzPts val="275"/>
              <a:buNone/>
            </a:pPr>
            <a:r>
              <a:t/>
            </a:r>
            <a:endParaRPr sz="1025"/>
          </a:p>
          <a:p>
            <a:pPr indent="0" lvl="0" marL="0" rtl="0" algn="l">
              <a:lnSpc>
                <a:spcPct val="95000"/>
              </a:lnSpc>
              <a:spcBef>
                <a:spcPts val="1200"/>
              </a:spcBef>
              <a:spcAft>
                <a:spcPts val="0"/>
              </a:spcAft>
              <a:buSzPts val="275"/>
              <a:buNone/>
            </a:pPr>
            <a:r>
              <a:rPr lang="en" sz="1025"/>
              <a:t>public class SalesPerson {</a:t>
            </a:r>
            <a:endParaRPr sz="1025"/>
          </a:p>
          <a:p>
            <a:pPr indent="0" lvl="0" marL="0" rtl="0" algn="l">
              <a:lnSpc>
                <a:spcPct val="95000"/>
              </a:lnSpc>
              <a:spcBef>
                <a:spcPts val="1200"/>
              </a:spcBef>
              <a:spcAft>
                <a:spcPts val="0"/>
              </a:spcAft>
              <a:buSzPts val="275"/>
              <a:buNone/>
            </a:pPr>
            <a:r>
              <a:rPr lang="en" sz="1025"/>
              <a:t>    private String name;</a:t>
            </a:r>
            <a:endParaRPr sz="1025"/>
          </a:p>
          <a:p>
            <a:pPr indent="0" lvl="0" marL="0" rtl="0" algn="l">
              <a:lnSpc>
                <a:spcPct val="95000"/>
              </a:lnSpc>
              <a:spcBef>
                <a:spcPts val="1200"/>
              </a:spcBef>
              <a:spcAft>
                <a:spcPts val="0"/>
              </a:spcAft>
              <a:buSzPts val="275"/>
              <a:buNone/>
            </a:pPr>
            <a:r>
              <a:rPr lang="en" sz="1025"/>
              <a:t>    private String title;</a:t>
            </a:r>
            <a:endParaRPr sz="1025"/>
          </a:p>
          <a:p>
            <a:pPr indent="0" lvl="0" marL="0" rtl="0" algn="l">
              <a:lnSpc>
                <a:spcPct val="95000"/>
              </a:lnSpc>
              <a:spcBef>
                <a:spcPts val="1200"/>
              </a:spcBef>
              <a:spcAft>
                <a:spcPts val="0"/>
              </a:spcAft>
              <a:buSzPts val="275"/>
              <a:buNone/>
            </a:pPr>
            <a:r>
              <a:rPr lang="en" sz="1025"/>
              <a:t>    private ArrayList&lt;Double&gt; sales;</a:t>
            </a:r>
            <a:endParaRPr sz="1025"/>
          </a:p>
          <a:p>
            <a:pPr indent="0" lvl="0" marL="0" rtl="0" algn="l">
              <a:lnSpc>
                <a:spcPct val="95000"/>
              </a:lnSpc>
              <a:spcBef>
                <a:spcPts val="1200"/>
              </a:spcBef>
              <a:spcAft>
                <a:spcPts val="0"/>
              </a:spcAft>
              <a:buSzPts val="275"/>
              <a:buNone/>
            </a:pPr>
            <a:r>
              <a:t/>
            </a:r>
            <a:endParaRPr sz="1025"/>
          </a:p>
          <a:p>
            <a:pPr indent="0" lvl="0" marL="0" rtl="0" algn="l">
              <a:lnSpc>
                <a:spcPct val="95000"/>
              </a:lnSpc>
              <a:spcBef>
                <a:spcPts val="1200"/>
              </a:spcBef>
              <a:spcAft>
                <a:spcPts val="0"/>
              </a:spcAft>
              <a:buSzPts val="275"/>
              <a:buNone/>
            </a:pPr>
            <a:r>
              <a:rPr lang="en" sz="1025"/>
              <a:t>    //Constructor</a:t>
            </a:r>
            <a:endParaRPr sz="1025"/>
          </a:p>
          <a:p>
            <a:pPr indent="0" lvl="0" marL="0" rtl="0" algn="l">
              <a:lnSpc>
                <a:spcPct val="95000"/>
              </a:lnSpc>
              <a:spcBef>
                <a:spcPts val="1200"/>
              </a:spcBef>
              <a:spcAft>
                <a:spcPts val="0"/>
              </a:spcAft>
              <a:buSzPts val="275"/>
              <a:buNone/>
            </a:pPr>
            <a:r>
              <a:rPr lang="en" sz="1025"/>
              <a:t>    public SalesPerson(String name, String title, ArrayList&lt;Double&gt; sales) {</a:t>
            </a:r>
            <a:endParaRPr sz="1025"/>
          </a:p>
          <a:p>
            <a:pPr indent="0" lvl="0" marL="0" rtl="0" algn="l">
              <a:lnSpc>
                <a:spcPct val="95000"/>
              </a:lnSpc>
              <a:spcBef>
                <a:spcPts val="1200"/>
              </a:spcBef>
              <a:spcAft>
                <a:spcPts val="0"/>
              </a:spcAft>
              <a:buSzPts val="275"/>
              <a:buNone/>
            </a:pPr>
            <a:r>
              <a:rPr lang="en" sz="1025"/>
              <a:t>        this.name = name;</a:t>
            </a:r>
            <a:endParaRPr sz="1025"/>
          </a:p>
          <a:p>
            <a:pPr indent="0" lvl="0" marL="0" rtl="0" algn="l">
              <a:lnSpc>
                <a:spcPct val="95000"/>
              </a:lnSpc>
              <a:spcBef>
                <a:spcPts val="1200"/>
              </a:spcBef>
              <a:spcAft>
                <a:spcPts val="0"/>
              </a:spcAft>
              <a:buSzPts val="275"/>
              <a:buNone/>
            </a:pPr>
            <a:r>
              <a:rPr lang="en" sz="1025"/>
              <a:t>        this.title = title;</a:t>
            </a:r>
            <a:endParaRPr sz="1025"/>
          </a:p>
          <a:p>
            <a:pPr indent="0" lvl="0" marL="0" rtl="0" algn="l">
              <a:lnSpc>
                <a:spcPct val="95000"/>
              </a:lnSpc>
              <a:spcBef>
                <a:spcPts val="1200"/>
              </a:spcBef>
              <a:spcAft>
                <a:spcPts val="0"/>
              </a:spcAft>
              <a:buSzPts val="275"/>
              <a:buNone/>
            </a:pPr>
            <a:r>
              <a:rPr lang="en" sz="1025"/>
              <a:t>        this.sales = new ArrayList&lt;&gt;(sales);</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//Getters and setters</a:t>
            </a:r>
            <a:endParaRPr sz="1025"/>
          </a:p>
          <a:p>
            <a:pPr indent="0" lvl="0" marL="0" rtl="0" algn="l">
              <a:lnSpc>
                <a:spcPct val="95000"/>
              </a:lnSpc>
              <a:spcBef>
                <a:spcPts val="1200"/>
              </a:spcBef>
              <a:spcAft>
                <a:spcPts val="0"/>
              </a:spcAft>
              <a:buSzPts val="275"/>
              <a:buNone/>
            </a:pPr>
            <a:r>
              <a:rPr lang="en" sz="1025"/>
              <a:t>    public String getName() {</a:t>
            </a:r>
            <a:endParaRPr sz="1025"/>
          </a:p>
          <a:p>
            <a:pPr indent="0" lvl="0" marL="0" rtl="0" algn="l">
              <a:lnSpc>
                <a:spcPct val="95000"/>
              </a:lnSpc>
              <a:spcBef>
                <a:spcPts val="1200"/>
              </a:spcBef>
              <a:spcAft>
                <a:spcPts val="0"/>
              </a:spcAft>
              <a:buSzPts val="275"/>
              <a:buNone/>
            </a:pPr>
            <a:r>
              <a:rPr lang="en" sz="1025"/>
              <a:t>        return name;</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void setName(String name) {</a:t>
            </a:r>
            <a:endParaRPr sz="1025"/>
          </a:p>
          <a:p>
            <a:pPr indent="0" lvl="0" marL="0" rtl="0" algn="l">
              <a:lnSpc>
                <a:spcPct val="95000"/>
              </a:lnSpc>
              <a:spcBef>
                <a:spcPts val="1200"/>
              </a:spcBef>
              <a:spcAft>
                <a:spcPts val="0"/>
              </a:spcAft>
              <a:buSzPts val="275"/>
              <a:buNone/>
            </a:pPr>
            <a:r>
              <a:rPr lang="en" sz="1025"/>
              <a:t>        this.name = name;</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String getTitle() {</a:t>
            </a:r>
            <a:endParaRPr sz="1025"/>
          </a:p>
          <a:p>
            <a:pPr indent="0" lvl="0" marL="0" rtl="0" algn="l">
              <a:lnSpc>
                <a:spcPct val="95000"/>
              </a:lnSpc>
              <a:spcBef>
                <a:spcPts val="1200"/>
              </a:spcBef>
              <a:spcAft>
                <a:spcPts val="0"/>
              </a:spcAft>
              <a:buSzPts val="275"/>
              <a:buNone/>
            </a:pPr>
            <a:r>
              <a:rPr lang="en" sz="1025"/>
              <a:t>        return title;</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void setTitle(String title) {</a:t>
            </a:r>
            <a:endParaRPr sz="1025"/>
          </a:p>
          <a:p>
            <a:pPr indent="0" lvl="0" marL="0" rtl="0" algn="l">
              <a:lnSpc>
                <a:spcPct val="95000"/>
              </a:lnSpc>
              <a:spcBef>
                <a:spcPts val="1200"/>
              </a:spcBef>
              <a:spcAft>
                <a:spcPts val="0"/>
              </a:spcAft>
              <a:buSzPts val="275"/>
              <a:buNone/>
            </a:pPr>
            <a:r>
              <a:rPr lang="en" sz="1025"/>
              <a:t>        this.title = title;</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ArrayList&lt;Double&gt; getSales() {</a:t>
            </a:r>
            <a:endParaRPr sz="1025"/>
          </a:p>
          <a:p>
            <a:pPr indent="0" lvl="0" marL="0" rtl="0" algn="l">
              <a:lnSpc>
                <a:spcPct val="95000"/>
              </a:lnSpc>
              <a:spcBef>
                <a:spcPts val="1200"/>
              </a:spcBef>
              <a:spcAft>
                <a:spcPts val="0"/>
              </a:spcAft>
              <a:buSzPts val="275"/>
              <a:buNone/>
            </a:pPr>
            <a:r>
              <a:rPr lang="en" sz="1025"/>
              <a:t>        return new ArrayList&lt;&gt;(sales);</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void setSales(ArrayList&lt;Double&gt; sales) {</a:t>
            </a:r>
            <a:endParaRPr sz="1025"/>
          </a:p>
          <a:p>
            <a:pPr indent="0" lvl="0" marL="0" rtl="0" algn="l">
              <a:lnSpc>
                <a:spcPct val="95000"/>
              </a:lnSpc>
              <a:spcBef>
                <a:spcPts val="1200"/>
              </a:spcBef>
              <a:spcAft>
                <a:spcPts val="0"/>
              </a:spcAft>
              <a:buSzPts val="275"/>
              <a:buNone/>
            </a:pPr>
            <a:r>
              <a:rPr lang="en" sz="1025"/>
              <a:t>        this.sales = new ArrayList&lt;&gt;(sales);</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//Iterator for sales</a:t>
            </a:r>
            <a:endParaRPr sz="1025"/>
          </a:p>
          <a:p>
            <a:pPr indent="0" lvl="0" marL="0" rtl="0" algn="l">
              <a:lnSpc>
                <a:spcPct val="95000"/>
              </a:lnSpc>
              <a:spcBef>
                <a:spcPts val="1200"/>
              </a:spcBef>
              <a:spcAft>
                <a:spcPts val="0"/>
              </a:spcAft>
              <a:buSzPts val="275"/>
              <a:buNone/>
            </a:pPr>
            <a:r>
              <a:rPr lang="en" sz="1025"/>
              <a:t>    public Iterator&lt;Double&gt; iterSales() {</a:t>
            </a:r>
            <a:endParaRPr sz="1025"/>
          </a:p>
          <a:p>
            <a:pPr indent="0" lvl="0" marL="0" rtl="0" algn="l">
              <a:lnSpc>
                <a:spcPct val="95000"/>
              </a:lnSpc>
              <a:spcBef>
                <a:spcPts val="1200"/>
              </a:spcBef>
              <a:spcAft>
                <a:spcPts val="0"/>
              </a:spcAft>
              <a:buSzPts val="275"/>
              <a:buNone/>
            </a:pPr>
            <a:r>
              <a:rPr lang="en" sz="1025"/>
              <a:t>        return sales.iterator();</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//Calculations</a:t>
            </a:r>
            <a:endParaRPr sz="1025"/>
          </a:p>
          <a:p>
            <a:pPr indent="0" lvl="0" marL="0" rtl="0" algn="l">
              <a:lnSpc>
                <a:spcPct val="95000"/>
              </a:lnSpc>
              <a:spcBef>
                <a:spcPts val="1200"/>
              </a:spcBef>
              <a:spcAft>
                <a:spcPts val="0"/>
              </a:spcAft>
              <a:buSzPts val="275"/>
              <a:buNone/>
            </a:pPr>
            <a:r>
              <a:rPr lang="en" sz="1025"/>
              <a:t>    public double getTotalSales() {</a:t>
            </a:r>
            <a:endParaRPr sz="1025"/>
          </a:p>
          <a:p>
            <a:pPr indent="0" lvl="0" marL="0" rtl="0" algn="l">
              <a:lnSpc>
                <a:spcPct val="95000"/>
              </a:lnSpc>
              <a:spcBef>
                <a:spcPts val="1200"/>
              </a:spcBef>
              <a:spcAft>
                <a:spcPts val="0"/>
              </a:spcAft>
              <a:buSzPts val="275"/>
              <a:buNone/>
            </a:pPr>
            <a:r>
              <a:rPr lang="en" sz="1025"/>
              <a:t>        double total = 0;</a:t>
            </a:r>
            <a:endParaRPr sz="1025"/>
          </a:p>
          <a:p>
            <a:pPr indent="0" lvl="0" marL="0" rtl="0" algn="l">
              <a:lnSpc>
                <a:spcPct val="95000"/>
              </a:lnSpc>
              <a:spcBef>
                <a:spcPts val="1200"/>
              </a:spcBef>
              <a:spcAft>
                <a:spcPts val="0"/>
              </a:spcAft>
              <a:buSzPts val="275"/>
              <a:buNone/>
            </a:pPr>
            <a:r>
              <a:rPr lang="en" sz="1025"/>
              <a:t>        for (double sale : sales) {</a:t>
            </a:r>
            <a:endParaRPr sz="1025"/>
          </a:p>
          <a:p>
            <a:pPr indent="0" lvl="0" marL="0" rtl="0" algn="l">
              <a:lnSpc>
                <a:spcPct val="95000"/>
              </a:lnSpc>
              <a:spcBef>
                <a:spcPts val="1200"/>
              </a:spcBef>
              <a:spcAft>
                <a:spcPts val="0"/>
              </a:spcAft>
              <a:buSzPts val="275"/>
              <a:buNone/>
            </a:pPr>
            <a:r>
              <a:rPr lang="en" sz="1025"/>
              <a:t>            total += sale;</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return total;</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double getMinSales() {</a:t>
            </a:r>
            <a:endParaRPr sz="1025"/>
          </a:p>
          <a:p>
            <a:pPr indent="0" lvl="0" marL="0" rtl="0" algn="l">
              <a:lnSpc>
                <a:spcPct val="95000"/>
              </a:lnSpc>
              <a:spcBef>
                <a:spcPts val="1200"/>
              </a:spcBef>
              <a:spcAft>
                <a:spcPts val="0"/>
              </a:spcAft>
              <a:buSzPts val="275"/>
              <a:buNone/>
            </a:pPr>
            <a:r>
              <a:rPr lang="en" sz="1025"/>
              <a:t>        return sales.stream().min(Double::compare).orElse(0.0);</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public double getMaxSales() {</a:t>
            </a:r>
            <a:endParaRPr sz="1025"/>
          </a:p>
          <a:p>
            <a:pPr indent="0" lvl="0" marL="0" rtl="0" algn="l">
              <a:lnSpc>
                <a:spcPct val="95000"/>
              </a:lnSpc>
              <a:spcBef>
                <a:spcPts val="1200"/>
              </a:spcBef>
              <a:spcAft>
                <a:spcPts val="0"/>
              </a:spcAft>
              <a:buSzPts val="275"/>
              <a:buNone/>
            </a:pPr>
            <a:r>
              <a:rPr lang="en" sz="1025"/>
              <a:t>        return sales.stream().max(Double::compare).orElse(0.0);</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t/>
            </a:r>
            <a:endParaRPr sz="1025"/>
          </a:p>
          <a:p>
            <a:pPr indent="0" lvl="0" marL="0" rtl="0" algn="l">
              <a:lnSpc>
                <a:spcPct val="95000"/>
              </a:lnSpc>
              <a:spcBef>
                <a:spcPts val="1200"/>
              </a:spcBef>
              <a:spcAft>
                <a:spcPts val="0"/>
              </a:spcAft>
              <a:buSzPts val="275"/>
              <a:buNone/>
            </a:pPr>
            <a:r>
              <a:rPr lang="en" sz="1025"/>
              <a:t>    public double getAverageSales() {</a:t>
            </a:r>
            <a:endParaRPr sz="1025"/>
          </a:p>
          <a:p>
            <a:pPr indent="0" lvl="0" marL="0" rtl="0" algn="l">
              <a:lnSpc>
                <a:spcPct val="95000"/>
              </a:lnSpc>
              <a:spcBef>
                <a:spcPts val="1200"/>
              </a:spcBef>
              <a:spcAft>
                <a:spcPts val="0"/>
              </a:spcAft>
              <a:buSzPts val="275"/>
              <a:buNone/>
            </a:pPr>
            <a:r>
              <a:rPr lang="en" sz="1025"/>
              <a:t>        if (sales.isEmpty()) {</a:t>
            </a:r>
            <a:endParaRPr sz="1025"/>
          </a:p>
          <a:p>
            <a:pPr indent="0" lvl="0" marL="0" rtl="0" algn="l">
              <a:lnSpc>
                <a:spcPct val="95000"/>
              </a:lnSpc>
              <a:spcBef>
                <a:spcPts val="1200"/>
              </a:spcBef>
              <a:spcAft>
                <a:spcPts val="0"/>
              </a:spcAft>
              <a:buSzPts val="275"/>
              <a:buNone/>
            </a:pPr>
            <a:r>
              <a:rPr lang="en" sz="1025"/>
              <a:t>            return 0.0;</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return getTotalSales() / sales.size();</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    @Override</a:t>
            </a:r>
            <a:endParaRPr sz="1025"/>
          </a:p>
          <a:p>
            <a:pPr indent="0" lvl="0" marL="0" rtl="0" algn="l">
              <a:lnSpc>
                <a:spcPct val="95000"/>
              </a:lnSpc>
              <a:spcBef>
                <a:spcPts val="1200"/>
              </a:spcBef>
              <a:spcAft>
                <a:spcPts val="0"/>
              </a:spcAft>
              <a:buSzPts val="275"/>
              <a:buNone/>
            </a:pPr>
            <a:r>
              <a:rPr lang="en" sz="1025"/>
              <a:t>    public String toString() {</a:t>
            </a:r>
            <a:endParaRPr sz="1025"/>
          </a:p>
          <a:p>
            <a:pPr indent="0" lvl="0" marL="0" rtl="0" algn="l">
              <a:lnSpc>
                <a:spcPct val="95000"/>
              </a:lnSpc>
              <a:spcBef>
                <a:spcPts val="1200"/>
              </a:spcBef>
              <a:spcAft>
                <a:spcPts val="0"/>
              </a:spcAft>
              <a:buSzPts val="275"/>
              <a:buNone/>
            </a:pPr>
            <a:r>
              <a:rPr lang="en" sz="1025"/>
              <a:t>        return "Name: " + name + ", Title: " + title + ", Sales: " + sales.toString();</a:t>
            </a:r>
            <a:endParaRPr sz="1025"/>
          </a:p>
          <a:p>
            <a:pPr indent="0" lvl="0" marL="0" rtl="0" algn="l">
              <a:lnSpc>
                <a:spcPct val="95000"/>
              </a:lnSpc>
              <a:spcBef>
                <a:spcPts val="1200"/>
              </a:spcBef>
              <a:spcAft>
                <a:spcPts val="0"/>
              </a:spcAft>
              <a:buSzPts val="275"/>
              <a:buNone/>
            </a:pPr>
            <a:r>
              <a:rPr lang="en" sz="1025"/>
              <a:t>    }</a:t>
            </a:r>
            <a:endParaRPr sz="1025"/>
          </a:p>
          <a:p>
            <a:pPr indent="0" lvl="0" marL="0" rtl="0" algn="l">
              <a:lnSpc>
                <a:spcPct val="95000"/>
              </a:lnSpc>
              <a:spcBef>
                <a:spcPts val="1200"/>
              </a:spcBef>
              <a:spcAft>
                <a:spcPts val="0"/>
              </a:spcAft>
              <a:buSzPts val="275"/>
              <a:buNone/>
            </a:pPr>
            <a:r>
              <a:rPr lang="en" sz="1025"/>
              <a:t>}</a:t>
            </a:r>
            <a:endParaRPr sz="1025"/>
          </a:p>
          <a:p>
            <a:pPr indent="0" lvl="0" marL="0" rtl="0" algn="l">
              <a:lnSpc>
                <a:spcPct val="95000"/>
              </a:lnSpc>
              <a:spcBef>
                <a:spcPts val="1200"/>
              </a:spcBef>
              <a:spcAft>
                <a:spcPts val="0"/>
              </a:spcAft>
              <a:buSzPts val="275"/>
              <a:buNone/>
            </a:pPr>
            <a:r>
              <a:t/>
            </a:r>
            <a:endParaRPr sz="1025"/>
          </a:p>
          <a:p>
            <a:pPr indent="0" lvl="0" marL="0" rtl="0" algn="l">
              <a:lnSpc>
                <a:spcPct val="95000"/>
              </a:lnSpc>
              <a:spcBef>
                <a:spcPts val="1200"/>
              </a:spcBef>
              <a:spcAft>
                <a:spcPts val="1200"/>
              </a:spcAft>
              <a:buSzPts val="275"/>
              <a:buNone/>
            </a:pPr>
            <a:r>
              <a:t/>
            </a:r>
            <a:endParaRPr sz="10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MainProgram Class Code</a:t>
            </a:r>
            <a:endParaRPr/>
          </a:p>
        </p:txBody>
      </p:sp>
      <p:sp>
        <p:nvSpPr>
          <p:cNvPr id="308" name="Google Shape;308;p18"/>
          <p:cNvSpPr txBox="1"/>
          <p:nvPr>
            <p:ph idx="1" type="body"/>
          </p:nvPr>
        </p:nvSpPr>
        <p:spPr>
          <a:xfrm>
            <a:off x="1394900" y="1344075"/>
            <a:ext cx="4685400" cy="522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25"/>
              <a:t>package salestracking;</a:t>
            </a:r>
            <a:endParaRPr sz="1025"/>
          </a:p>
          <a:p>
            <a:pPr indent="0" lvl="0" marL="0" rtl="0" algn="l">
              <a:lnSpc>
                <a:spcPct val="95000"/>
              </a:lnSpc>
              <a:spcBef>
                <a:spcPts val="1200"/>
              </a:spcBef>
              <a:spcAft>
                <a:spcPts val="0"/>
              </a:spcAft>
              <a:buNone/>
            </a:pPr>
            <a:r>
              <a:rPr lang="en" sz="1025"/>
              <a:t>import java.util.ArrayList;</a:t>
            </a:r>
            <a:endParaRPr sz="1025"/>
          </a:p>
          <a:p>
            <a:pPr indent="0" lvl="0" marL="0" rtl="0" algn="l">
              <a:lnSpc>
                <a:spcPct val="95000"/>
              </a:lnSpc>
              <a:spcBef>
                <a:spcPts val="1200"/>
              </a:spcBef>
              <a:spcAft>
                <a:spcPts val="0"/>
              </a:spcAft>
              <a:buNone/>
            </a:pPr>
            <a:r>
              <a:rPr lang="en" sz="1025"/>
              <a:t>import java.util.Iterator;</a:t>
            </a:r>
            <a:endParaRPr sz="1025"/>
          </a:p>
          <a:p>
            <a:pPr indent="0" lvl="0" marL="0" rtl="0" algn="l">
              <a:lnSpc>
                <a:spcPct val="95000"/>
              </a:lnSpc>
              <a:spcBef>
                <a:spcPts val="1200"/>
              </a:spcBef>
              <a:spcAft>
                <a:spcPts val="0"/>
              </a:spcAft>
              <a:buNone/>
            </a:pPr>
            <a:r>
              <a:rPr lang="en" sz="1025"/>
              <a:t>import java.util.Scanner;</a:t>
            </a:r>
            <a:endParaRPr sz="1025"/>
          </a:p>
          <a:p>
            <a:pPr indent="0" lvl="0" marL="0" rtl="0" algn="l">
              <a:lnSpc>
                <a:spcPct val="95000"/>
              </a:lnSpc>
              <a:spcBef>
                <a:spcPts val="1200"/>
              </a:spcBef>
              <a:spcAft>
                <a:spcPts val="0"/>
              </a:spcAft>
              <a:buNone/>
            </a:pPr>
            <a:r>
              <a:t/>
            </a:r>
            <a:endParaRPr sz="1025"/>
          </a:p>
          <a:p>
            <a:pPr indent="0" lvl="0" marL="0" rtl="0" algn="l">
              <a:lnSpc>
                <a:spcPct val="95000"/>
              </a:lnSpc>
              <a:spcBef>
                <a:spcPts val="1200"/>
              </a:spcBef>
              <a:spcAft>
                <a:spcPts val="0"/>
              </a:spcAft>
              <a:buNone/>
            </a:pPr>
            <a:r>
              <a:rPr lang="en" sz="1025"/>
              <a:t>public class MainProgram {</a:t>
            </a:r>
            <a:endParaRPr sz="1025"/>
          </a:p>
          <a:p>
            <a:pPr indent="0" lvl="0" marL="0" rtl="0" algn="l">
              <a:lnSpc>
                <a:spcPct val="95000"/>
              </a:lnSpc>
              <a:spcBef>
                <a:spcPts val="1200"/>
              </a:spcBef>
              <a:spcAft>
                <a:spcPts val="0"/>
              </a:spcAft>
              <a:buNone/>
            </a:pPr>
            <a:r>
              <a:rPr lang="en" sz="1025"/>
              <a:t>    public static void main(String[] args) {</a:t>
            </a:r>
            <a:endParaRPr sz="1025"/>
          </a:p>
          <a:p>
            <a:pPr indent="0" lvl="0" marL="0" rtl="0" algn="l">
              <a:lnSpc>
                <a:spcPct val="95000"/>
              </a:lnSpc>
              <a:spcBef>
                <a:spcPts val="1200"/>
              </a:spcBef>
              <a:spcAft>
                <a:spcPts val="0"/>
              </a:spcAft>
              <a:buNone/>
            </a:pPr>
            <a:r>
              <a:rPr lang="en" sz="1025"/>
              <a:t>        Scanner scanner = new Scanner(System.in);</a:t>
            </a:r>
            <a:endParaRPr sz="1025"/>
          </a:p>
          <a:p>
            <a:pPr indent="0" lvl="0" marL="0" rtl="0" algn="l">
              <a:lnSpc>
                <a:spcPct val="95000"/>
              </a:lnSpc>
              <a:spcBef>
                <a:spcPts val="1200"/>
              </a:spcBef>
              <a:spcAft>
                <a:spcPts val="0"/>
              </a:spcAft>
              <a:buNone/>
            </a:pPr>
            <a:r>
              <a:rPr lang="en" sz="1025"/>
              <a:t>        ArrayList&lt;SalesPerson&gt; salesPeople = new ArrayList&lt;&gt;();</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//Loop collects details for 3 salespeople</a:t>
            </a:r>
            <a:endParaRPr sz="1025"/>
          </a:p>
          <a:p>
            <a:pPr indent="0" lvl="0" marL="0" rtl="0" algn="l">
              <a:lnSpc>
                <a:spcPct val="95000"/>
              </a:lnSpc>
              <a:spcBef>
                <a:spcPts val="1200"/>
              </a:spcBef>
              <a:spcAft>
                <a:spcPts val="0"/>
              </a:spcAft>
              <a:buNone/>
            </a:pPr>
            <a:r>
              <a:rPr lang="en" sz="1025"/>
              <a:t>        for (int i = 0; i &lt; 3; i++) {</a:t>
            </a:r>
            <a:endParaRPr sz="1025"/>
          </a:p>
          <a:p>
            <a:pPr indent="0" lvl="0" marL="0" rtl="0" algn="l">
              <a:lnSpc>
                <a:spcPct val="95000"/>
              </a:lnSpc>
              <a:spcBef>
                <a:spcPts val="1200"/>
              </a:spcBef>
              <a:spcAft>
                <a:spcPts val="0"/>
              </a:spcAft>
              <a:buNone/>
            </a:pPr>
            <a:r>
              <a:rPr lang="en" sz="1025"/>
              <a:t>            System.out.println("Enter details for salesperson " + (i + 1) + ":");</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//Collect names of salesperson</a:t>
            </a:r>
            <a:endParaRPr sz="1025"/>
          </a:p>
          <a:p>
            <a:pPr indent="0" lvl="0" marL="0" rtl="0" algn="l">
              <a:lnSpc>
                <a:spcPct val="95000"/>
              </a:lnSpc>
              <a:spcBef>
                <a:spcPts val="1200"/>
              </a:spcBef>
              <a:spcAft>
                <a:spcPts val="0"/>
              </a:spcAft>
              <a:buNone/>
            </a:pPr>
            <a:r>
              <a:rPr lang="en" sz="1025"/>
              <a:t>            System.out.print("Name: ");</a:t>
            </a:r>
            <a:endParaRPr sz="1025"/>
          </a:p>
          <a:p>
            <a:pPr indent="0" lvl="0" marL="0" rtl="0" algn="l">
              <a:lnSpc>
                <a:spcPct val="95000"/>
              </a:lnSpc>
              <a:spcBef>
                <a:spcPts val="1200"/>
              </a:spcBef>
              <a:spcAft>
                <a:spcPts val="0"/>
              </a:spcAft>
              <a:buNone/>
            </a:pPr>
            <a:r>
              <a:rPr lang="en" sz="1025"/>
              <a:t>            String name = scanner.nextLine();</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//Collect titles of salesperson</a:t>
            </a:r>
            <a:endParaRPr sz="1025"/>
          </a:p>
          <a:p>
            <a:pPr indent="0" lvl="0" marL="0" rtl="0" algn="l">
              <a:lnSpc>
                <a:spcPct val="95000"/>
              </a:lnSpc>
              <a:spcBef>
                <a:spcPts val="1200"/>
              </a:spcBef>
              <a:spcAft>
                <a:spcPts val="0"/>
              </a:spcAft>
              <a:buNone/>
            </a:pPr>
            <a:r>
              <a:rPr lang="en" sz="1025"/>
              <a:t>            System.out.print("Title: ");</a:t>
            </a:r>
            <a:endParaRPr sz="1025"/>
          </a:p>
          <a:p>
            <a:pPr indent="0" lvl="0" marL="0" rtl="0" algn="l">
              <a:lnSpc>
                <a:spcPct val="95000"/>
              </a:lnSpc>
              <a:spcBef>
                <a:spcPts val="1200"/>
              </a:spcBef>
              <a:spcAft>
                <a:spcPts val="0"/>
              </a:spcAft>
              <a:buNone/>
            </a:pPr>
            <a:r>
              <a:rPr lang="en" sz="1025"/>
              <a:t>            String title = scanner.nextLine();</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//Collect 3 sales figures for each salesperson</a:t>
            </a:r>
            <a:endParaRPr sz="1025"/>
          </a:p>
          <a:p>
            <a:pPr indent="0" lvl="0" marL="0" rtl="0" algn="l">
              <a:lnSpc>
                <a:spcPct val="95000"/>
              </a:lnSpc>
              <a:spcBef>
                <a:spcPts val="1200"/>
              </a:spcBef>
              <a:spcAft>
                <a:spcPts val="0"/>
              </a:spcAft>
              <a:buNone/>
            </a:pPr>
            <a:r>
              <a:rPr lang="en" sz="1025"/>
              <a:t>            ArrayList&lt;Double&gt; sales = new ArrayList&lt;&gt;();</a:t>
            </a:r>
            <a:endParaRPr sz="1025"/>
          </a:p>
          <a:p>
            <a:pPr indent="0" lvl="0" marL="0" rtl="0" algn="l">
              <a:lnSpc>
                <a:spcPct val="95000"/>
              </a:lnSpc>
              <a:spcBef>
                <a:spcPts val="1200"/>
              </a:spcBef>
              <a:spcAft>
                <a:spcPts val="0"/>
              </a:spcAft>
              <a:buNone/>
            </a:pPr>
            <a:r>
              <a:rPr lang="en" sz="1025"/>
              <a:t>            System.out.println("Enter at least 3 sales figures (separated by spaces):");</a:t>
            </a:r>
            <a:endParaRPr sz="1025"/>
          </a:p>
          <a:p>
            <a:pPr indent="0" lvl="0" marL="0" rtl="0" algn="l">
              <a:lnSpc>
                <a:spcPct val="95000"/>
              </a:lnSpc>
              <a:spcBef>
                <a:spcPts val="1200"/>
              </a:spcBef>
              <a:spcAft>
                <a:spcPts val="0"/>
              </a:spcAft>
              <a:buNone/>
            </a:pPr>
            <a:r>
              <a:rPr lang="en" sz="1025"/>
              <a:t>            for (int j = 0; j &lt; 3; j++) {</a:t>
            </a:r>
            <a:endParaRPr sz="1025"/>
          </a:p>
          <a:p>
            <a:pPr indent="0" lvl="0" marL="0" rtl="0" algn="l">
              <a:lnSpc>
                <a:spcPct val="95000"/>
              </a:lnSpc>
              <a:spcBef>
                <a:spcPts val="1200"/>
              </a:spcBef>
              <a:spcAft>
                <a:spcPts val="0"/>
              </a:spcAft>
              <a:buNone/>
            </a:pPr>
            <a:r>
              <a:rPr lang="en" sz="1025"/>
              <a:t>                sales.add(scanner.nextDouble());</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//Consume the newline</a:t>
            </a:r>
            <a:endParaRPr sz="1025"/>
          </a:p>
          <a:p>
            <a:pPr indent="0" lvl="0" marL="0" rtl="0" algn="l">
              <a:lnSpc>
                <a:spcPct val="95000"/>
              </a:lnSpc>
              <a:spcBef>
                <a:spcPts val="1200"/>
              </a:spcBef>
              <a:spcAft>
                <a:spcPts val="0"/>
              </a:spcAft>
              <a:buNone/>
            </a:pPr>
            <a:r>
              <a:rPr lang="en" sz="1025"/>
              <a:t>            scanner.nextLine();</a:t>
            </a:r>
            <a:endParaRPr sz="1025"/>
          </a:p>
          <a:p>
            <a:pPr indent="0" lvl="0" marL="0" rtl="0" algn="l">
              <a:lnSpc>
                <a:spcPct val="95000"/>
              </a:lnSpc>
              <a:spcBef>
                <a:spcPts val="1200"/>
              </a:spcBef>
              <a:spcAft>
                <a:spcPts val="0"/>
              </a:spcAft>
              <a:buNone/>
            </a:pPr>
            <a:r>
              <a:t/>
            </a:r>
            <a:endParaRPr sz="1025"/>
          </a:p>
          <a:p>
            <a:pPr indent="0" lvl="0" marL="0" rtl="0" algn="l">
              <a:lnSpc>
                <a:spcPct val="95000"/>
              </a:lnSpc>
              <a:spcBef>
                <a:spcPts val="1200"/>
              </a:spcBef>
              <a:spcAft>
                <a:spcPts val="0"/>
              </a:spcAft>
              <a:buNone/>
            </a:pPr>
            <a:r>
              <a:rPr lang="en" sz="1025"/>
              <a:t>            //Create SalesPerson object with the details above</a:t>
            </a:r>
            <a:endParaRPr sz="1025"/>
          </a:p>
          <a:p>
            <a:pPr indent="0" lvl="0" marL="0" rtl="0" algn="l">
              <a:lnSpc>
                <a:spcPct val="95000"/>
              </a:lnSpc>
              <a:spcBef>
                <a:spcPts val="1200"/>
              </a:spcBef>
              <a:spcAft>
                <a:spcPts val="0"/>
              </a:spcAft>
              <a:buNone/>
            </a:pPr>
            <a:r>
              <a:rPr lang="en" sz="1025"/>
              <a:t>            SalesPerson person = new SalesPerson(name, title, sales);</a:t>
            </a:r>
            <a:endParaRPr sz="1025"/>
          </a:p>
          <a:p>
            <a:pPr indent="0" lvl="0" marL="0" rtl="0" algn="l">
              <a:lnSpc>
                <a:spcPct val="95000"/>
              </a:lnSpc>
              <a:spcBef>
                <a:spcPts val="1200"/>
              </a:spcBef>
              <a:spcAft>
                <a:spcPts val="0"/>
              </a:spcAft>
              <a:buNone/>
            </a:pPr>
            <a:r>
              <a:rPr lang="en" sz="1025"/>
              <a:t>            salesPeople.add(person);</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//Display sales report for each salesperson</a:t>
            </a:r>
            <a:endParaRPr sz="1025"/>
          </a:p>
          <a:p>
            <a:pPr indent="0" lvl="0" marL="0" rtl="0" algn="l">
              <a:lnSpc>
                <a:spcPct val="95000"/>
              </a:lnSpc>
              <a:spcBef>
                <a:spcPts val="1200"/>
              </a:spcBef>
              <a:spcAft>
                <a:spcPts val="0"/>
              </a:spcAft>
              <a:buNone/>
            </a:pPr>
            <a:r>
              <a:rPr lang="en" sz="1025"/>
              <a:t>        System.out.println("\nSales Report:");</a:t>
            </a:r>
            <a:endParaRPr sz="1025"/>
          </a:p>
          <a:p>
            <a:pPr indent="0" lvl="0" marL="0" rtl="0" algn="l">
              <a:lnSpc>
                <a:spcPct val="95000"/>
              </a:lnSpc>
              <a:spcBef>
                <a:spcPts val="1200"/>
              </a:spcBef>
              <a:spcAft>
                <a:spcPts val="0"/>
              </a:spcAft>
              <a:buNone/>
            </a:pPr>
            <a:r>
              <a:rPr lang="en" sz="1025"/>
              <a:t>        double companyTotalSales = 0.0;</a:t>
            </a:r>
            <a:endParaRPr sz="1025"/>
          </a:p>
          <a:p>
            <a:pPr indent="0" lvl="0" marL="0" rtl="0" algn="l">
              <a:lnSpc>
                <a:spcPct val="95000"/>
              </a:lnSpc>
              <a:spcBef>
                <a:spcPts val="1200"/>
              </a:spcBef>
              <a:spcAft>
                <a:spcPts val="0"/>
              </a:spcAft>
              <a:buNone/>
            </a:pPr>
            <a:r>
              <a:rPr lang="en" sz="1025"/>
              <a:t>        for (SalesPerson person : salesPeople) {</a:t>
            </a:r>
            <a:endParaRPr sz="1025"/>
          </a:p>
          <a:p>
            <a:pPr indent="0" lvl="0" marL="0" rtl="0" algn="l">
              <a:lnSpc>
                <a:spcPct val="95000"/>
              </a:lnSpc>
              <a:spcBef>
                <a:spcPts val="1200"/>
              </a:spcBef>
              <a:spcAft>
                <a:spcPts val="0"/>
              </a:spcAft>
              <a:buNone/>
            </a:pPr>
            <a:r>
              <a:rPr lang="en" sz="1025"/>
              <a:t>            System.out.println(person);</a:t>
            </a:r>
            <a:endParaRPr sz="1025"/>
          </a:p>
          <a:p>
            <a:pPr indent="0" lvl="0" marL="0" rtl="0" algn="l">
              <a:lnSpc>
                <a:spcPct val="95000"/>
              </a:lnSpc>
              <a:spcBef>
                <a:spcPts val="1200"/>
              </a:spcBef>
              <a:spcAft>
                <a:spcPts val="0"/>
              </a:spcAft>
              <a:buNone/>
            </a:pPr>
            <a:r>
              <a:rPr lang="en" sz="1025"/>
              <a:t>            System.out.println("Total Sales: " + person.getTotalSales());</a:t>
            </a:r>
            <a:endParaRPr sz="1025"/>
          </a:p>
          <a:p>
            <a:pPr indent="0" lvl="0" marL="0" rtl="0" algn="l">
              <a:lnSpc>
                <a:spcPct val="95000"/>
              </a:lnSpc>
              <a:spcBef>
                <a:spcPts val="1200"/>
              </a:spcBef>
              <a:spcAft>
                <a:spcPts val="0"/>
              </a:spcAft>
              <a:buNone/>
            </a:pPr>
            <a:r>
              <a:rPr lang="en" sz="1025"/>
              <a:t>            System.out.println("Min Sales: " + person.getMinSales());</a:t>
            </a:r>
            <a:endParaRPr sz="1025"/>
          </a:p>
          <a:p>
            <a:pPr indent="0" lvl="0" marL="0" rtl="0" algn="l">
              <a:lnSpc>
                <a:spcPct val="95000"/>
              </a:lnSpc>
              <a:spcBef>
                <a:spcPts val="1200"/>
              </a:spcBef>
              <a:spcAft>
                <a:spcPts val="0"/>
              </a:spcAft>
              <a:buNone/>
            </a:pPr>
            <a:r>
              <a:rPr lang="en" sz="1025"/>
              <a:t>            System.out.println("Max Sales: " + person.getMaxSales());</a:t>
            </a:r>
            <a:endParaRPr sz="1025"/>
          </a:p>
          <a:p>
            <a:pPr indent="0" lvl="0" marL="0" rtl="0" algn="l">
              <a:lnSpc>
                <a:spcPct val="95000"/>
              </a:lnSpc>
              <a:spcBef>
                <a:spcPts val="1200"/>
              </a:spcBef>
              <a:spcAft>
                <a:spcPts val="0"/>
              </a:spcAft>
              <a:buNone/>
            </a:pPr>
            <a:r>
              <a:rPr lang="en" sz="1025"/>
              <a:t>            System.out.println("Average Sales: " + person.getAverageSales());</a:t>
            </a:r>
            <a:endParaRPr sz="1025"/>
          </a:p>
          <a:p>
            <a:pPr indent="0" lvl="0" marL="0" rtl="0" algn="l">
              <a:lnSpc>
                <a:spcPct val="95000"/>
              </a:lnSpc>
              <a:spcBef>
                <a:spcPts val="1200"/>
              </a:spcBef>
              <a:spcAft>
                <a:spcPts val="0"/>
              </a:spcAft>
              <a:buNone/>
            </a:pPr>
            <a:r>
              <a:rPr lang="en" sz="1025"/>
              <a:t>            System.out.println();</a:t>
            </a:r>
            <a:endParaRPr sz="1025"/>
          </a:p>
          <a:p>
            <a:pPr indent="0" lvl="0" marL="0" rtl="0" algn="l">
              <a:lnSpc>
                <a:spcPct val="95000"/>
              </a:lnSpc>
              <a:spcBef>
                <a:spcPts val="1200"/>
              </a:spcBef>
              <a:spcAft>
                <a:spcPts val="0"/>
              </a:spcAft>
              <a:buNone/>
            </a:pPr>
            <a:r>
              <a:t/>
            </a:r>
            <a:endParaRPr sz="1025"/>
          </a:p>
          <a:p>
            <a:pPr indent="0" lvl="0" marL="0" rtl="0" algn="l">
              <a:lnSpc>
                <a:spcPct val="95000"/>
              </a:lnSpc>
              <a:spcBef>
                <a:spcPts val="1200"/>
              </a:spcBef>
              <a:spcAft>
                <a:spcPts val="0"/>
              </a:spcAft>
              <a:buNone/>
            </a:pPr>
            <a:r>
              <a:rPr lang="en" sz="1025"/>
              <a:t>            //Total sales for entire company accumulated</a:t>
            </a:r>
            <a:endParaRPr sz="1025"/>
          </a:p>
          <a:p>
            <a:pPr indent="0" lvl="0" marL="0" rtl="0" algn="l">
              <a:lnSpc>
                <a:spcPct val="95000"/>
              </a:lnSpc>
              <a:spcBef>
                <a:spcPts val="1200"/>
              </a:spcBef>
              <a:spcAft>
                <a:spcPts val="0"/>
              </a:spcAft>
              <a:buNone/>
            </a:pPr>
            <a:r>
              <a:rPr lang="en" sz="1025"/>
              <a:t>            companyTotalSales += person.getTotalSales();</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        //Print total sales for entire company</a:t>
            </a:r>
            <a:endParaRPr sz="1025"/>
          </a:p>
          <a:p>
            <a:pPr indent="0" lvl="0" marL="0" rtl="0" algn="l">
              <a:lnSpc>
                <a:spcPct val="95000"/>
              </a:lnSpc>
              <a:spcBef>
                <a:spcPts val="1200"/>
              </a:spcBef>
              <a:spcAft>
                <a:spcPts val="0"/>
              </a:spcAft>
              <a:buNone/>
            </a:pPr>
            <a:r>
              <a:rPr lang="en" sz="1025"/>
              <a:t>        System.out.println("Total Sales for the Entire Company: " + companyTotalSales);</a:t>
            </a:r>
            <a:endParaRPr sz="1025"/>
          </a:p>
          <a:p>
            <a:pPr indent="0" lvl="0" marL="0" rtl="0" algn="l">
              <a:lnSpc>
                <a:spcPct val="95000"/>
              </a:lnSpc>
              <a:spcBef>
                <a:spcPts val="1200"/>
              </a:spcBef>
              <a:spcAft>
                <a:spcPts val="0"/>
              </a:spcAft>
              <a:buNone/>
            </a:pPr>
            <a:r>
              <a:t/>
            </a:r>
            <a:endParaRPr sz="1025"/>
          </a:p>
          <a:p>
            <a:pPr indent="0" lvl="0" marL="0" rtl="0" algn="l">
              <a:lnSpc>
                <a:spcPct val="95000"/>
              </a:lnSpc>
              <a:spcBef>
                <a:spcPts val="1200"/>
              </a:spcBef>
              <a:spcAft>
                <a:spcPts val="0"/>
              </a:spcAft>
              <a:buNone/>
            </a:pPr>
            <a:r>
              <a:rPr lang="en" sz="1025"/>
              <a:t>        scanner.close();</a:t>
            </a:r>
            <a:endParaRPr sz="1025"/>
          </a:p>
          <a:p>
            <a:pPr indent="0" lvl="0" marL="0" rtl="0" algn="l">
              <a:lnSpc>
                <a:spcPct val="95000"/>
              </a:lnSpc>
              <a:spcBef>
                <a:spcPts val="1200"/>
              </a:spcBef>
              <a:spcAft>
                <a:spcPts val="0"/>
              </a:spcAft>
              <a:buNone/>
            </a:pPr>
            <a:r>
              <a:rPr lang="en" sz="1025"/>
              <a:t>    }</a:t>
            </a:r>
            <a:endParaRPr sz="1025"/>
          </a:p>
          <a:p>
            <a:pPr indent="0" lvl="0" marL="0" rtl="0" algn="l">
              <a:lnSpc>
                <a:spcPct val="95000"/>
              </a:lnSpc>
              <a:spcBef>
                <a:spcPts val="1200"/>
              </a:spcBef>
              <a:spcAft>
                <a:spcPts val="0"/>
              </a:spcAft>
              <a:buNone/>
            </a:pPr>
            <a:r>
              <a:rPr lang="en" sz="1025"/>
              <a:t>}</a:t>
            </a:r>
            <a:endParaRPr sz="1025"/>
          </a:p>
          <a:p>
            <a:pPr indent="0" lvl="0" marL="0" rtl="0" algn="l">
              <a:lnSpc>
                <a:spcPct val="95000"/>
              </a:lnSpc>
              <a:spcBef>
                <a:spcPts val="1200"/>
              </a:spcBef>
              <a:spcAft>
                <a:spcPts val="0"/>
              </a:spcAft>
              <a:buSzPts val="275"/>
              <a:buNone/>
            </a:pPr>
            <a:r>
              <a:t/>
            </a:r>
            <a:endParaRPr sz="1025"/>
          </a:p>
          <a:p>
            <a:pPr indent="0" lvl="0" marL="0" rtl="0" algn="l">
              <a:lnSpc>
                <a:spcPct val="95000"/>
              </a:lnSpc>
              <a:spcBef>
                <a:spcPts val="1200"/>
              </a:spcBef>
              <a:spcAft>
                <a:spcPts val="1200"/>
              </a:spcAft>
              <a:buSzPts val="275"/>
              <a:buNone/>
            </a:pPr>
            <a:r>
              <a:t/>
            </a:r>
            <a:endParaRPr sz="10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767625" y="209300"/>
            <a:ext cx="4942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 of working code</a:t>
            </a:r>
            <a:endParaRPr/>
          </a:p>
        </p:txBody>
      </p:sp>
      <p:pic>
        <p:nvPicPr>
          <p:cNvPr id="314" name="Google Shape;314;p19"/>
          <p:cNvPicPr preferRelativeResize="0"/>
          <p:nvPr/>
        </p:nvPicPr>
        <p:blipFill>
          <a:blip r:embed="rId3">
            <a:alphaModFix/>
          </a:blip>
          <a:stretch>
            <a:fillRect/>
          </a:stretch>
        </p:blipFill>
        <p:spPr>
          <a:xfrm>
            <a:off x="1767600" y="729775"/>
            <a:ext cx="4942251" cy="461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 Github Link</a:t>
            </a:r>
            <a:endParaRPr/>
          </a:p>
        </p:txBody>
      </p:sp>
      <p:sp>
        <p:nvSpPr>
          <p:cNvPr id="320" name="Google Shape;320;p20"/>
          <p:cNvSpPr txBox="1"/>
          <p:nvPr>
            <p:ph idx="1" type="body"/>
          </p:nvPr>
        </p:nvSpPr>
        <p:spPr>
          <a:xfrm>
            <a:off x="1303800" y="14896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I’ve had a great experience with creating this Sales Tracking Project to effectively demonstrate the use of object-oriented programming principles, design patterns in iteration, and managing and processing sales data. This project not only highlights the importance of encapsulation and modularity with software design, but also demonstrates the practical application of iterators in processing and analyzing data. Overall, creating a Sales Tracking project serves as a solid foundation for building more advanced and scalable sales management applications and analysis. </a:t>
            </a:r>
            <a:endParaRPr/>
          </a:p>
          <a:p>
            <a:pPr indent="0" lvl="0" marL="0" rtl="0" algn="l">
              <a:spcBef>
                <a:spcPts val="1200"/>
              </a:spcBef>
              <a:spcAft>
                <a:spcPts val="0"/>
              </a:spcAft>
              <a:buNone/>
            </a:pPr>
            <a:r>
              <a:rPr lang="en" u="sng">
                <a:solidFill>
                  <a:schemeClr val="hlink"/>
                </a:solidFill>
                <a:hlinkClick r:id="rId3"/>
              </a:rPr>
              <a:t>https://github.com/AmbrimSyed/Sales-Tracking-Project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