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74" r:id="rId4"/>
    <p:sldId id="277" r:id="rId5"/>
    <p:sldId id="275" r:id="rId6"/>
    <p:sldId id="279" r:id="rId7"/>
    <p:sldId id="280" r:id="rId8"/>
    <p:sldId id="281" r:id="rId9"/>
    <p:sldId id="278" r:id="rId10"/>
    <p:sldId id="276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C5"/>
    <a:srgbClr val="FFC4A7"/>
    <a:srgbClr val="D91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DDAC2-8FA3-4D39-8330-9DE3D74A73F3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7F738-0255-41DB-B475-78D0B5219B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96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7F738-0255-41DB-B475-78D0B5219BD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6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7659-30CC-48CC-A4A9-863CF2B6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CA658-8C34-4835-8612-2383C475F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FAC09-3D44-4D69-9D40-C7782DE0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083B-E5C2-4AD6-AAF7-16B7F152AFA1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B4787-324C-4DAB-ABB2-1268FE10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BFE14-AC86-4B1D-8636-698AD3E7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89C-6BA5-4334-89AA-F8088144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56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87CA-0195-4BF8-BF60-4EE95217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5C3D4-8086-49DB-BBED-A759528E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07146-C4C8-4897-B262-238B0EF2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083B-E5C2-4AD6-AAF7-16B7F152AFA1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55F40-D713-435F-B65C-6166FB82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79A3C-8DFD-43C9-A0FB-D1260469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89C-6BA5-4334-89AA-F8088144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49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12A40-D5E1-4453-A493-B96344F54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99937-48F7-4318-923A-CE8363FB7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619DE-2291-4405-8916-E86516C4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083B-E5C2-4AD6-AAF7-16B7F152AFA1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BC00-E09A-4EFE-9E55-DEB9CC24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60873-6638-4D56-AB07-7905995F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89C-6BA5-4334-89AA-F8088144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34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D47A-F182-423C-833A-08CB2245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B3B8-9522-4FC2-841D-044E93D8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DFB2-B7FD-44DC-A958-C14D0673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083B-E5C2-4AD6-AAF7-16B7F152AFA1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DFB17-2655-404A-827B-228E8B77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BE81-C131-4924-A066-81C85BA3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89C-6BA5-4334-89AA-F8088144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42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7763-CE9F-4C9D-8D79-EB9E146B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C6060-C972-4546-B9B7-6C5B56474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58969-3F57-45FF-BAF1-08AEBAED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083B-E5C2-4AD6-AAF7-16B7F152AFA1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07D6F-E161-4C95-BEFA-ECA8B667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7E25-B554-4F7A-A014-680DB27C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89C-6BA5-4334-89AA-F8088144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87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5DCA-AC49-44FB-BAB6-24A767BC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F5FA-6E4B-4B8A-A048-B41D084FB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49DD0-2483-4028-9143-87B89D0BC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168C9-49A6-49C0-8110-32F427B7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083B-E5C2-4AD6-AAF7-16B7F152AFA1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60A61-9D75-45BD-BA3A-D9E7F83D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41428-B1F4-414B-8F30-646DC39A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89C-6BA5-4334-89AA-F8088144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32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5A9E-DA63-48E0-B37E-DCCA61720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AD79E-B151-47DB-8808-E0D6FB114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4E56A-2B48-4DD9-B546-648D31D55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C4E65-68AF-4899-AC1F-864BC68C9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1E788-BFCF-480D-B384-08E96FEA9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D2978-5B12-4ED4-855C-CFC435CF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083B-E5C2-4AD6-AAF7-16B7F152AFA1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C9D96-F569-4237-91E3-1A367422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5694E-E6FC-4EF7-8C5A-D73BC807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89C-6BA5-4334-89AA-F8088144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89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D8A6-FD67-4B6E-AE5E-4D5789BF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0B4FC-0E5E-479D-9A01-1FF2D56D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083B-E5C2-4AD6-AAF7-16B7F152AFA1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0D599-94BE-42AE-BEED-6B6B3555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C0F3-CE89-453A-8EF7-9B6D6470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89C-6BA5-4334-89AA-F8088144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05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6BD46-7EB2-475E-8CEB-285D9309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083B-E5C2-4AD6-AAF7-16B7F152AFA1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B203E-BF5D-4A01-B2CC-DA8DC169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313AB-07F8-44AB-845B-A76B51D1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89C-6BA5-4334-89AA-F8088144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82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84AC-E1C6-4E3B-8358-BFAD5050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9FC5-D1AB-4120-B535-09CC6B31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6B3F4-0E31-4EB7-89FC-70A30068B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D1E91-FB64-4743-9862-439DC538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083B-E5C2-4AD6-AAF7-16B7F152AFA1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EF4B1-24C7-459D-BBFC-87242EB6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D1F31-520A-4CE4-BD65-452B3864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89C-6BA5-4334-89AA-F8088144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00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DB64-3551-45BA-9173-E24AFFCB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0DF32-1615-423F-BD67-C0EC5E046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CC175-D2D8-44B9-B762-78365C08A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C55C4-C6E9-4EF2-904F-964295F5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083B-E5C2-4AD6-AAF7-16B7F152AFA1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1766C-36B4-4C05-8E34-25E968F6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63452-0DE3-4627-A5AC-6837C10B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089C-6BA5-4334-89AA-F8088144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54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7F00A-B9ED-4447-B970-9D78588F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1D873-121B-455D-AC33-D128FF792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E9D1E-140F-4CF4-B2FD-96C2A7B95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7083B-E5C2-4AD6-AAF7-16B7F152AFA1}" type="datetimeFigureOut">
              <a:rPr lang="en-IN" smtClean="0"/>
              <a:t>17-02-2022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EDE1F-31F9-4A2B-BD3D-6B592E277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2609A-038A-435D-BD3B-1B93B79DF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089C-6BA5-4334-89AA-F8088144D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86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697D0F5-427F-4AD0-AF81-597C3812F9E4}"/>
              </a:ext>
            </a:extLst>
          </p:cNvPr>
          <p:cNvGrpSpPr/>
          <p:nvPr/>
        </p:nvGrpSpPr>
        <p:grpSpPr>
          <a:xfrm>
            <a:off x="5077428" y="2410200"/>
            <a:ext cx="2037144" cy="2037600"/>
            <a:chOff x="5077428" y="2410200"/>
            <a:chExt cx="2037144" cy="2037600"/>
          </a:xfrm>
          <a:solidFill>
            <a:schemeClr val="bg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E2A0119-0D36-4F39-ACEB-C31CEB2EBBFF}"/>
                </a:ext>
              </a:extLst>
            </p:cNvPr>
            <p:cNvSpPr/>
            <p:nvPr/>
          </p:nvSpPr>
          <p:spPr>
            <a:xfrm>
              <a:off x="5077428" y="2410200"/>
              <a:ext cx="2037144" cy="2037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70C0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5F3AE41-6F16-4564-A779-4698D7CF0D12}"/>
                </a:ext>
              </a:extLst>
            </p:cNvPr>
            <p:cNvGrpSpPr/>
            <p:nvPr/>
          </p:nvGrpSpPr>
          <p:grpSpPr>
            <a:xfrm>
              <a:off x="5436664" y="2775468"/>
              <a:ext cx="1318672" cy="1307064"/>
              <a:chOff x="5436664" y="2971800"/>
              <a:chExt cx="1318672" cy="1307064"/>
            </a:xfrm>
            <a:grpFill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852DA7-8769-47EA-BDFC-6E97211DAD3F}"/>
                  </a:ext>
                </a:extLst>
              </p:cNvPr>
              <p:cNvSpPr/>
              <p:nvPr/>
            </p:nvSpPr>
            <p:spPr>
              <a:xfrm>
                <a:off x="5436664" y="3886199"/>
                <a:ext cx="1318672" cy="3926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rgbClr val="0070C0"/>
                    </a:solidFill>
                    <a:latin typeface="Brush Script MT" panose="03060802040406070304" pitchFamily="66" charset="0"/>
                  </a:rPr>
                  <a:t>i-Learn</a:t>
                </a:r>
                <a:endParaRPr lang="en-IN" sz="3200" dirty="0">
                  <a:solidFill>
                    <a:srgbClr val="0070C0"/>
                  </a:solidFill>
                  <a:latin typeface="Brush Script MT" panose="03060802040406070304" pitchFamily="66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E7F26EE-D9EF-4786-BEE2-15D5CF9CE278}"/>
                  </a:ext>
                </a:extLst>
              </p:cNvPr>
              <p:cNvGrpSpPr/>
              <p:nvPr/>
            </p:nvGrpSpPr>
            <p:grpSpPr>
              <a:xfrm>
                <a:off x="5574596" y="2971800"/>
                <a:ext cx="1042808" cy="914400"/>
                <a:chOff x="5638800" y="2971800"/>
                <a:chExt cx="1042808" cy="914400"/>
              </a:xfrm>
              <a:grpFill/>
            </p:grpSpPr>
            <p:pic>
              <p:nvPicPr>
                <p:cNvPr id="12" name="Graphic 11" descr="Storytelling outline">
                  <a:extLst>
                    <a:ext uri="{FF2B5EF4-FFF2-40B4-BE49-F238E27FC236}">
                      <a16:creationId xmlns:a16="http://schemas.microsoft.com/office/drawing/2014/main" id="{06B4632E-3676-4E1C-B2D6-4A52F575B3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" name="Graphic 12" descr="Pencil with solid fill">
                  <a:extLst>
                    <a:ext uri="{FF2B5EF4-FFF2-40B4-BE49-F238E27FC236}">
                      <a16:creationId xmlns:a16="http://schemas.microsoft.com/office/drawing/2014/main" id="{F5A17860-F5CC-4614-ADDA-3853EA8EF8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5999" y="3136195"/>
                  <a:ext cx="585609" cy="58560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" name="Graphic 3" descr="Right And Left Brain with solid fill">
            <a:extLst>
              <a:ext uri="{FF2B5EF4-FFF2-40B4-BE49-F238E27FC236}">
                <a16:creationId xmlns:a16="http://schemas.microsoft.com/office/drawing/2014/main" id="{6028596E-85F9-4134-AB6A-D800B2D3BA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8057" y="570245"/>
            <a:ext cx="914400" cy="914400"/>
          </a:xfrm>
          <a:prstGeom prst="rect">
            <a:avLst/>
          </a:prstGeom>
        </p:spPr>
      </p:pic>
      <p:pic>
        <p:nvPicPr>
          <p:cNvPr id="6" name="Graphic 5" descr="Right And Left Brain outline">
            <a:extLst>
              <a:ext uri="{FF2B5EF4-FFF2-40B4-BE49-F238E27FC236}">
                <a16:creationId xmlns:a16="http://schemas.microsoft.com/office/drawing/2014/main" id="{6E8D80B9-4769-440A-8775-0E9E412F54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0228" y="2278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0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4FB6F4-C2F3-4C91-8C2F-A4A129545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25440" b="31152"/>
          <a:stretch/>
        </p:blipFill>
        <p:spPr>
          <a:xfrm>
            <a:off x="4952901" y="2672863"/>
            <a:ext cx="2286198" cy="13364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9B88DE-76DB-4CD3-B67F-B304A32A6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466" y="1298741"/>
            <a:ext cx="3506694" cy="3517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C17ABC-D405-47C1-88F0-6FED2EAA5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949" y="1892675"/>
            <a:ext cx="2280102" cy="30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0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5DA80128-3668-4B2D-AB11-25B563CDE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" r="341" b="24156"/>
          <a:stretch/>
        </p:blipFill>
        <p:spPr>
          <a:xfrm>
            <a:off x="4511709" y="1295400"/>
            <a:ext cx="3145135" cy="3236407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63BB3E-C610-4423-988D-142E6FA78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" r="-258"/>
          <a:stretch/>
        </p:blipFill>
        <p:spPr>
          <a:xfrm>
            <a:off x="643094" y="1532066"/>
            <a:ext cx="3145136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8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53D68F-85F1-4B55-B2B7-F223A07E0723}"/>
              </a:ext>
            </a:extLst>
          </p:cNvPr>
          <p:cNvSpPr/>
          <p:nvPr/>
        </p:nvSpPr>
        <p:spPr>
          <a:xfrm>
            <a:off x="1192191" y="2155785"/>
            <a:ext cx="9294472" cy="2546430"/>
          </a:xfrm>
          <a:prstGeom prst="roundRect">
            <a:avLst/>
          </a:prstGeom>
          <a:solidFill>
            <a:srgbClr val="FFD8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D7AB38-E5B5-4B59-A175-C884EF4E5A17}"/>
              </a:ext>
            </a:extLst>
          </p:cNvPr>
          <p:cNvGrpSpPr/>
          <p:nvPr/>
        </p:nvGrpSpPr>
        <p:grpSpPr>
          <a:xfrm>
            <a:off x="2879119" y="2448233"/>
            <a:ext cx="7487515" cy="1961535"/>
            <a:chOff x="6358336" y="554079"/>
            <a:chExt cx="4773808" cy="196153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A17669-0F41-4BC6-BB01-01D60289B53A}"/>
                </a:ext>
              </a:extLst>
            </p:cNvPr>
            <p:cNvSpPr/>
            <p:nvPr/>
          </p:nvSpPr>
          <p:spPr>
            <a:xfrm>
              <a:off x="7660409" y="554079"/>
              <a:ext cx="3471735" cy="19615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600" dirty="0">
                  <a:solidFill>
                    <a:schemeClr val="tx1"/>
                  </a:solidFill>
                  <a:latin typeface="Colonna MT" panose="04020805060202030203" pitchFamily="82" charset="0"/>
                  <a:cs typeface="Cavolini" panose="03000502040302020204" pitchFamily="66" charset="0"/>
                </a:rPr>
                <a:t>L</a:t>
              </a:r>
              <a:r>
                <a:rPr lang="en-US" sz="9600" dirty="0">
                  <a:solidFill>
                    <a:schemeClr val="tx1"/>
                  </a:solidFill>
                  <a:latin typeface="Colonna MT" panose="04020805060202030203" pitchFamily="82" charset="0"/>
                  <a:cs typeface="Cavolini" panose="03000502040302020204" pitchFamily="66" charset="0"/>
                </a:rPr>
                <a:t>earning</a:t>
              </a:r>
              <a:endParaRPr lang="en-US" sz="11500" dirty="0">
                <a:solidFill>
                  <a:schemeClr val="tx1"/>
                </a:solidFill>
                <a:latin typeface="Colonna MT" panose="04020805060202030203" pitchFamily="82" charset="0"/>
                <a:cs typeface="Cavolini" panose="03000502040302020204" pitchFamily="66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1CAD48-71CB-4B81-BEEC-6BE480582C75}"/>
                </a:ext>
              </a:extLst>
            </p:cNvPr>
            <p:cNvSpPr/>
            <p:nvPr/>
          </p:nvSpPr>
          <p:spPr>
            <a:xfrm>
              <a:off x="6358336" y="865830"/>
              <a:ext cx="1879475" cy="1159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Brush Script MT" panose="03060802040406070304" pitchFamily="66" charset="0"/>
                </a:rPr>
                <a:t>Intelligent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Brush Script MT" panose="03060802040406070304" pitchFamily="66" charset="0"/>
                </a:rPr>
                <a:t>Interactive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  <a:latin typeface="Brush Script MT" panose="03060802040406070304" pitchFamily="66" charset="0"/>
                </a:rPr>
                <a:t>Inquisitive</a:t>
              </a:r>
              <a:endParaRPr lang="en-IN" sz="2800" dirty="0">
                <a:solidFill>
                  <a:schemeClr val="tx1"/>
                </a:solidFill>
                <a:latin typeface="Brush Script MT" panose="03060802040406070304" pitchFamily="66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5D8C78-45BD-434E-AC96-111F746B2D35}"/>
              </a:ext>
            </a:extLst>
          </p:cNvPr>
          <p:cNvGrpSpPr/>
          <p:nvPr/>
        </p:nvGrpSpPr>
        <p:grpSpPr>
          <a:xfrm>
            <a:off x="1466130" y="2410200"/>
            <a:ext cx="2037144" cy="2037600"/>
            <a:chOff x="5077428" y="2410200"/>
            <a:chExt cx="2037144" cy="2037600"/>
          </a:xfrm>
          <a:solidFill>
            <a:srgbClr val="0070C0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4CBFB7F-F893-4B39-A4A6-66A18D904BBD}"/>
                </a:ext>
              </a:extLst>
            </p:cNvPr>
            <p:cNvSpPr/>
            <p:nvPr/>
          </p:nvSpPr>
          <p:spPr>
            <a:xfrm>
              <a:off x="5077428" y="2410200"/>
              <a:ext cx="2037144" cy="203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0070C0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D287FD-0888-468F-BA9E-E5ACA19508B9}"/>
                </a:ext>
              </a:extLst>
            </p:cNvPr>
            <p:cNvGrpSpPr/>
            <p:nvPr/>
          </p:nvGrpSpPr>
          <p:grpSpPr>
            <a:xfrm>
              <a:off x="5436664" y="2775468"/>
              <a:ext cx="1318672" cy="1307064"/>
              <a:chOff x="5436664" y="2971800"/>
              <a:chExt cx="1318672" cy="1307064"/>
            </a:xfrm>
            <a:grpFill/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0B0961-D897-4B62-AD2F-B5E465D80E4F}"/>
                  </a:ext>
                </a:extLst>
              </p:cNvPr>
              <p:cNvSpPr/>
              <p:nvPr/>
            </p:nvSpPr>
            <p:spPr>
              <a:xfrm>
                <a:off x="5436664" y="3886199"/>
                <a:ext cx="1318672" cy="392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Brush Script MT" panose="03060802040406070304" pitchFamily="66" charset="0"/>
                  </a:rPr>
                  <a:t>i-Learn</a:t>
                </a:r>
                <a:endParaRPr lang="en-IN" sz="3200" dirty="0">
                  <a:solidFill>
                    <a:schemeClr val="tx1"/>
                  </a:solidFill>
                  <a:latin typeface="Brush Script MT" panose="03060802040406070304" pitchFamily="66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BF799B4-C1A7-4C9D-BC63-A1C2FB470DA9}"/>
                  </a:ext>
                </a:extLst>
              </p:cNvPr>
              <p:cNvGrpSpPr/>
              <p:nvPr/>
            </p:nvGrpSpPr>
            <p:grpSpPr>
              <a:xfrm>
                <a:off x="5574596" y="2971800"/>
                <a:ext cx="1042808" cy="914400"/>
                <a:chOff x="5638800" y="2971800"/>
                <a:chExt cx="1042808" cy="914400"/>
              </a:xfrm>
              <a:grpFill/>
            </p:grpSpPr>
            <p:pic>
              <p:nvPicPr>
                <p:cNvPr id="22" name="Graphic 21" descr="Storytelling outline">
                  <a:extLst>
                    <a:ext uri="{FF2B5EF4-FFF2-40B4-BE49-F238E27FC236}">
                      <a16:creationId xmlns:a16="http://schemas.microsoft.com/office/drawing/2014/main" id="{D99D9917-EDAF-40A4-BC59-69FE0B9DB1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Pencil with solid fill">
                  <a:extLst>
                    <a:ext uri="{FF2B5EF4-FFF2-40B4-BE49-F238E27FC236}">
                      <a16:creationId xmlns:a16="http://schemas.microsoft.com/office/drawing/2014/main" id="{44E8497D-81D2-4084-ABAA-69F475704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5999" y="3136195"/>
                  <a:ext cx="585609" cy="58560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599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D24620-2A11-4DFE-9F09-A0F82EF01E40}"/>
              </a:ext>
            </a:extLst>
          </p:cNvPr>
          <p:cNvSpPr/>
          <p:nvPr/>
        </p:nvSpPr>
        <p:spPr>
          <a:xfrm>
            <a:off x="5436664" y="3689867"/>
            <a:ext cx="1318672" cy="39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+mj-lt"/>
                <a:cs typeface="Cavolini" panose="03000502040302020204" pitchFamily="66" charset="0"/>
              </a:rPr>
              <a:t>Learn</a:t>
            </a:r>
            <a:endParaRPr lang="en-IN" sz="3200" dirty="0">
              <a:solidFill>
                <a:srgbClr val="0070C0"/>
              </a:solidFill>
              <a:latin typeface="+mj-lt"/>
              <a:cs typeface="Cavolini" panose="0300050204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8FE875-4D0E-4D68-816E-2EC84985A356}"/>
              </a:ext>
            </a:extLst>
          </p:cNvPr>
          <p:cNvSpPr/>
          <p:nvPr/>
        </p:nvSpPr>
        <p:spPr>
          <a:xfrm>
            <a:off x="5436664" y="3036335"/>
            <a:ext cx="1318672" cy="39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rgbClr val="0070C0"/>
                </a:solidFill>
                <a:latin typeface="Cooper Black" panose="0208090404030B020404" pitchFamily="18" charset="0"/>
              </a:rPr>
              <a:t>i</a:t>
            </a:r>
            <a:endParaRPr lang="en-IN" sz="6600" dirty="0"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Graphic 4" descr="Candle with solid fill">
            <a:extLst>
              <a:ext uri="{FF2B5EF4-FFF2-40B4-BE49-F238E27FC236}">
                <a16:creationId xmlns:a16="http://schemas.microsoft.com/office/drawing/2014/main" id="{4CD433F4-52B4-4B8B-A1EE-E1A7171ED5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7496"/>
          <a:stretch/>
        </p:blipFill>
        <p:spPr>
          <a:xfrm>
            <a:off x="2763519" y="1046481"/>
            <a:ext cx="1989855" cy="14427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2D6BDF-F707-41EC-981F-2995A66567F0}"/>
              </a:ext>
            </a:extLst>
          </p:cNvPr>
          <p:cNvSpPr/>
          <p:nvPr/>
        </p:nvSpPr>
        <p:spPr>
          <a:xfrm>
            <a:off x="3099110" y="2438401"/>
            <a:ext cx="1318672" cy="39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+mj-lt"/>
                <a:cs typeface="Cavolini" panose="03000502040302020204" pitchFamily="66" charset="0"/>
              </a:rPr>
              <a:t>Learn</a:t>
            </a:r>
            <a:endParaRPr lang="en-IN" sz="3200" b="1" dirty="0">
              <a:solidFill>
                <a:srgbClr val="0070C0"/>
              </a:solidFill>
              <a:latin typeface="+mj-lt"/>
              <a:cs typeface="Cavolini" panose="03000502040302020204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26D557-A479-48CA-8968-CFB11D0ECECF}"/>
              </a:ext>
            </a:extLst>
          </p:cNvPr>
          <p:cNvGrpSpPr/>
          <p:nvPr/>
        </p:nvGrpSpPr>
        <p:grpSpPr>
          <a:xfrm>
            <a:off x="7100981" y="1391400"/>
            <a:ext cx="2037144" cy="2037600"/>
            <a:chOff x="5077428" y="2410200"/>
            <a:chExt cx="2037144" cy="2037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6673E2-F7EC-4475-AB50-975B4CC1BDDE}"/>
                </a:ext>
              </a:extLst>
            </p:cNvPr>
            <p:cNvSpPr/>
            <p:nvPr/>
          </p:nvSpPr>
          <p:spPr>
            <a:xfrm>
              <a:off x="5077428" y="2410200"/>
              <a:ext cx="2037144" cy="203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76C7F54-8CE5-4341-912F-E83BBF27D142}"/>
                </a:ext>
              </a:extLst>
            </p:cNvPr>
            <p:cNvGrpSpPr/>
            <p:nvPr/>
          </p:nvGrpSpPr>
          <p:grpSpPr>
            <a:xfrm>
              <a:off x="5436664" y="2775468"/>
              <a:ext cx="1318672" cy="1307064"/>
              <a:chOff x="5436664" y="2971800"/>
              <a:chExt cx="1318672" cy="130706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F4EF76-52B9-4E83-ACD8-0EC982F5CBDA}"/>
                  </a:ext>
                </a:extLst>
              </p:cNvPr>
              <p:cNvSpPr/>
              <p:nvPr/>
            </p:nvSpPr>
            <p:spPr>
              <a:xfrm>
                <a:off x="5436664" y="3886199"/>
                <a:ext cx="1318672" cy="392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Brush Script MT" panose="03060802040406070304" pitchFamily="66" charset="0"/>
                  </a:rPr>
                  <a:t>i-Learn</a:t>
                </a:r>
                <a:endParaRPr lang="en-IN" sz="3200" dirty="0">
                  <a:solidFill>
                    <a:schemeClr val="bg1"/>
                  </a:solidFill>
                  <a:latin typeface="Brush Script MT" panose="03060802040406070304" pitchFamily="66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D520C61-87F2-4D16-BC20-E41F785F1A5A}"/>
                  </a:ext>
                </a:extLst>
              </p:cNvPr>
              <p:cNvGrpSpPr/>
              <p:nvPr/>
            </p:nvGrpSpPr>
            <p:grpSpPr>
              <a:xfrm>
                <a:off x="5574596" y="2971800"/>
                <a:ext cx="1042808" cy="914400"/>
                <a:chOff x="5638800" y="2971800"/>
                <a:chExt cx="1042808" cy="914400"/>
              </a:xfrm>
            </p:grpSpPr>
            <p:pic>
              <p:nvPicPr>
                <p:cNvPr id="12" name="Graphic 11" descr="Storytelling outline">
                  <a:extLst>
                    <a:ext uri="{FF2B5EF4-FFF2-40B4-BE49-F238E27FC236}">
                      <a16:creationId xmlns:a16="http://schemas.microsoft.com/office/drawing/2014/main" id="{855C414A-E6AC-4A19-A986-0504A0CB18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" name="Graphic 12" descr="Pencil with solid fill">
                  <a:extLst>
                    <a:ext uri="{FF2B5EF4-FFF2-40B4-BE49-F238E27FC236}">
                      <a16:creationId xmlns:a16="http://schemas.microsoft.com/office/drawing/2014/main" id="{651DAF93-2F61-41E3-A897-254EF84E2A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5999" y="3136195"/>
                  <a:ext cx="585609" cy="58560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518D849-0495-4EC6-85F8-102F40D4C1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216" y="3689867"/>
            <a:ext cx="2036240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0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D24620-2A11-4DFE-9F09-A0F82EF01E40}"/>
              </a:ext>
            </a:extLst>
          </p:cNvPr>
          <p:cNvSpPr/>
          <p:nvPr/>
        </p:nvSpPr>
        <p:spPr>
          <a:xfrm>
            <a:off x="5436664" y="3689867"/>
            <a:ext cx="1318672" cy="39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+mj-lt"/>
                <a:cs typeface="Cavolini" panose="03000502040302020204" pitchFamily="66" charset="0"/>
              </a:rPr>
              <a:t>Learn</a:t>
            </a:r>
            <a:endParaRPr lang="en-IN" sz="3200" dirty="0">
              <a:solidFill>
                <a:srgbClr val="0070C0"/>
              </a:solidFill>
              <a:latin typeface="+mj-lt"/>
              <a:cs typeface="Cavolini" panose="03000502040302020204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8FE875-4D0E-4D68-816E-2EC84985A356}"/>
              </a:ext>
            </a:extLst>
          </p:cNvPr>
          <p:cNvSpPr/>
          <p:nvPr/>
        </p:nvSpPr>
        <p:spPr>
          <a:xfrm>
            <a:off x="5436664" y="3036335"/>
            <a:ext cx="1318672" cy="39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rgbClr val="0070C0"/>
                </a:solidFill>
                <a:latin typeface="Cooper Black" panose="0208090404030B020404" pitchFamily="18" charset="0"/>
              </a:rPr>
              <a:t>i</a:t>
            </a:r>
            <a:endParaRPr lang="en-IN" sz="6600" dirty="0"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Graphic 4" descr="Candle with solid fill">
            <a:extLst>
              <a:ext uri="{FF2B5EF4-FFF2-40B4-BE49-F238E27FC236}">
                <a16:creationId xmlns:a16="http://schemas.microsoft.com/office/drawing/2014/main" id="{4CD433F4-52B4-4B8B-A1EE-E1A7171ED5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7496"/>
          <a:stretch/>
        </p:blipFill>
        <p:spPr>
          <a:xfrm>
            <a:off x="2763519" y="1046481"/>
            <a:ext cx="1989855" cy="14427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2D6BDF-F707-41EC-981F-2995A66567F0}"/>
              </a:ext>
            </a:extLst>
          </p:cNvPr>
          <p:cNvSpPr/>
          <p:nvPr/>
        </p:nvSpPr>
        <p:spPr>
          <a:xfrm>
            <a:off x="3099110" y="2438401"/>
            <a:ext cx="1318672" cy="392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+mj-lt"/>
                <a:cs typeface="Cavolini" panose="03000502040302020204" pitchFamily="66" charset="0"/>
              </a:rPr>
              <a:t>Learn</a:t>
            </a:r>
            <a:endParaRPr lang="en-IN" sz="3200" b="1" dirty="0">
              <a:solidFill>
                <a:srgbClr val="0070C0"/>
              </a:solidFill>
              <a:latin typeface="+mj-lt"/>
              <a:cs typeface="Cavolini" panose="03000502040302020204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26D557-A479-48CA-8968-CFB11D0ECECF}"/>
              </a:ext>
            </a:extLst>
          </p:cNvPr>
          <p:cNvGrpSpPr/>
          <p:nvPr/>
        </p:nvGrpSpPr>
        <p:grpSpPr>
          <a:xfrm>
            <a:off x="7774220" y="2410200"/>
            <a:ext cx="2037144" cy="2037600"/>
            <a:chOff x="5077428" y="2410200"/>
            <a:chExt cx="2037144" cy="2037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6673E2-F7EC-4475-AB50-975B4CC1BDDE}"/>
                </a:ext>
              </a:extLst>
            </p:cNvPr>
            <p:cNvSpPr/>
            <p:nvPr/>
          </p:nvSpPr>
          <p:spPr>
            <a:xfrm>
              <a:off x="5077428" y="2410200"/>
              <a:ext cx="2037144" cy="203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76C7F54-8CE5-4341-912F-E83BBF27D142}"/>
                </a:ext>
              </a:extLst>
            </p:cNvPr>
            <p:cNvGrpSpPr/>
            <p:nvPr/>
          </p:nvGrpSpPr>
          <p:grpSpPr>
            <a:xfrm>
              <a:off x="5436664" y="2775468"/>
              <a:ext cx="1318672" cy="1307064"/>
              <a:chOff x="5436664" y="2971800"/>
              <a:chExt cx="1318672" cy="130706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F4EF76-52B9-4E83-ACD8-0EC982F5CBDA}"/>
                  </a:ext>
                </a:extLst>
              </p:cNvPr>
              <p:cNvSpPr/>
              <p:nvPr/>
            </p:nvSpPr>
            <p:spPr>
              <a:xfrm>
                <a:off x="5436664" y="3886199"/>
                <a:ext cx="1318672" cy="392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Brush Script MT" panose="03060802040406070304" pitchFamily="66" charset="0"/>
                  </a:rPr>
                  <a:t>i-Learn</a:t>
                </a:r>
                <a:endParaRPr lang="en-IN" sz="3200" dirty="0">
                  <a:solidFill>
                    <a:schemeClr val="bg1"/>
                  </a:solidFill>
                  <a:latin typeface="Brush Script MT" panose="03060802040406070304" pitchFamily="66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D520C61-87F2-4D16-BC20-E41F785F1A5A}"/>
                  </a:ext>
                </a:extLst>
              </p:cNvPr>
              <p:cNvGrpSpPr/>
              <p:nvPr/>
            </p:nvGrpSpPr>
            <p:grpSpPr>
              <a:xfrm>
                <a:off x="5574596" y="2971800"/>
                <a:ext cx="1042808" cy="914400"/>
                <a:chOff x="5638800" y="2971800"/>
                <a:chExt cx="1042808" cy="914400"/>
              </a:xfrm>
            </p:grpSpPr>
            <p:pic>
              <p:nvPicPr>
                <p:cNvPr id="12" name="Graphic 11" descr="Storytelling outline">
                  <a:extLst>
                    <a:ext uri="{FF2B5EF4-FFF2-40B4-BE49-F238E27FC236}">
                      <a16:creationId xmlns:a16="http://schemas.microsoft.com/office/drawing/2014/main" id="{855C414A-E6AC-4A19-A986-0504A0CB18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" name="Graphic 12" descr="Pencil with solid fill">
                  <a:extLst>
                    <a:ext uri="{FF2B5EF4-FFF2-40B4-BE49-F238E27FC236}">
                      <a16:creationId xmlns:a16="http://schemas.microsoft.com/office/drawing/2014/main" id="{651DAF93-2F61-41E3-A897-254EF84E2A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5999" y="3136195"/>
                  <a:ext cx="585609" cy="58560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6645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E254D0-A774-4D95-9418-989247F33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16" r="2993" b="27386"/>
          <a:stretch/>
        </p:blipFill>
        <p:spPr>
          <a:xfrm>
            <a:off x="1282791" y="1798654"/>
            <a:ext cx="9338317" cy="263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9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48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81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40079E-58DA-47C7-9D04-2BC88B989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" t="-711" r="4603" b="-11269"/>
          <a:stretch/>
        </p:blipFill>
        <p:spPr bwMode="auto">
          <a:xfrm>
            <a:off x="3121572" y="1225899"/>
            <a:ext cx="5475890" cy="17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29384-5464-42FE-A554-305E5DAAC17E}"/>
              </a:ext>
            </a:extLst>
          </p:cNvPr>
          <p:cNvSpPr txBox="1"/>
          <p:nvPr/>
        </p:nvSpPr>
        <p:spPr>
          <a:xfrm>
            <a:off x="0" y="3232169"/>
            <a:ext cx="12192000" cy="2691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600" dirty="0">
                <a:solidFill>
                  <a:srgbClr val="B8312F"/>
                </a:solidFill>
                <a:effectLst/>
                <a:latin typeface="Jokerman" panose="04090605060D0602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9600" dirty="0">
                <a:solidFill>
                  <a:srgbClr val="002060"/>
                </a:solidFill>
                <a:effectLst/>
                <a:latin typeface="Jokerman" panose="04090605060D0602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endParaRPr lang="en-IN" sz="3200" dirty="0">
              <a:effectLst/>
              <a:latin typeface="Jokerman" panose="04090605060D06020702" pitchFamily="8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__________________________________________________________________________________</a:t>
            </a:r>
            <a:endParaRPr lang="en-IN" sz="32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4400" b="1" dirty="0">
                <a:solidFill>
                  <a:srgbClr val="7030A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IN" sz="4400" dirty="0">
                <a:solidFill>
                  <a:srgbClr val="7030A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nteractive, </a:t>
            </a:r>
            <a:r>
              <a:rPr lang="en-IN" sz="4400" b="1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IN" sz="4400" dirty="0"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ntelligent, </a:t>
            </a:r>
            <a:r>
              <a:rPr lang="en-IN" sz="4400" dirty="0">
                <a:solidFill>
                  <a:schemeClr val="accent3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&amp;</a:t>
            </a:r>
            <a:r>
              <a:rPr lang="en-IN" sz="44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IN" sz="44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IN" sz="44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nquisitive</a:t>
            </a:r>
            <a:r>
              <a:rPr lang="en-IN" sz="4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IN" sz="440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Learning</a:t>
            </a:r>
            <a:endParaRPr lang="en-IN" sz="3600" dirty="0">
              <a:solidFill>
                <a:srgbClr val="C0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9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EB24A-F070-49CA-840B-FEF150157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90" t="12762" r="2680" b="26932"/>
          <a:stretch/>
        </p:blipFill>
        <p:spPr>
          <a:xfrm>
            <a:off x="1225899" y="1778558"/>
            <a:ext cx="9425354" cy="26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8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24</Words>
  <Application>Microsoft Office PowerPoint</Application>
  <PresentationFormat>Widescreen</PresentationFormat>
  <Paragraphs>18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Brush Script MT</vt:lpstr>
      <vt:lpstr>Calibri</vt:lpstr>
      <vt:lpstr>Calibri Light</vt:lpstr>
      <vt:lpstr>Colonna MT</vt:lpstr>
      <vt:lpstr>Cooper Black</vt:lpstr>
      <vt:lpstr>Jokerman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 H</dc:creator>
  <cp:lastModifiedBy>E D</cp:lastModifiedBy>
  <cp:revision>35</cp:revision>
  <dcterms:created xsi:type="dcterms:W3CDTF">2020-04-07T06:00:22Z</dcterms:created>
  <dcterms:modified xsi:type="dcterms:W3CDTF">2022-02-17T16:47:18Z</dcterms:modified>
</cp:coreProperties>
</file>