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0" r:id="rId3"/>
    <p:sldId id="257" r:id="rId4"/>
    <p:sldId id="258" r:id="rId5"/>
    <p:sldId id="259" r:id="rId6"/>
    <p:sldId id="260" r:id="rId7"/>
    <p:sldId id="262" r:id="rId8"/>
    <p:sldId id="263" r:id="rId9"/>
    <p:sldId id="261" r:id="rId10"/>
    <p:sldId id="264" r:id="rId11"/>
    <p:sldId id="265" r:id="rId12"/>
    <p:sldId id="268" r:id="rId13"/>
    <p:sldId id="269" r:id="rId14"/>
    <p:sldId id="266" r:id="rId15"/>
    <p:sldId id="267" r:id="rId16"/>
    <p:sldId id="271" r:id="rId17"/>
    <p:sldId id="272" r:id="rId18"/>
    <p:sldId id="273" r:id="rId19"/>
    <p:sldId id="274" r:id="rId20"/>
    <p:sldId id="275" r:id="rId21"/>
    <p:sldId id="276" r:id="rId22"/>
    <p:sldId id="277" r:id="rId23"/>
    <p:sldId id="280" r:id="rId24"/>
    <p:sldId id="279"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85AAC6-21C0-429C-8AC0-4CB1BDBC7BF5}">
          <p14:sldIdLst>
            <p14:sldId id="256"/>
            <p14:sldId id="270"/>
            <p14:sldId id="257"/>
            <p14:sldId id="258"/>
            <p14:sldId id="259"/>
            <p14:sldId id="260"/>
            <p14:sldId id="262"/>
            <p14:sldId id="263"/>
            <p14:sldId id="261"/>
            <p14:sldId id="264"/>
            <p14:sldId id="265"/>
            <p14:sldId id="268"/>
            <p14:sldId id="269"/>
            <p14:sldId id="266"/>
            <p14:sldId id="267"/>
            <p14:sldId id="271"/>
            <p14:sldId id="272"/>
            <p14:sldId id="273"/>
            <p14:sldId id="274"/>
            <p14:sldId id="275"/>
            <p14:sldId id="276"/>
            <p14:sldId id="277"/>
            <p14:sldId id="280"/>
            <p14:sldId id="279"/>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104" d="100"/>
          <a:sy n="104" d="100"/>
        </p:scale>
        <p:origin x="13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FF87DB-1F2A-4D2F-A2B6-5A47A0EA16F9}"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4BE55D1F-2AAE-48BC-9F9E-9E017646E786}">
      <dgm:prSet/>
      <dgm:spPr/>
      <dgm:t>
        <a:bodyPr/>
        <a:lstStyle/>
        <a:p>
          <a:r>
            <a:rPr lang="en-US"/>
            <a:t>The best customers:</a:t>
          </a:r>
        </a:p>
      </dgm:t>
    </dgm:pt>
    <dgm:pt modelId="{D9A3F446-9AA3-4C0F-9043-C73E6EE446BC}" type="parTrans" cxnId="{37D601A5-43C8-4B01-84B0-7EEFF92544BA}">
      <dgm:prSet/>
      <dgm:spPr/>
      <dgm:t>
        <a:bodyPr/>
        <a:lstStyle/>
        <a:p>
          <a:endParaRPr lang="en-US"/>
        </a:p>
      </dgm:t>
    </dgm:pt>
    <dgm:pt modelId="{8897F1E7-E44B-4D62-B89C-E8F9C7CE5EBC}" type="sibTrans" cxnId="{37D601A5-43C8-4B01-84B0-7EEFF92544BA}">
      <dgm:prSet/>
      <dgm:spPr/>
      <dgm:t>
        <a:bodyPr/>
        <a:lstStyle/>
        <a:p>
          <a:endParaRPr lang="en-US"/>
        </a:p>
      </dgm:t>
    </dgm:pt>
    <dgm:pt modelId="{540DB050-6B7A-4B32-A03F-A8C911FEA3A6}">
      <dgm:prSet/>
      <dgm:spPr/>
      <dgm:t>
        <a:bodyPr/>
        <a:lstStyle/>
        <a:p>
          <a:r>
            <a:rPr lang="en-US"/>
            <a:t>Anna's Decorations, Ltd</a:t>
          </a:r>
        </a:p>
      </dgm:t>
    </dgm:pt>
    <dgm:pt modelId="{966740C0-5071-4FC7-A5DF-6B107CA03389}" type="parTrans" cxnId="{17E23BDB-F791-426D-B0AD-12A3D9D20C92}">
      <dgm:prSet/>
      <dgm:spPr/>
      <dgm:t>
        <a:bodyPr/>
        <a:lstStyle/>
        <a:p>
          <a:endParaRPr lang="en-US"/>
        </a:p>
      </dgm:t>
    </dgm:pt>
    <dgm:pt modelId="{7AC358A9-47F9-450B-9273-31B1C23FC2C3}" type="sibTrans" cxnId="{17E23BDB-F791-426D-B0AD-12A3D9D20C92}">
      <dgm:prSet/>
      <dgm:spPr/>
      <dgm:t>
        <a:bodyPr/>
        <a:lstStyle/>
        <a:p>
          <a:endParaRPr lang="en-US"/>
        </a:p>
      </dgm:t>
    </dgm:pt>
    <dgm:pt modelId="{68620C2A-6CE6-4E0B-8C5E-267CC849AE0C}">
      <dgm:prSet/>
      <dgm:spPr/>
      <dgm:t>
        <a:bodyPr/>
        <a:lstStyle/>
        <a:p>
          <a:r>
            <a:rPr lang="en-US"/>
            <a:t>Australian Collectors, Co.</a:t>
          </a:r>
        </a:p>
      </dgm:t>
    </dgm:pt>
    <dgm:pt modelId="{5BD67BB1-4A52-4BCC-BB64-D71306790D96}" type="parTrans" cxnId="{C9AD593E-3479-4A54-A9B0-8367C04BA3B7}">
      <dgm:prSet/>
      <dgm:spPr/>
      <dgm:t>
        <a:bodyPr/>
        <a:lstStyle/>
        <a:p>
          <a:endParaRPr lang="en-US"/>
        </a:p>
      </dgm:t>
    </dgm:pt>
    <dgm:pt modelId="{EF876279-52CD-421F-812D-8B773EF8731A}" type="sibTrans" cxnId="{C9AD593E-3479-4A54-A9B0-8367C04BA3B7}">
      <dgm:prSet/>
      <dgm:spPr/>
      <dgm:t>
        <a:bodyPr/>
        <a:lstStyle/>
        <a:p>
          <a:endParaRPr lang="en-US"/>
        </a:p>
      </dgm:t>
    </dgm:pt>
    <dgm:pt modelId="{C4547E06-8183-4F96-ACE2-E8186AEB435C}">
      <dgm:prSet/>
      <dgm:spPr/>
      <dgm:t>
        <a:bodyPr/>
        <a:lstStyle/>
        <a:p>
          <a:r>
            <a:rPr lang="en-US"/>
            <a:t>Euro Shopping Channel</a:t>
          </a:r>
        </a:p>
      </dgm:t>
    </dgm:pt>
    <dgm:pt modelId="{86BC9122-96AB-4BA5-9D1D-F85638020DCB}" type="parTrans" cxnId="{392553AA-7CF9-4341-99D0-DB48897B0FAD}">
      <dgm:prSet/>
      <dgm:spPr/>
      <dgm:t>
        <a:bodyPr/>
        <a:lstStyle/>
        <a:p>
          <a:endParaRPr lang="en-US"/>
        </a:p>
      </dgm:t>
    </dgm:pt>
    <dgm:pt modelId="{1677E7E7-5A6C-48A3-9FF4-2824887A5C8C}" type="sibTrans" cxnId="{392553AA-7CF9-4341-99D0-DB48897B0FAD}">
      <dgm:prSet/>
      <dgm:spPr/>
      <dgm:t>
        <a:bodyPr/>
        <a:lstStyle/>
        <a:p>
          <a:endParaRPr lang="en-US"/>
        </a:p>
      </dgm:t>
    </dgm:pt>
    <dgm:pt modelId="{250A98DB-2EE8-47BD-BE62-78AF4A37C3CB}">
      <dgm:prSet/>
      <dgm:spPr/>
      <dgm:t>
        <a:bodyPr/>
        <a:lstStyle/>
        <a:p>
          <a:r>
            <a:rPr lang="en-US" dirty="0"/>
            <a:t>La Rochelle Gifts</a:t>
          </a:r>
        </a:p>
      </dgm:t>
    </dgm:pt>
    <dgm:pt modelId="{0D99D8E9-43E8-4371-B41F-CDE0970CF1EC}" type="parTrans" cxnId="{BB382D0D-64A0-4A13-A47B-68189882E4FD}">
      <dgm:prSet/>
      <dgm:spPr/>
      <dgm:t>
        <a:bodyPr/>
        <a:lstStyle/>
        <a:p>
          <a:endParaRPr lang="en-US"/>
        </a:p>
      </dgm:t>
    </dgm:pt>
    <dgm:pt modelId="{A28ABA23-D1C0-4784-99F4-03B83918CFB0}" type="sibTrans" cxnId="{BB382D0D-64A0-4A13-A47B-68189882E4FD}">
      <dgm:prSet/>
      <dgm:spPr/>
      <dgm:t>
        <a:bodyPr/>
        <a:lstStyle/>
        <a:p>
          <a:endParaRPr lang="en-US"/>
        </a:p>
      </dgm:t>
    </dgm:pt>
    <dgm:pt modelId="{239A1F1F-19E9-4F81-9F97-6E831910B277}">
      <dgm:prSet/>
      <dgm:spPr/>
      <dgm:t>
        <a:bodyPr/>
        <a:lstStyle/>
        <a:p>
          <a:r>
            <a:rPr lang="en-US"/>
            <a:t>Land of Toys Inc.</a:t>
          </a:r>
        </a:p>
      </dgm:t>
    </dgm:pt>
    <dgm:pt modelId="{28748F32-0F7D-42D6-9C0D-6BB7BFB014E5}" type="parTrans" cxnId="{9FA6F917-7366-4904-BCE3-BCA4D62E01E3}">
      <dgm:prSet/>
      <dgm:spPr/>
      <dgm:t>
        <a:bodyPr/>
        <a:lstStyle/>
        <a:p>
          <a:endParaRPr lang="en-US"/>
        </a:p>
      </dgm:t>
    </dgm:pt>
    <dgm:pt modelId="{41B207EF-E0CF-49CF-A0C6-D80A8791FA44}" type="sibTrans" cxnId="{9FA6F917-7366-4904-BCE3-BCA4D62E01E3}">
      <dgm:prSet/>
      <dgm:spPr/>
      <dgm:t>
        <a:bodyPr/>
        <a:lstStyle/>
        <a:p>
          <a:endParaRPr lang="en-US"/>
        </a:p>
      </dgm:t>
    </dgm:pt>
    <dgm:pt modelId="{38035781-80D4-4EE3-85A1-A82374A95E4A}">
      <dgm:prSet/>
      <dgm:spPr/>
      <dgm:t>
        <a:bodyPr/>
        <a:lstStyle/>
        <a:p>
          <a:r>
            <a:rPr lang="en-US"/>
            <a:t>Mini Gifts Distributors Ltd.</a:t>
          </a:r>
        </a:p>
      </dgm:t>
    </dgm:pt>
    <dgm:pt modelId="{9666FEF1-C0C9-4CC3-BA58-CF0F73C20488}" type="parTrans" cxnId="{B41334DE-4B64-4908-ACD5-E7D8DDEE8F04}">
      <dgm:prSet/>
      <dgm:spPr/>
      <dgm:t>
        <a:bodyPr/>
        <a:lstStyle/>
        <a:p>
          <a:endParaRPr lang="en-US"/>
        </a:p>
      </dgm:t>
    </dgm:pt>
    <dgm:pt modelId="{18CFE7FA-BB91-47DD-9827-BABE00DC671D}" type="sibTrans" cxnId="{B41334DE-4B64-4908-ACD5-E7D8DDEE8F04}">
      <dgm:prSet/>
      <dgm:spPr/>
      <dgm:t>
        <a:bodyPr/>
        <a:lstStyle/>
        <a:p>
          <a:endParaRPr lang="en-US"/>
        </a:p>
      </dgm:t>
    </dgm:pt>
    <dgm:pt modelId="{225A7738-CB77-48A3-A936-AF843FC5A72E}">
      <dgm:prSet/>
      <dgm:spPr/>
      <dgm:t>
        <a:bodyPr/>
        <a:lstStyle/>
        <a:p>
          <a:r>
            <a:rPr lang="en-US"/>
            <a:t>Online Diecast Creations Co.</a:t>
          </a:r>
        </a:p>
      </dgm:t>
    </dgm:pt>
    <dgm:pt modelId="{A845ADDE-F83A-4E74-AA42-8A9574406B00}" type="parTrans" cxnId="{8C0707E4-CFAF-4D9C-A444-DADAAAF2D91D}">
      <dgm:prSet/>
      <dgm:spPr/>
      <dgm:t>
        <a:bodyPr/>
        <a:lstStyle/>
        <a:p>
          <a:endParaRPr lang="en-US"/>
        </a:p>
      </dgm:t>
    </dgm:pt>
    <dgm:pt modelId="{BC89BE33-95D0-433E-9D50-C4C468F84956}" type="sibTrans" cxnId="{8C0707E4-CFAF-4D9C-A444-DADAAAF2D91D}">
      <dgm:prSet/>
      <dgm:spPr/>
      <dgm:t>
        <a:bodyPr/>
        <a:lstStyle/>
        <a:p>
          <a:endParaRPr lang="en-US"/>
        </a:p>
      </dgm:t>
    </dgm:pt>
    <dgm:pt modelId="{068A5182-8E30-435D-9232-ADB5640BB8DA}">
      <dgm:prSet/>
      <dgm:spPr/>
      <dgm:t>
        <a:bodyPr/>
        <a:lstStyle/>
        <a:p>
          <a:r>
            <a:rPr lang="en-US"/>
            <a:t>Salzburg Collectables</a:t>
          </a:r>
        </a:p>
      </dgm:t>
    </dgm:pt>
    <dgm:pt modelId="{FE60A4F7-96A3-4D8E-90CF-AA19B89597D7}" type="parTrans" cxnId="{BE2111B5-812C-4D81-8A4C-A9A9C88BA435}">
      <dgm:prSet/>
      <dgm:spPr/>
      <dgm:t>
        <a:bodyPr/>
        <a:lstStyle/>
        <a:p>
          <a:endParaRPr lang="en-US"/>
        </a:p>
      </dgm:t>
    </dgm:pt>
    <dgm:pt modelId="{9D3DF4F9-B37F-4658-A91D-F16337793C2A}" type="sibTrans" cxnId="{BE2111B5-812C-4D81-8A4C-A9A9C88BA435}">
      <dgm:prSet/>
      <dgm:spPr/>
      <dgm:t>
        <a:bodyPr/>
        <a:lstStyle/>
        <a:p>
          <a:endParaRPr lang="en-US"/>
        </a:p>
      </dgm:t>
    </dgm:pt>
    <dgm:pt modelId="{ADE80B9A-A57D-4610-A834-0B2DD259FB79}">
      <dgm:prSet/>
      <dgm:spPr/>
      <dgm:t>
        <a:bodyPr/>
        <a:lstStyle/>
        <a:p>
          <a:r>
            <a:rPr lang="en-US"/>
            <a:t>Souveniers And Things Co.</a:t>
          </a:r>
        </a:p>
      </dgm:t>
    </dgm:pt>
    <dgm:pt modelId="{CA2A43FF-2512-448B-84C3-D941D8849547}" type="parTrans" cxnId="{957FBFDA-A46A-4F59-99EF-90A525CD3F3F}">
      <dgm:prSet/>
      <dgm:spPr/>
      <dgm:t>
        <a:bodyPr/>
        <a:lstStyle/>
        <a:p>
          <a:endParaRPr lang="en-US"/>
        </a:p>
      </dgm:t>
    </dgm:pt>
    <dgm:pt modelId="{829AC8B1-F462-4E66-A4A5-B58EAA4D95E0}" type="sibTrans" cxnId="{957FBFDA-A46A-4F59-99EF-90A525CD3F3F}">
      <dgm:prSet/>
      <dgm:spPr/>
      <dgm:t>
        <a:bodyPr/>
        <a:lstStyle/>
        <a:p>
          <a:endParaRPr lang="en-US"/>
        </a:p>
      </dgm:t>
    </dgm:pt>
    <dgm:pt modelId="{C8FD5FC9-F679-45C5-8778-D07DB1C39A25}">
      <dgm:prSet/>
      <dgm:spPr/>
      <dgm:t>
        <a:bodyPr/>
        <a:lstStyle/>
        <a:p>
          <a:r>
            <a:rPr lang="en-US"/>
            <a:t>Technics Stores Inc.</a:t>
          </a:r>
        </a:p>
      </dgm:t>
    </dgm:pt>
    <dgm:pt modelId="{179915A0-58E5-435C-8398-FB87538D6EEA}" type="parTrans" cxnId="{D2C0DA9F-5CAE-40FA-9CFB-5F4BB0553BB0}">
      <dgm:prSet/>
      <dgm:spPr/>
      <dgm:t>
        <a:bodyPr/>
        <a:lstStyle/>
        <a:p>
          <a:endParaRPr lang="en-US"/>
        </a:p>
      </dgm:t>
    </dgm:pt>
    <dgm:pt modelId="{0586B7E3-532D-41E9-8638-11495F8E04EC}" type="sibTrans" cxnId="{D2C0DA9F-5CAE-40FA-9CFB-5F4BB0553BB0}">
      <dgm:prSet/>
      <dgm:spPr/>
      <dgm:t>
        <a:bodyPr/>
        <a:lstStyle/>
        <a:p>
          <a:endParaRPr lang="en-US"/>
        </a:p>
      </dgm:t>
    </dgm:pt>
    <dgm:pt modelId="{CAE0629D-9915-4A29-8FA3-66A69C0FB1DB}">
      <dgm:prSet/>
      <dgm:spPr/>
      <dgm:t>
        <a:bodyPr/>
        <a:lstStyle/>
        <a:p>
          <a:r>
            <a:rPr lang="en-US"/>
            <a:t>The Sharp Gifts Warehouse </a:t>
          </a:r>
        </a:p>
      </dgm:t>
    </dgm:pt>
    <dgm:pt modelId="{69B60890-5A81-46F2-975B-3D86E1A47046}" type="parTrans" cxnId="{06C132EE-5C21-4E28-8632-9E2E1C092A74}">
      <dgm:prSet/>
      <dgm:spPr/>
      <dgm:t>
        <a:bodyPr/>
        <a:lstStyle/>
        <a:p>
          <a:endParaRPr lang="en-US"/>
        </a:p>
      </dgm:t>
    </dgm:pt>
    <dgm:pt modelId="{9AB576B8-6895-4040-99A3-6E5E1CED2084}" type="sibTrans" cxnId="{06C132EE-5C21-4E28-8632-9E2E1C092A74}">
      <dgm:prSet/>
      <dgm:spPr/>
      <dgm:t>
        <a:bodyPr/>
        <a:lstStyle/>
        <a:p>
          <a:endParaRPr lang="en-US"/>
        </a:p>
      </dgm:t>
    </dgm:pt>
    <dgm:pt modelId="{0B4D0EA4-3F5E-484E-A968-8D0C09BAA036}">
      <dgm:prSet/>
      <dgm:spPr/>
      <dgm:t>
        <a:bodyPr/>
        <a:lstStyle/>
        <a:p>
          <a:r>
            <a:rPr lang="en-US"/>
            <a:t>The lost Customers: </a:t>
          </a:r>
          <a:endParaRPr lang="en-US" dirty="0"/>
        </a:p>
      </dgm:t>
    </dgm:pt>
    <dgm:pt modelId="{98249757-CA68-461A-848E-87C941654DB8}" type="parTrans" cxnId="{FA72FAE3-8290-41D8-B1B4-4F432558C3A0}">
      <dgm:prSet/>
      <dgm:spPr/>
      <dgm:t>
        <a:bodyPr/>
        <a:lstStyle/>
        <a:p>
          <a:endParaRPr lang="en-US"/>
        </a:p>
      </dgm:t>
    </dgm:pt>
    <dgm:pt modelId="{EA8C4718-9DC2-40AE-B977-A02864A8AF6F}" type="sibTrans" cxnId="{FA72FAE3-8290-41D8-B1B4-4F432558C3A0}">
      <dgm:prSet/>
      <dgm:spPr/>
      <dgm:t>
        <a:bodyPr/>
        <a:lstStyle/>
        <a:p>
          <a:endParaRPr lang="en-US"/>
        </a:p>
      </dgm:t>
    </dgm:pt>
    <dgm:pt modelId="{22A29298-78A9-4B4D-8371-2F22352C0DF1}">
      <dgm:prSet/>
      <dgm:spPr/>
      <dgm:t>
        <a:bodyPr/>
        <a:lstStyle/>
        <a:p>
          <a:r>
            <a:rPr lang="en-US"/>
            <a:t>Alpha Cognac</a:t>
          </a:r>
        </a:p>
      </dgm:t>
    </dgm:pt>
    <dgm:pt modelId="{4730C8DC-4D25-4AF0-92C1-08E61C6C2EAF}" type="parTrans" cxnId="{C1E71C61-C83B-4088-B084-516338CC9787}">
      <dgm:prSet/>
      <dgm:spPr/>
      <dgm:t>
        <a:bodyPr/>
        <a:lstStyle/>
        <a:p>
          <a:endParaRPr lang="en-US"/>
        </a:p>
      </dgm:t>
    </dgm:pt>
    <dgm:pt modelId="{859287DF-18C4-4235-AA62-FDF641B3251F}" type="sibTrans" cxnId="{C1E71C61-C83B-4088-B084-516338CC9787}">
      <dgm:prSet/>
      <dgm:spPr/>
      <dgm:t>
        <a:bodyPr/>
        <a:lstStyle/>
        <a:p>
          <a:endParaRPr lang="en-US"/>
        </a:p>
      </dgm:t>
    </dgm:pt>
    <dgm:pt modelId="{603360A7-5D82-472B-8AFA-EA92DCA42777}">
      <dgm:prSet/>
      <dgm:spPr/>
      <dgm:t>
        <a:bodyPr/>
        <a:lstStyle/>
        <a:p>
          <a:r>
            <a:rPr lang="en-US"/>
            <a:t>Auto-Moto Classics Inc.</a:t>
          </a:r>
        </a:p>
      </dgm:t>
    </dgm:pt>
    <dgm:pt modelId="{42534DAF-1BCB-4BDD-B8DB-385586D773BC}" type="parTrans" cxnId="{363007CD-3D35-45CA-8C72-BA9B1CD420DB}">
      <dgm:prSet/>
      <dgm:spPr/>
      <dgm:t>
        <a:bodyPr/>
        <a:lstStyle/>
        <a:p>
          <a:endParaRPr lang="en-US"/>
        </a:p>
      </dgm:t>
    </dgm:pt>
    <dgm:pt modelId="{329FE215-D72C-481F-B75F-CD464F55A6A6}" type="sibTrans" cxnId="{363007CD-3D35-45CA-8C72-BA9B1CD420DB}">
      <dgm:prSet/>
      <dgm:spPr/>
      <dgm:t>
        <a:bodyPr/>
        <a:lstStyle/>
        <a:p>
          <a:endParaRPr lang="en-US"/>
        </a:p>
      </dgm:t>
    </dgm:pt>
    <dgm:pt modelId="{AF156B51-7F79-4161-AAED-CF6DAB4BE72B}">
      <dgm:prSet/>
      <dgm:spPr/>
      <dgm:t>
        <a:bodyPr/>
        <a:lstStyle/>
        <a:p>
          <a:r>
            <a:rPr lang="en-US"/>
            <a:t>Bavarian Collectables Imports, Co.</a:t>
          </a:r>
        </a:p>
      </dgm:t>
    </dgm:pt>
    <dgm:pt modelId="{0422A646-BECA-4C79-8397-1DDF74CB2C99}" type="parTrans" cxnId="{862B4B77-F3E8-4781-BCCA-D9C98001AD0A}">
      <dgm:prSet/>
      <dgm:spPr/>
      <dgm:t>
        <a:bodyPr/>
        <a:lstStyle/>
        <a:p>
          <a:endParaRPr lang="en-US"/>
        </a:p>
      </dgm:t>
    </dgm:pt>
    <dgm:pt modelId="{23B9D977-5119-41AD-ABA9-0B11CA687683}" type="sibTrans" cxnId="{862B4B77-F3E8-4781-BCCA-D9C98001AD0A}">
      <dgm:prSet/>
      <dgm:spPr/>
      <dgm:t>
        <a:bodyPr/>
        <a:lstStyle/>
        <a:p>
          <a:endParaRPr lang="en-US"/>
        </a:p>
      </dgm:t>
    </dgm:pt>
    <dgm:pt modelId="{761ED436-4A71-4E9E-B7A4-03112AB2E564}">
      <dgm:prSet/>
      <dgm:spPr/>
      <dgm:t>
        <a:bodyPr/>
        <a:lstStyle/>
        <a:p>
          <a:r>
            <a:rPr lang="en-US"/>
            <a:t>Clover Collections, Co.</a:t>
          </a:r>
        </a:p>
      </dgm:t>
    </dgm:pt>
    <dgm:pt modelId="{47A2C166-C3DC-4FB0-80BD-68ACA7B966CB}" type="parTrans" cxnId="{467C654B-97B6-409A-9F9E-B63A899CF9B3}">
      <dgm:prSet/>
      <dgm:spPr/>
      <dgm:t>
        <a:bodyPr/>
        <a:lstStyle/>
        <a:p>
          <a:endParaRPr lang="en-US"/>
        </a:p>
      </dgm:t>
    </dgm:pt>
    <dgm:pt modelId="{B317E268-BB79-4E39-B49E-09F7E1F51194}" type="sibTrans" cxnId="{467C654B-97B6-409A-9F9E-B63A899CF9B3}">
      <dgm:prSet/>
      <dgm:spPr/>
      <dgm:t>
        <a:bodyPr/>
        <a:lstStyle/>
        <a:p>
          <a:endParaRPr lang="en-US"/>
        </a:p>
      </dgm:t>
    </dgm:pt>
    <dgm:pt modelId="{F8F0EE73-C11D-4037-8DD8-13805242BAB6}">
      <dgm:prSet/>
      <dgm:spPr/>
      <dgm:t>
        <a:bodyPr/>
        <a:lstStyle/>
        <a:p>
          <a:r>
            <a:rPr lang="en-US"/>
            <a:t>Double Decker Gift Stores, Ltd</a:t>
          </a:r>
        </a:p>
      </dgm:t>
    </dgm:pt>
    <dgm:pt modelId="{94F80E7A-24E9-48A5-A3BF-40210F5FC003}" type="parTrans" cxnId="{EC8DFD14-69F6-42E2-B4E8-DA6CF7C29B25}">
      <dgm:prSet/>
      <dgm:spPr/>
      <dgm:t>
        <a:bodyPr/>
        <a:lstStyle/>
        <a:p>
          <a:endParaRPr lang="en-US"/>
        </a:p>
      </dgm:t>
    </dgm:pt>
    <dgm:pt modelId="{4159E83E-F646-47B7-8A2C-EFBA969DC138}" type="sibTrans" cxnId="{EC8DFD14-69F6-42E2-B4E8-DA6CF7C29B25}">
      <dgm:prSet/>
      <dgm:spPr/>
      <dgm:t>
        <a:bodyPr/>
        <a:lstStyle/>
        <a:p>
          <a:endParaRPr lang="en-US"/>
        </a:p>
      </dgm:t>
    </dgm:pt>
    <dgm:pt modelId="{8021D8D1-84DF-4A70-A24B-1BDE9A633584}">
      <dgm:prSet/>
      <dgm:spPr/>
      <dgm:t>
        <a:bodyPr/>
        <a:lstStyle/>
        <a:p>
          <a:r>
            <a:rPr lang="en-US"/>
            <a:t>Gift Ideas Corp.</a:t>
          </a:r>
        </a:p>
      </dgm:t>
    </dgm:pt>
    <dgm:pt modelId="{4ABE969E-DBC6-4FD1-B3B2-8819BB042E3D}" type="parTrans" cxnId="{1F12806D-C30A-40EB-8CDA-A5F196A7A9DF}">
      <dgm:prSet/>
      <dgm:spPr/>
      <dgm:t>
        <a:bodyPr/>
        <a:lstStyle/>
        <a:p>
          <a:endParaRPr lang="en-US"/>
        </a:p>
      </dgm:t>
    </dgm:pt>
    <dgm:pt modelId="{1C1CD982-D0D3-44F3-85A5-08EAD500A5F9}" type="sibTrans" cxnId="{1F12806D-C30A-40EB-8CDA-A5F196A7A9DF}">
      <dgm:prSet/>
      <dgm:spPr/>
      <dgm:t>
        <a:bodyPr/>
        <a:lstStyle/>
        <a:p>
          <a:endParaRPr lang="en-US"/>
        </a:p>
      </dgm:t>
    </dgm:pt>
    <dgm:pt modelId="{6EDE3F54-3303-4ECB-87C3-D873D8977C98}">
      <dgm:prSet/>
      <dgm:spPr/>
      <dgm:t>
        <a:bodyPr/>
        <a:lstStyle/>
        <a:p>
          <a:r>
            <a:rPr lang="en-US"/>
            <a:t>Iberia Gift Imports, Corp.</a:t>
          </a:r>
        </a:p>
      </dgm:t>
    </dgm:pt>
    <dgm:pt modelId="{F23D049A-62B7-419E-B99E-561BB0143277}" type="parTrans" cxnId="{E6C7B0F2-0AC2-47A4-B2E9-39357CCEFBF3}">
      <dgm:prSet/>
      <dgm:spPr/>
      <dgm:t>
        <a:bodyPr/>
        <a:lstStyle/>
        <a:p>
          <a:endParaRPr lang="en-US"/>
        </a:p>
      </dgm:t>
    </dgm:pt>
    <dgm:pt modelId="{FFB66513-5651-48D5-B600-C25DB5CCA352}" type="sibTrans" cxnId="{E6C7B0F2-0AC2-47A4-B2E9-39357CCEFBF3}">
      <dgm:prSet/>
      <dgm:spPr/>
      <dgm:t>
        <a:bodyPr/>
        <a:lstStyle/>
        <a:p>
          <a:endParaRPr lang="en-US"/>
        </a:p>
      </dgm:t>
    </dgm:pt>
    <dgm:pt modelId="{D728F46A-1CB0-4F9F-98BE-CED43EB46B0D}">
      <dgm:prSet/>
      <dgm:spPr/>
      <dgm:t>
        <a:bodyPr/>
        <a:lstStyle/>
        <a:p>
          <a:r>
            <a:rPr lang="en-US"/>
            <a:t>Mini Auto Werke</a:t>
          </a:r>
        </a:p>
      </dgm:t>
    </dgm:pt>
    <dgm:pt modelId="{65F71A16-7780-40F1-9861-2A020BF705C6}" type="parTrans" cxnId="{F15F6B3B-9C61-4814-A963-13DE68C52816}">
      <dgm:prSet/>
      <dgm:spPr/>
      <dgm:t>
        <a:bodyPr/>
        <a:lstStyle/>
        <a:p>
          <a:endParaRPr lang="en-US"/>
        </a:p>
      </dgm:t>
    </dgm:pt>
    <dgm:pt modelId="{8BC083BA-9F29-484A-AB86-7D9F2D1A83CA}" type="sibTrans" cxnId="{F15F6B3B-9C61-4814-A963-13DE68C52816}">
      <dgm:prSet/>
      <dgm:spPr/>
      <dgm:t>
        <a:bodyPr/>
        <a:lstStyle/>
        <a:p>
          <a:endParaRPr lang="en-US"/>
        </a:p>
      </dgm:t>
    </dgm:pt>
    <dgm:pt modelId="{7CDD27F5-2FB1-45BF-BBAE-7052E5F9DFF7}">
      <dgm:prSet/>
      <dgm:spPr/>
      <dgm:t>
        <a:bodyPr/>
        <a:lstStyle/>
        <a:p>
          <a:r>
            <a:rPr lang="en-US"/>
            <a:t>Royale Belge</a:t>
          </a:r>
        </a:p>
      </dgm:t>
    </dgm:pt>
    <dgm:pt modelId="{E67826AA-5D64-4E4B-8E44-52C6D2F5B4A5}" type="parTrans" cxnId="{995B1C01-91F5-4021-9511-ECF6F2B7FB8C}">
      <dgm:prSet/>
      <dgm:spPr/>
      <dgm:t>
        <a:bodyPr/>
        <a:lstStyle/>
        <a:p>
          <a:endParaRPr lang="en-US"/>
        </a:p>
      </dgm:t>
    </dgm:pt>
    <dgm:pt modelId="{443A4681-E283-48EE-AAB8-E48714C85087}" type="sibTrans" cxnId="{995B1C01-91F5-4021-9511-ECF6F2B7FB8C}">
      <dgm:prSet/>
      <dgm:spPr/>
      <dgm:t>
        <a:bodyPr/>
        <a:lstStyle/>
        <a:p>
          <a:endParaRPr lang="en-US"/>
        </a:p>
      </dgm:t>
    </dgm:pt>
    <dgm:pt modelId="{BA310492-BD42-4977-81A7-96FE2C953A18}">
      <dgm:prSet/>
      <dgm:spPr/>
      <dgm:t>
        <a:bodyPr/>
        <a:lstStyle/>
        <a:p>
          <a:r>
            <a:rPr lang="en-US"/>
            <a:t>Signal Collectibles Ltd.</a:t>
          </a:r>
        </a:p>
      </dgm:t>
    </dgm:pt>
    <dgm:pt modelId="{2BC6342A-8B75-4224-85C1-10E2F47DC51C}" type="parTrans" cxnId="{20A0332C-B593-4BE5-A43E-DC0586342440}">
      <dgm:prSet/>
      <dgm:spPr/>
      <dgm:t>
        <a:bodyPr/>
        <a:lstStyle/>
        <a:p>
          <a:endParaRPr lang="en-US"/>
        </a:p>
      </dgm:t>
    </dgm:pt>
    <dgm:pt modelId="{88B3C539-A091-4963-95B2-51F84DECDCBD}" type="sibTrans" cxnId="{20A0332C-B593-4BE5-A43E-DC0586342440}">
      <dgm:prSet/>
      <dgm:spPr/>
      <dgm:t>
        <a:bodyPr/>
        <a:lstStyle/>
        <a:p>
          <a:endParaRPr lang="en-US"/>
        </a:p>
      </dgm:t>
    </dgm:pt>
    <dgm:pt modelId="{910DDF4F-A3CE-43E8-86B0-0E8F465BC41A}" type="pres">
      <dgm:prSet presAssocID="{98FF87DB-1F2A-4D2F-A2B6-5A47A0EA16F9}" presName="diagram" presStyleCnt="0">
        <dgm:presLayoutVars>
          <dgm:dir/>
          <dgm:resizeHandles val="exact"/>
        </dgm:presLayoutVars>
      </dgm:prSet>
      <dgm:spPr/>
    </dgm:pt>
    <dgm:pt modelId="{8BC08CC5-1045-4C34-BC59-E900C1237D3A}" type="pres">
      <dgm:prSet presAssocID="{4BE55D1F-2AAE-48BC-9F9E-9E017646E786}" presName="node" presStyleLbl="node1" presStyleIdx="0" presStyleCnt="2">
        <dgm:presLayoutVars>
          <dgm:bulletEnabled val="1"/>
        </dgm:presLayoutVars>
      </dgm:prSet>
      <dgm:spPr/>
    </dgm:pt>
    <dgm:pt modelId="{86A64C2D-A077-456E-B7C8-2FE555018645}" type="pres">
      <dgm:prSet presAssocID="{8897F1E7-E44B-4D62-B89C-E8F9C7CE5EBC}" presName="sibTrans" presStyleCnt="0"/>
      <dgm:spPr/>
    </dgm:pt>
    <dgm:pt modelId="{205EEA49-1083-45F0-961C-9D9A27C90E61}" type="pres">
      <dgm:prSet presAssocID="{0B4D0EA4-3F5E-484E-A968-8D0C09BAA036}" presName="node" presStyleLbl="node1" presStyleIdx="1" presStyleCnt="2">
        <dgm:presLayoutVars>
          <dgm:bulletEnabled val="1"/>
        </dgm:presLayoutVars>
      </dgm:prSet>
      <dgm:spPr/>
    </dgm:pt>
  </dgm:ptLst>
  <dgm:cxnLst>
    <dgm:cxn modelId="{995B1C01-91F5-4021-9511-ECF6F2B7FB8C}" srcId="{0B4D0EA4-3F5E-484E-A968-8D0C09BAA036}" destId="{7CDD27F5-2FB1-45BF-BBAE-7052E5F9DFF7}" srcOrd="8" destOrd="0" parTransId="{E67826AA-5D64-4E4B-8E44-52C6D2F5B4A5}" sibTransId="{443A4681-E283-48EE-AAB8-E48714C85087}"/>
    <dgm:cxn modelId="{BB382D0D-64A0-4A13-A47B-68189882E4FD}" srcId="{4BE55D1F-2AAE-48BC-9F9E-9E017646E786}" destId="{250A98DB-2EE8-47BD-BE62-78AF4A37C3CB}" srcOrd="3" destOrd="0" parTransId="{0D99D8E9-43E8-4371-B41F-CDE0970CF1EC}" sibTransId="{A28ABA23-D1C0-4784-99F4-03B83918CFB0}"/>
    <dgm:cxn modelId="{EC8DFD14-69F6-42E2-B4E8-DA6CF7C29B25}" srcId="{0B4D0EA4-3F5E-484E-A968-8D0C09BAA036}" destId="{F8F0EE73-C11D-4037-8DD8-13805242BAB6}" srcOrd="4" destOrd="0" parTransId="{94F80E7A-24E9-48A5-A3BF-40210F5FC003}" sibTransId="{4159E83E-F646-47B7-8A2C-EFBA969DC138}"/>
    <dgm:cxn modelId="{9FA6F917-7366-4904-BCE3-BCA4D62E01E3}" srcId="{4BE55D1F-2AAE-48BC-9F9E-9E017646E786}" destId="{239A1F1F-19E9-4F81-9F97-6E831910B277}" srcOrd="4" destOrd="0" parTransId="{28748F32-0F7D-42D6-9C0D-6BB7BFB014E5}" sibTransId="{41B207EF-E0CF-49CF-A0C6-D80A8791FA44}"/>
    <dgm:cxn modelId="{20A0332C-B593-4BE5-A43E-DC0586342440}" srcId="{0B4D0EA4-3F5E-484E-A968-8D0C09BAA036}" destId="{BA310492-BD42-4977-81A7-96FE2C953A18}" srcOrd="9" destOrd="0" parTransId="{2BC6342A-8B75-4224-85C1-10E2F47DC51C}" sibTransId="{88B3C539-A091-4963-95B2-51F84DECDCBD}"/>
    <dgm:cxn modelId="{C0653930-FCD4-4B4B-A337-0D815701A41F}" type="presOf" srcId="{540DB050-6B7A-4B32-A03F-A8C911FEA3A6}" destId="{8BC08CC5-1045-4C34-BC59-E900C1237D3A}" srcOrd="0" destOrd="1" presId="urn:microsoft.com/office/officeart/2005/8/layout/default"/>
    <dgm:cxn modelId="{F15F6B3B-9C61-4814-A963-13DE68C52816}" srcId="{0B4D0EA4-3F5E-484E-A968-8D0C09BAA036}" destId="{D728F46A-1CB0-4F9F-98BE-CED43EB46B0D}" srcOrd="7" destOrd="0" parTransId="{65F71A16-7780-40F1-9861-2A020BF705C6}" sibTransId="{8BC083BA-9F29-484A-AB86-7D9F2D1A83CA}"/>
    <dgm:cxn modelId="{BAE1A43D-14AE-490D-84FF-3BC0D59F82D6}" type="presOf" srcId="{603360A7-5D82-472B-8AFA-EA92DCA42777}" destId="{205EEA49-1083-45F0-961C-9D9A27C90E61}" srcOrd="0" destOrd="2" presId="urn:microsoft.com/office/officeart/2005/8/layout/default"/>
    <dgm:cxn modelId="{C9AD593E-3479-4A54-A9B0-8367C04BA3B7}" srcId="{4BE55D1F-2AAE-48BC-9F9E-9E017646E786}" destId="{68620C2A-6CE6-4E0B-8C5E-267CC849AE0C}" srcOrd="1" destOrd="0" parTransId="{5BD67BB1-4A52-4BCC-BB64-D71306790D96}" sibTransId="{EF876279-52CD-421F-812D-8B773EF8731A}"/>
    <dgm:cxn modelId="{F39FC740-3744-47C2-A8D4-D36E12890226}" type="presOf" srcId="{8021D8D1-84DF-4A70-A24B-1BDE9A633584}" destId="{205EEA49-1083-45F0-961C-9D9A27C90E61}" srcOrd="0" destOrd="6" presId="urn:microsoft.com/office/officeart/2005/8/layout/default"/>
    <dgm:cxn modelId="{C1E71C61-C83B-4088-B084-516338CC9787}" srcId="{0B4D0EA4-3F5E-484E-A968-8D0C09BAA036}" destId="{22A29298-78A9-4B4D-8371-2F22352C0DF1}" srcOrd="0" destOrd="0" parTransId="{4730C8DC-4D25-4AF0-92C1-08E61C6C2EAF}" sibTransId="{859287DF-18C4-4235-AA62-FDF641B3251F}"/>
    <dgm:cxn modelId="{D298F042-2A67-40DD-901A-8DD45084D735}" type="presOf" srcId="{D728F46A-1CB0-4F9F-98BE-CED43EB46B0D}" destId="{205EEA49-1083-45F0-961C-9D9A27C90E61}" srcOrd="0" destOrd="8" presId="urn:microsoft.com/office/officeart/2005/8/layout/default"/>
    <dgm:cxn modelId="{A1FEBC43-4589-4D1A-B6EB-46943E051AFC}" type="presOf" srcId="{0B4D0EA4-3F5E-484E-A968-8D0C09BAA036}" destId="{205EEA49-1083-45F0-961C-9D9A27C90E61}" srcOrd="0" destOrd="0" presId="urn:microsoft.com/office/officeart/2005/8/layout/default"/>
    <dgm:cxn modelId="{BA6EB545-8C83-44B3-9B3B-88880878E34A}" type="presOf" srcId="{BA310492-BD42-4977-81A7-96FE2C953A18}" destId="{205EEA49-1083-45F0-961C-9D9A27C90E61}" srcOrd="0" destOrd="10" presId="urn:microsoft.com/office/officeart/2005/8/layout/default"/>
    <dgm:cxn modelId="{AADD2369-3D9F-4A74-B780-FEC0CF2656BA}" type="presOf" srcId="{98FF87DB-1F2A-4D2F-A2B6-5A47A0EA16F9}" destId="{910DDF4F-A3CE-43E8-86B0-0E8F465BC41A}" srcOrd="0" destOrd="0" presId="urn:microsoft.com/office/officeart/2005/8/layout/default"/>
    <dgm:cxn modelId="{467C654B-97B6-409A-9F9E-B63A899CF9B3}" srcId="{0B4D0EA4-3F5E-484E-A968-8D0C09BAA036}" destId="{761ED436-4A71-4E9E-B7A4-03112AB2E564}" srcOrd="3" destOrd="0" parTransId="{47A2C166-C3DC-4FB0-80BD-68ACA7B966CB}" sibTransId="{B317E268-BB79-4E39-B49E-09F7E1F51194}"/>
    <dgm:cxn modelId="{1F12806D-C30A-40EB-8CDA-A5F196A7A9DF}" srcId="{0B4D0EA4-3F5E-484E-A968-8D0C09BAA036}" destId="{8021D8D1-84DF-4A70-A24B-1BDE9A633584}" srcOrd="5" destOrd="0" parTransId="{4ABE969E-DBC6-4FD1-B3B2-8819BB042E3D}" sibTransId="{1C1CD982-D0D3-44F3-85A5-08EAD500A5F9}"/>
    <dgm:cxn modelId="{4830034E-0107-4C0F-A94F-DFBAF8A42B96}" type="presOf" srcId="{C8FD5FC9-F679-45C5-8778-D07DB1C39A25}" destId="{8BC08CC5-1045-4C34-BC59-E900C1237D3A}" srcOrd="0" destOrd="10" presId="urn:microsoft.com/office/officeart/2005/8/layout/default"/>
    <dgm:cxn modelId="{FB82BE4F-77B9-491F-87DD-945A225E7DD0}" type="presOf" srcId="{6EDE3F54-3303-4ECB-87C3-D873D8977C98}" destId="{205EEA49-1083-45F0-961C-9D9A27C90E61}" srcOrd="0" destOrd="7" presId="urn:microsoft.com/office/officeart/2005/8/layout/default"/>
    <dgm:cxn modelId="{BFEABE55-FB15-4DE6-BDC9-DD2497CD4F74}" type="presOf" srcId="{AF156B51-7F79-4161-AAED-CF6DAB4BE72B}" destId="{205EEA49-1083-45F0-961C-9D9A27C90E61}" srcOrd="0" destOrd="3" presId="urn:microsoft.com/office/officeart/2005/8/layout/default"/>
    <dgm:cxn modelId="{862B4B77-F3E8-4781-BCCA-D9C98001AD0A}" srcId="{0B4D0EA4-3F5E-484E-A968-8D0C09BAA036}" destId="{AF156B51-7F79-4161-AAED-CF6DAB4BE72B}" srcOrd="2" destOrd="0" parTransId="{0422A646-BECA-4C79-8397-1DDF74CB2C99}" sibTransId="{23B9D977-5119-41AD-ABA9-0B11CA687683}"/>
    <dgm:cxn modelId="{CB1CBD81-0700-4194-9E43-4044324FB3EF}" type="presOf" srcId="{239A1F1F-19E9-4F81-9F97-6E831910B277}" destId="{8BC08CC5-1045-4C34-BC59-E900C1237D3A}" srcOrd="0" destOrd="5" presId="urn:microsoft.com/office/officeart/2005/8/layout/default"/>
    <dgm:cxn modelId="{4FE22595-A56D-4312-8986-0DF6A47968CC}" type="presOf" srcId="{22A29298-78A9-4B4D-8371-2F22352C0DF1}" destId="{205EEA49-1083-45F0-961C-9D9A27C90E61}" srcOrd="0" destOrd="1" presId="urn:microsoft.com/office/officeart/2005/8/layout/default"/>
    <dgm:cxn modelId="{F4451C9F-89D6-4BA9-A4BA-F53A8E154F01}" type="presOf" srcId="{761ED436-4A71-4E9E-B7A4-03112AB2E564}" destId="{205EEA49-1083-45F0-961C-9D9A27C90E61}" srcOrd="0" destOrd="4" presId="urn:microsoft.com/office/officeart/2005/8/layout/default"/>
    <dgm:cxn modelId="{D2C0DA9F-5CAE-40FA-9CFB-5F4BB0553BB0}" srcId="{4BE55D1F-2AAE-48BC-9F9E-9E017646E786}" destId="{C8FD5FC9-F679-45C5-8778-D07DB1C39A25}" srcOrd="9" destOrd="0" parTransId="{179915A0-58E5-435C-8398-FB87538D6EEA}" sibTransId="{0586B7E3-532D-41E9-8638-11495F8E04EC}"/>
    <dgm:cxn modelId="{37D601A5-43C8-4B01-84B0-7EEFF92544BA}" srcId="{98FF87DB-1F2A-4D2F-A2B6-5A47A0EA16F9}" destId="{4BE55D1F-2AAE-48BC-9F9E-9E017646E786}" srcOrd="0" destOrd="0" parTransId="{D9A3F446-9AA3-4C0F-9043-C73E6EE446BC}" sibTransId="{8897F1E7-E44B-4D62-B89C-E8F9C7CE5EBC}"/>
    <dgm:cxn modelId="{848C71A5-58B1-44C7-8C04-96D29EB09180}" type="presOf" srcId="{7CDD27F5-2FB1-45BF-BBAE-7052E5F9DFF7}" destId="{205EEA49-1083-45F0-961C-9D9A27C90E61}" srcOrd="0" destOrd="9" presId="urn:microsoft.com/office/officeart/2005/8/layout/default"/>
    <dgm:cxn modelId="{392553AA-7CF9-4341-99D0-DB48897B0FAD}" srcId="{4BE55D1F-2AAE-48BC-9F9E-9E017646E786}" destId="{C4547E06-8183-4F96-ACE2-E8186AEB435C}" srcOrd="2" destOrd="0" parTransId="{86BC9122-96AB-4BA5-9D1D-F85638020DCB}" sibTransId="{1677E7E7-5A6C-48A3-9FF4-2824887A5C8C}"/>
    <dgm:cxn modelId="{401ABDAB-9508-4CE5-9FD2-8FE2373B69A7}" type="presOf" srcId="{CAE0629D-9915-4A29-8FA3-66A69C0FB1DB}" destId="{8BC08CC5-1045-4C34-BC59-E900C1237D3A}" srcOrd="0" destOrd="11" presId="urn:microsoft.com/office/officeart/2005/8/layout/default"/>
    <dgm:cxn modelId="{502C61AD-E151-481F-815E-09C005C3AF2E}" type="presOf" srcId="{225A7738-CB77-48A3-A936-AF843FC5A72E}" destId="{8BC08CC5-1045-4C34-BC59-E900C1237D3A}" srcOrd="0" destOrd="7" presId="urn:microsoft.com/office/officeart/2005/8/layout/default"/>
    <dgm:cxn modelId="{8E308DB3-6500-47BE-BDE3-1292C08B2EE9}" type="presOf" srcId="{F8F0EE73-C11D-4037-8DD8-13805242BAB6}" destId="{205EEA49-1083-45F0-961C-9D9A27C90E61}" srcOrd="0" destOrd="5" presId="urn:microsoft.com/office/officeart/2005/8/layout/default"/>
    <dgm:cxn modelId="{BE2111B5-812C-4D81-8A4C-A9A9C88BA435}" srcId="{4BE55D1F-2AAE-48BC-9F9E-9E017646E786}" destId="{068A5182-8E30-435D-9232-ADB5640BB8DA}" srcOrd="7" destOrd="0" parTransId="{FE60A4F7-96A3-4D8E-90CF-AA19B89597D7}" sibTransId="{9D3DF4F9-B37F-4658-A91D-F16337793C2A}"/>
    <dgm:cxn modelId="{ED2307BA-C535-4989-8E77-262217189DFA}" type="presOf" srcId="{68620C2A-6CE6-4E0B-8C5E-267CC849AE0C}" destId="{8BC08CC5-1045-4C34-BC59-E900C1237D3A}" srcOrd="0" destOrd="2" presId="urn:microsoft.com/office/officeart/2005/8/layout/default"/>
    <dgm:cxn modelId="{B9D179BC-5230-45A5-AE2E-CC33C1491669}" type="presOf" srcId="{4BE55D1F-2AAE-48BC-9F9E-9E017646E786}" destId="{8BC08CC5-1045-4C34-BC59-E900C1237D3A}" srcOrd="0" destOrd="0" presId="urn:microsoft.com/office/officeart/2005/8/layout/default"/>
    <dgm:cxn modelId="{363007CD-3D35-45CA-8C72-BA9B1CD420DB}" srcId="{0B4D0EA4-3F5E-484E-A968-8D0C09BAA036}" destId="{603360A7-5D82-472B-8AFA-EA92DCA42777}" srcOrd="1" destOrd="0" parTransId="{42534DAF-1BCB-4BDD-B8DB-385586D773BC}" sibTransId="{329FE215-D72C-481F-B75F-CD464F55A6A6}"/>
    <dgm:cxn modelId="{64D744CF-63D9-44AD-BADA-1B1B0628B248}" type="presOf" srcId="{ADE80B9A-A57D-4610-A834-0B2DD259FB79}" destId="{8BC08CC5-1045-4C34-BC59-E900C1237D3A}" srcOrd="0" destOrd="9" presId="urn:microsoft.com/office/officeart/2005/8/layout/default"/>
    <dgm:cxn modelId="{A1EBD9D4-86E4-4896-B0B2-1A959CEF35FF}" type="presOf" srcId="{250A98DB-2EE8-47BD-BE62-78AF4A37C3CB}" destId="{8BC08CC5-1045-4C34-BC59-E900C1237D3A}" srcOrd="0" destOrd="4" presId="urn:microsoft.com/office/officeart/2005/8/layout/default"/>
    <dgm:cxn modelId="{A201ECD7-964A-4B45-9E5B-C3DE19AB2276}" type="presOf" srcId="{38035781-80D4-4EE3-85A1-A82374A95E4A}" destId="{8BC08CC5-1045-4C34-BC59-E900C1237D3A}" srcOrd="0" destOrd="6" presId="urn:microsoft.com/office/officeart/2005/8/layout/default"/>
    <dgm:cxn modelId="{957FBFDA-A46A-4F59-99EF-90A525CD3F3F}" srcId="{4BE55D1F-2AAE-48BC-9F9E-9E017646E786}" destId="{ADE80B9A-A57D-4610-A834-0B2DD259FB79}" srcOrd="8" destOrd="0" parTransId="{CA2A43FF-2512-448B-84C3-D941D8849547}" sibTransId="{829AC8B1-F462-4E66-A4A5-B58EAA4D95E0}"/>
    <dgm:cxn modelId="{17E23BDB-F791-426D-B0AD-12A3D9D20C92}" srcId="{4BE55D1F-2AAE-48BC-9F9E-9E017646E786}" destId="{540DB050-6B7A-4B32-A03F-A8C911FEA3A6}" srcOrd="0" destOrd="0" parTransId="{966740C0-5071-4FC7-A5DF-6B107CA03389}" sibTransId="{7AC358A9-47F9-450B-9273-31B1C23FC2C3}"/>
    <dgm:cxn modelId="{B41334DE-4B64-4908-ACD5-E7D8DDEE8F04}" srcId="{4BE55D1F-2AAE-48BC-9F9E-9E017646E786}" destId="{38035781-80D4-4EE3-85A1-A82374A95E4A}" srcOrd="5" destOrd="0" parTransId="{9666FEF1-C0C9-4CC3-BA58-CF0F73C20488}" sibTransId="{18CFE7FA-BB91-47DD-9827-BABE00DC671D}"/>
    <dgm:cxn modelId="{FA72FAE3-8290-41D8-B1B4-4F432558C3A0}" srcId="{98FF87DB-1F2A-4D2F-A2B6-5A47A0EA16F9}" destId="{0B4D0EA4-3F5E-484E-A968-8D0C09BAA036}" srcOrd="1" destOrd="0" parTransId="{98249757-CA68-461A-848E-87C941654DB8}" sibTransId="{EA8C4718-9DC2-40AE-B977-A02864A8AF6F}"/>
    <dgm:cxn modelId="{8C0707E4-CFAF-4D9C-A444-DADAAAF2D91D}" srcId="{4BE55D1F-2AAE-48BC-9F9E-9E017646E786}" destId="{225A7738-CB77-48A3-A936-AF843FC5A72E}" srcOrd="6" destOrd="0" parTransId="{A845ADDE-F83A-4E74-AA42-8A9574406B00}" sibTransId="{BC89BE33-95D0-433E-9D50-C4C468F84956}"/>
    <dgm:cxn modelId="{8BCFCFEA-9D76-44B7-A820-B9427BF83FB5}" type="presOf" srcId="{C4547E06-8183-4F96-ACE2-E8186AEB435C}" destId="{8BC08CC5-1045-4C34-BC59-E900C1237D3A}" srcOrd="0" destOrd="3" presId="urn:microsoft.com/office/officeart/2005/8/layout/default"/>
    <dgm:cxn modelId="{06C132EE-5C21-4E28-8632-9E2E1C092A74}" srcId="{4BE55D1F-2AAE-48BC-9F9E-9E017646E786}" destId="{CAE0629D-9915-4A29-8FA3-66A69C0FB1DB}" srcOrd="10" destOrd="0" parTransId="{69B60890-5A81-46F2-975B-3D86E1A47046}" sibTransId="{9AB576B8-6895-4040-99A3-6E5E1CED2084}"/>
    <dgm:cxn modelId="{E6C7B0F2-0AC2-47A4-B2E9-39357CCEFBF3}" srcId="{0B4D0EA4-3F5E-484E-A968-8D0C09BAA036}" destId="{6EDE3F54-3303-4ECB-87C3-D873D8977C98}" srcOrd="6" destOrd="0" parTransId="{F23D049A-62B7-419E-B99E-561BB0143277}" sibTransId="{FFB66513-5651-48D5-B600-C25DB5CCA352}"/>
    <dgm:cxn modelId="{E19ADBFB-A77B-49CE-AB22-24CF584D953A}" type="presOf" srcId="{068A5182-8E30-435D-9232-ADB5640BB8DA}" destId="{8BC08CC5-1045-4C34-BC59-E900C1237D3A}" srcOrd="0" destOrd="8" presId="urn:microsoft.com/office/officeart/2005/8/layout/default"/>
    <dgm:cxn modelId="{980D47F2-C317-4B71-8903-72FC04129266}" type="presParOf" srcId="{910DDF4F-A3CE-43E8-86B0-0E8F465BC41A}" destId="{8BC08CC5-1045-4C34-BC59-E900C1237D3A}" srcOrd="0" destOrd="0" presId="urn:microsoft.com/office/officeart/2005/8/layout/default"/>
    <dgm:cxn modelId="{CCC73BFC-A9FC-4E2D-A17B-A9943EEA60A4}" type="presParOf" srcId="{910DDF4F-A3CE-43E8-86B0-0E8F465BC41A}" destId="{86A64C2D-A077-456E-B7C8-2FE555018645}" srcOrd="1" destOrd="0" presId="urn:microsoft.com/office/officeart/2005/8/layout/default"/>
    <dgm:cxn modelId="{EC985BAD-6EE4-4DBE-8EC1-DA044B9BE47F}" type="presParOf" srcId="{910DDF4F-A3CE-43E8-86B0-0E8F465BC41A}" destId="{205EEA49-1083-45F0-961C-9D9A27C90E61}"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FF87DB-1F2A-4D2F-A2B6-5A47A0EA16F9}"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4BE55D1F-2AAE-48BC-9F9E-9E017646E786}">
      <dgm:prSet/>
      <dgm:spPr/>
      <dgm:t>
        <a:bodyPr/>
        <a:lstStyle/>
        <a:p>
          <a:r>
            <a:rPr lang="en-US" sz="1000" dirty="0"/>
            <a:t>The Loyal customers</a:t>
          </a:r>
        </a:p>
      </dgm:t>
    </dgm:pt>
    <dgm:pt modelId="{D9A3F446-9AA3-4C0F-9043-C73E6EE446BC}" type="parTrans" cxnId="{37D601A5-43C8-4B01-84B0-7EEFF92544BA}">
      <dgm:prSet/>
      <dgm:spPr/>
      <dgm:t>
        <a:bodyPr/>
        <a:lstStyle/>
        <a:p>
          <a:endParaRPr lang="en-US"/>
        </a:p>
      </dgm:t>
    </dgm:pt>
    <dgm:pt modelId="{8897F1E7-E44B-4D62-B89C-E8F9C7CE5EBC}" type="sibTrans" cxnId="{37D601A5-43C8-4B01-84B0-7EEFF92544BA}">
      <dgm:prSet/>
      <dgm:spPr/>
      <dgm:t>
        <a:bodyPr/>
        <a:lstStyle/>
        <a:p>
          <a:endParaRPr lang="en-US"/>
        </a:p>
      </dgm:t>
    </dgm:pt>
    <dgm:pt modelId="{540DB050-6B7A-4B32-A03F-A8C911FEA3A6}">
      <dgm:prSet custT="1"/>
      <dgm:spPr/>
      <dgm:t>
        <a:bodyPr/>
        <a:lstStyle/>
        <a:p>
          <a:r>
            <a:rPr lang="en-US" sz="900" dirty="0"/>
            <a:t>Dragon </a:t>
          </a:r>
          <a:r>
            <a:rPr lang="en-US" sz="900" dirty="0" err="1"/>
            <a:t>Souveniers</a:t>
          </a:r>
          <a:r>
            <a:rPr lang="en-US" sz="900" dirty="0"/>
            <a:t>, Ltd.</a:t>
          </a:r>
        </a:p>
      </dgm:t>
    </dgm:pt>
    <dgm:pt modelId="{966740C0-5071-4FC7-A5DF-6B107CA03389}" type="parTrans" cxnId="{17E23BDB-F791-426D-B0AD-12A3D9D20C92}">
      <dgm:prSet/>
      <dgm:spPr/>
      <dgm:t>
        <a:bodyPr/>
        <a:lstStyle/>
        <a:p>
          <a:endParaRPr lang="en-US"/>
        </a:p>
      </dgm:t>
    </dgm:pt>
    <dgm:pt modelId="{7AC358A9-47F9-450B-9273-31B1C23FC2C3}" type="sibTrans" cxnId="{17E23BDB-F791-426D-B0AD-12A3D9D20C92}">
      <dgm:prSet/>
      <dgm:spPr/>
      <dgm:t>
        <a:bodyPr/>
        <a:lstStyle/>
        <a:p>
          <a:endParaRPr lang="en-US"/>
        </a:p>
      </dgm:t>
    </dgm:pt>
    <dgm:pt modelId="{0B4D0EA4-3F5E-484E-A968-8D0C09BAA036}">
      <dgm:prSet/>
      <dgm:spPr/>
      <dgm:t>
        <a:bodyPr/>
        <a:lstStyle/>
        <a:p>
          <a:r>
            <a:rPr lang="en-US" sz="2100"/>
            <a:t>Customers on the verge of churning: </a:t>
          </a:r>
        </a:p>
      </dgm:t>
    </dgm:pt>
    <dgm:pt modelId="{98249757-CA68-461A-848E-87C941654DB8}" type="parTrans" cxnId="{FA72FAE3-8290-41D8-B1B4-4F432558C3A0}">
      <dgm:prSet/>
      <dgm:spPr/>
      <dgm:t>
        <a:bodyPr/>
        <a:lstStyle/>
        <a:p>
          <a:endParaRPr lang="en-US"/>
        </a:p>
      </dgm:t>
    </dgm:pt>
    <dgm:pt modelId="{EA8C4718-9DC2-40AE-B977-A02864A8AF6F}" type="sibTrans" cxnId="{FA72FAE3-8290-41D8-B1B4-4F432558C3A0}">
      <dgm:prSet/>
      <dgm:spPr/>
      <dgm:t>
        <a:bodyPr/>
        <a:lstStyle/>
        <a:p>
          <a:endParaRPr lang="en-US"/>
        </a:p>
      </dgm:t>
    </dgm:pt>
    <dgm:pt modelId="{22A29298-78A9-4B4D-8371-2F22352C0DF1}">
      <dgm:prSet custT="1"/>
      <dgm:spPr/>
      <dgm:t>
        <a:bodyPr/>
        <a:lstStyle/>
        <a:p>
          <a:r>
            <a:rPr lang="en-US" sz="1000" dirty="0" err="1"/>
            <a:t>Heintze</a:t>
          </a:r>
          <a:r>
            <a:rPr lang="en-US" sz="1000" dirty="0"/>
            <a:t> Collectables</a:t>
          </a:r>
        </a:p>
      </dgm:t>
    </dgm:pt>
    <dgm:pt modelId="{4730C8DC-4D25-4AF0-92C1-08E61C6C2EAF}" type="parTrans" cxnId="{C1E71C61-C83B-4088-B084-516338CC9787}">
      <dgm:prSet/>
      <dgm:spPr/>
      <dgm:t>
        <a:bodyPr/>
        <a:lstStyle/>
        <a:p>
          <a:endParaRPr lang="en-US"/>
        </a:p>
      </dgm:t>
    </dgm:pt>
    <dgm:pt modelId="{859287DF-18C4-4235-AA62-FDF641B3251F}" type="sibTrans" cxnId="{C1E71C61-C83B-4088-B084-516338CC9787}">
      <dgm:prSet/>
      <dgm:spPr/>
      <dgm:t>
        <a:bodyPr/>
        <a:lstStyle/>
        <a:p>
          <a:endParaRPr lang="en-US"/>
        </a:p>
      </dgm:t>
    </dgm:pt>
    <dgm:pt modelId="{9DFB3093-5D45-4B60-A36F-7BA3D757C1F0}">
      <dgm:prSet custT="1"/>
      <dgm:spPr/>
      <dgm:t>
        <a:bodyPr/>
        <a:lstStyle/>
        <a:p>
          <a:r>
            <a:rPr lang="en-US" sz="900" dirty="0"/>
            <a:t>Rovelli Gifts</a:t>
          </a:r>
        </a:p>
      </dgm:t>
    </dgm:pt>
    <dgm:pt modelId="{CC713907-AC8E-4FE0-AB71-DB54E6987C40}" type="parTrans" cxnId="{E6BD12EE-4A02-4F9F-A1DB-4914E8088FC7}">
      <dgm:prSet/>
      <dgm:spPr/>
      <dgm:t>
        <a:bodyPr/>
        <a:lstStyle/>
        <a:p>
          <a:endParaRPr lang="en-US"/>
        </a:p>
      </dgm:t>
    </dgm:pt>
    <dgm:pt modelId="{0BE02671-718E-44F3-BC13-676281F2175D}" type="sibTrans" cxnId="{E6BD12EE-4A02-4F9F-A1DB-4914E8088FC7}">
      <dgm:prSet/>
      <dgm:spPr/>
      <dgm:t>
        <a:bodyPr/>
        <a:lstStyle/>
        <a:p>
          <a:endParaRPr lang="en-US"/>
        </a:p>
      </dgm:t>
    </dgm:pt>
    <dgm:pt modelId="{3DFF5C2B-6824-4711-86AA-3415135DA1D3}">
      <dgm:prSet custT="1"/>
      <dgm:spPr/>
      <dgm:t>
        <a:bodyPr/>
        <a:lstStyle/>
        <a:p>
          <a:r>
            <a:rPr lang="en-US" sz="900" dirty="0"/>
            <a:t>Handji Gifts&amp; Co</a:t>
          </a:r>
        </a:p>
      </dgm:t>
    </dgm:pt>
    <dgm:pt modelId="{FF24A09F-202B-4510-A65E-71AD41EA9036}" type="parTrans" cxnId="{CDC1F881-9CDD-4EDA-BF54-2F5BC617E5B0}">
      <dgm:prSet/>
      <dgm:spPr/>
      <dgm:t>
        <a:bodyPr/>
        <a:lstStyle/>
        <a:p>
          <a:endParaRPr lang="en-US"/>
        </a:p>
      </dgm:t>
    </dgm:pt>
    <dgm:pt modelId="{6E56B86E-CB0F-488D-87CE-7885E1CF17BF}" type="sibTrans" cxnId="{CDC1F881-9CDD-4EDA-BF54-2F5BC617E5B0}">
      <dgm:prSet/>
      <dgm:spPr/>
      <dgm:t>
        <a:bodyPr/>
        <a:lstStyle/>
        <a:p>
          <a:endParaRPr lang="en-US"/>
        </a:p>
      </dgm:t>
    </dgm:pt>
    <dgm:pt modelId="{3B371B26-5AD4-4613-97F3-6682D5B3B399}">
      <dgm:prSet custT="1"/>
      <dgm:spPr/>
      <dgm:t>
        <a:bodyPr/>
        <a:lstStyle/>
        <a:p>
          <a:r>
            <a:rPr lang="en-US" sz="900" dirty="0"/>
            <a:t>Mini Creations Ltd.</a:t>
          </a:r>
        </a:p>
      </dgm:t>
    </dgm:pt>
    <dgm:pt modelId="{026D6EA9-4ED1-401C-9EB3-E75AE1F2AB93}" type="parTrans" cxnId="{2B3FC5FE-103A-468F-9947-F111B37F93FC}">
      <dgm:prSet/>
      <dgm:spPr/>
      <dgm:t>
        <a:bodyPr/>
        <a:lstStyle/>
        <a:p>
          <a:endParaRPr lang="en-US"/>
        </a:p>
      </dgm:t>
    </dgm:pt>
    <dgm:pt modelId="{B0628656-9100-4A52-AF5A-252A871DC0AD}" type="sibTrans" cxnId="{2B3FC5FE-103A-468F-9947-F111B37F93FC}">
      <dgm:prSet/>
      <dgm:spPr/>
      <dgm:t>
        <a:bodyPr/>
        <a:lstStyle/>
        <a:p>
          <a:endParaRPr lang="en-US"/>
        </a:p>
      </dgm:t>
    </dgm:pt>
    <dgm:pt modelId="{CAADC1B4-3A22-4DFD-BD19-9FF5A2066019}">
      <dgm:prSet custT="1"/>
      <dgm:spPr/>
      <dgm:t>
        <a:bodyPr/>
        <a:lstStyle/>
        <a:p>
          <a:r>
            <a:rPr lang="en-US" sz="900" dirty="0"/>
            <a:t>AV Stores, Co.</a:t>
          </a:r>
        </a:p>
      </dgm:t>
    </dgm:pt>
    <dgm:pt modelId="{8F3B1F7A-732C-4849-A74C-F937DD391069}" type="parTrans" cxnId="{177A4018-3CC6-4046-AC16-E0407659E403}">
      <dgm:prSet/>
      <dgm:spPr/>
      <dgm:t>
        <a:bodyPr/>
        <a:lstStyle/>
        <a:p>
          <a:endParaRPr lang="en-US"/>
        </a:p>
      </dgm:t>
    </dgm:pt>
    <dgm:pt modelId="{773112E3-5F58-436B-9BC0-45E4778B50D0}" type="sibTrans" cxnId="{177A4018-3CC6-4046-AC16-E0407659E403}">
      <dgm:prSet/>
      <dgm:spPr/>
      <dgm:t>
        <a:bodyPr/>
        <a:lstStyle/>
        <a:p>
          <a:endParaRPr lang="en-US"/>
        </a:p>
      </dgm:t>
    </dgm:pt>
    <dgm:pt modelId="{4D7454BB-3992-42F4-BBF2-DC082F0C74F2}">
      <dgm:prSet custT="1"/>
      <dgm:spPr/>
      <dgm:t>
        <a:bodyPr/>
        <a:lstStyle/>
        <a:p>
          <a:r>
            <a:rPr lang="en-US" sz="900" dirty="0"/>
            <a:t>Danish Wholesale Imports</a:t>
          </a:r>
        </a:p>
      </dgm:t>
    </dgm:pt>
    <dgm:pt modelId="{4A116EDB-9317-4A2A-8D0F-18C97C65CCA3}" type="parTrans" cxnId="{758FF024-DAFD-4D82-94DF-743A2132A309}">
      <dgm:prSet/>
      <dgm:spPr/>
      <dgm:t>
        <a:bodyPr/>
        <a:lstStyle/>
        <a:p>
          <a:endParaRPr lang="en-US"/>
        </a:p>
      </dgm:t>
    </dgm:pt>
    <dgm:pt modelId="{74D7FCDD-4E69-4D55-BBA6-0996AE11039C}" type="sibTrans" cxnId="{758FF024-DAFD-4D82-94DF-743A2132A309}">
      <dgm:prSet/>
      <dgm:spPr/>
      <dgm:t>
        <a:bodyPr/>
        <a:lstStyle/>
        <a:p>
          <a:endParaRPr lang="en-US"/>
        </a:p>
      </dgm:t>
    </dgm:pt>
    <dgm:pt modelId="{94ABDA92-06BB-4225-A874-80776C551A0F}">
      <dgm:prSet custT="1"/>
      <dgm:spPr/>
      <dgm:t>
        <a:bodyPr/>
        <a:lstStyle/>
        <a:p>
          <a:r>
            <a:rPr lang="en-US" sz="900" dirty="0"/>
            <a:t>L'ordine Souveniers</a:t>
          </a:r>
        </a:p>
      </dgm:t>
    </dgm:pt>
    <dgm:pt modelId="{4650256E-B797-4C4A-A6A7-4AFA5D9A5393}" type="parTrans" cxnId="{4271A1CD-E7EC-460B-8115-4885B97D4411}">
      <dgm:prSet/>
      <dgm:spPr/>
      <dgm:t>
        <a:bodyPr/>
        <a:lstStyle/>
        <a:p>
          <a:endParaRPr lang="en-US"/>
        </a:p>
      </dgm:t>
    </dgm:pt>
    <dgm:pt modelId="{C4B2C35F-CB46-47C1-AC2E-C8EC0A61944F}" type="sibTrans" cxnId="{4271A1CD-E7EC-460B-8115-4885B97D4411}">
      <dgm:prSet/>
      <dgm:spPr/>
      <dgm:t>
        <a:bodyPr/>
        <a:lstStyle/>
        <a:p>
          <a:endParaRPr lang="en-US"/>
        </a:p>
      </dgm:t>
    </dgm:pt>
    <dgm:pt modelId="{3B4AC0B2-AF1F-40A8-9EAD-D8606A23FCE8}">
      <dgm:prSet custT="1"/>
      <dgm:spPr/>
      <dgm:t>
        <a:bodyPr/>
        <a:lstStyle/>
        <a:p>
          <a:r>
            <a:rPr lang="en-US" sz="900" dirty="0"/>
            <a:t>Muscle Machine Inc</a:t>
          </a:r>
        </a:p>
      </dgm:t>
    </dgm:pt>
    <dgm:pt modelId="{E25E9485-8E67-4924-8E23-BBE7411EDF9A}" type="parTrans" cxnId="{4E425D7B-84E7-4E14-B0C3-7F4C97D7FCEE}">
      <dgm:prSet/>
      <dgm:spPr/>
      <dgm:t>
        <a:bodyPr/>
        <a:lstStyle/>
        <a:p>
          <a:endParaRPr lang="en-US"/>
        </a:p>
      </dgm:t>
    </dgm:pt>
    <dgm:pt modelId="{DD260B53-A81F-49F8-B2A6-4E96CFA5B9D4}" type="sibTrans" cxnId="{4E425D7B-84E7-4E14-B0C3-7F4C97D7FCEE}">
      <dgm:prSet/>
      <dgm:spPr/>
      <dgm:t>
        <a:bodyPr/>
        <a:lstStyle/>
        <a:p>
          <a:endParaRPr lang="en-US"/>
        </a:p>
      </dgm:t>
    </dgm:pt>
    <dgm:pt modelId="{56C5E177-58B5-45DE-825C-8200A020F602}">
      <dgm:prSet custT="1"/>
      <dgm:spPr/>
      <dgm:t>
        <a:bodyPr/>
        <a:lstStyle/>
        <a:p>
          <a:r>
            <a:rPr lang="en-US" sz="900" dirty="0"/>
            <a:t>Saveley &amp; Henriot, Co.</a:t>
          </a:r>
        </a:p>
      </dgm:t>
    </dgm:pt>
    <dgm:pt modelId="{34DED306-67DA-4C85-BBDC-095366BF05AC}" type="parTrans" cxnId="{B8279BEE-7BE8-4F7B-AC8F-A6F5D3628C48}">
      <dgm:prSet/>
      <dgm:spPr/>
      <dgm:t>
        <a:bodyPr/>
        <a:lstStyle/>
        <a:p>
          <a:endParaRPr lang="en-US"/>
        </a:p>
      </dgm:t>
    </dgm:pt>
    <dgm:pt modelId="{4308CD75-66D0-41D3-9436-193693CD1BC8}" type="sibTrans" cxnId="{B8279BEE-7BE8-4F7B-AC8F-A6F5D3628C48}">
      <dgm:prSet/>
      <dgm:spPr/>
      <dgm:t>
        <a:bodyPr/>
        <a:lstStyle/>
        <a:p>
          <a:endParaRPr lang="en-US"/>
        </a:p>
      </dgm:t>
    </dgm:pt>
    <dgm:pt modelId="{B991DDDB-6AE4-4288-A0C4-F38CAB15321D}">
      <dgm:prSet custT="1"/>
      <dgm:spPr/>
      <dgm:t>
        <a:bodyPr/>
        <a:lstStyle/>
        <a:p>
          <a:r>
            <a:rPr lang="en-US" sz="900" dirty="0"/>
            <a:t>Reims Collectables</a:t>
          </a:r>
        </a:p>
      </dgm:t>
    </dgm:pt>
    <dgm:pt modelId="{E4C95CC3-5054-4C86-A696-96AD654D941E}" type="parTrans" cxnId="{E0BF3766-2156-4B5A-A362-7377EF9B5D0E}">
      <dgm:prSet/>
      <dgm:spPr/>
      <dgm:t>
        <a:bodyPr/>
        <a:lstStyle/>
        <a:p>
          <a:endParaRPr lang="en-US"/>
        </a:p>
      </dgm:t>
    </dgm:pt>
    <dgm:pt modelId="{451BA4EB-9E35-4FC4-99F4-6D6A422822D8}" type="sibTrans" cxnId="{E0BF3766-2156-4B5A-A362-7377EF9B5D0E}">
      <dgm:prSet/>
      <dgm:spPr/>
      <dgm:t>
        <a:bodyPr/>
        <a:lstStyle/>
        <a:p>
          <a:endParaRPr lang="en-US"/>
        </a:p>
      </dgm:t>
    </dgm:pt>
    <dgm:pt modelId="{BB1EE95A-1C56-47EA-9CDC-9B6C5322F0C1}">
      <dgm:prSet custT="1"/>
      <dgm:spPr/>
      <dgm:t>
        <a:bodyPr/>
        <a:lstStyle/>
        <a:p>
          <a:r>
            <a:rPr lang="en-US" sz="900" dirty="0"/>
            <a:t>Scandinavian Gift Ideas</a:t>
          </a:r>
        </a:p>
      </dgm:t>
    </dgm:pt>
    <dgm:pt modelId="{F84DAA9D-F709-42EA-B670-D7CBEF1259D3}" type="parTrans" cxnId="{F3A060B1-0136-4E82-A401-DFF0B2CEF30C}">
      <dgm:prSet/>
      <dgm:spPr/>
      <dgm:t>
        <a:bodyPr/>
        <a:lstStyle/>
        <a:p>
          <a:endParaRPr lang="en-US"/>
        </a:p>
      </dgm:t>
    </dgm:pt>
    <dgm:pt modelId="{2D8CF372-486D-4C85-8D08-5CEEBD1D9EF5}" type="sibTrans" cxnId="{F3A060B1-0136-4E82-A401-DFF0B2CEF30C}">
      <dgm:prSet/>
      <dgm:spPr/>
      <dgm:t>
        <a:bodyPr/>
        <a:lstStyle/>
        <a:p>
          <a:endParaRPr lang="en-US"/>
        </a:p>
      </dgm:t>
    </dgm:pt>
    <dgm:pt modelId="{65433DDF-C9D6-4074-897C-C3A3CDB205E0}">
      <dgm:prSet custT="1"/>
      <dgm:spPr/>
      <dgm:t>
        <a:bodyPr/>
        <a:lstStyle/>
        <a:p>
          <a:r>
            <a:rPr lang="en-US" sz="900" dirty="0"/>
            <a:t>Anna's Decorations, Ltd</a:t>
          </a:r>
        </a:p>
      </dgm:t>
    </dgm:pt>
    <dgm:pt modelId="{9F7E0502-E59E-492C-8702-40CDB5E3FBE3}" type="parTrans" cxnId="{7A2B041E-068D-4DC6-BB0A-E032962C2F8E}">
      <dgm:prSet/>
      <dgm:spPr/>
      <dgm:t>
        <a:bodyPr/>
        <a:lstStyle/>
        <a:p>
          <a:endParaRPr lang="en-US"/>
        </a:p>
      </dgm:t>
    </dgm:pt>
    <dgm:pt modelId="{D5658FD1-FB42-413F-BBD9-560BC9A17B29}" type="sibTrans" cxnId="{7A2B041E-068D-4DC6-BB0A-E032962C2F8E}">
      <dgm:prSet/>
      <dgm:spPr/>
      <dgm:t>
        <a:bodyPr/>
        <a:lstStyle/>
        <a:p>
          <a:endParaRPr lang="en-US"/>
        </a:p>
      </dgm:t>
    </dgm:pt>
    <dgm:pt modelId="{E7CDC495-7ED6-4880-8C11-5BF055E70CEA}">
      <dgm:prSet custT="1"/>
      <dgm:spPr/>
      <dgm:t>
        <a:bodyPr/>
        <a:lstStyle/>
        <a:p>
          <a:r>
            <a:rPr lang="en-US" sz="900" dirty="0"/>
            <a:t>Australian Collectors, Co.</a:t>
          </a:r>
        </a:p>
      </dgm:t>
    </dgm:pt>
    <dgm:pt modelId="{8C78702D-0E83-40DA-A58F-836578FEA687}" type="parTrans" cxnId="{7F76B8AD-D83F-4C51-86F0-23A5300C4D5B}">
      <dgm:prSet/>
      <dgm:spPr/>
      <dgm:t>
        <a:bodyPr/>
        <a:lstStyle/>
        <a:p>
          <a:endParaRPr lang="en-US"/>
        </a:p>
      </dgm:t>
    </dgm:pt>
    <dgm:pt modelId="{D29C23D9-C496-4F99-8A86-BA6775C9B9F6}" type="sibTrans" cxnId="{7F76B8AD-D83F-4C51-86F0-23A5300C4D5B}">
      <dgm:prSet/>
      <dgm:spPr/>
      <dgm:t>
        <a:bodyPr/>
        <a:lstStyle/>
        <a:p>
          <a:endParaRPr lang="en-US"/>
        </a:p>
      </dgm:t>
    </dgm:pt>
    <dgm:pt modelId="{B869A834-CF4D-45E8-98B9-24ECFB5FAB8A}">
      <dgm:prSet custT="1"/>
      <dgm:spPr/>
      <dgm:t>
        <a:bodyPr/>
        <a:lstStyle/>
        <a:p>
          <a:r>
            <a:rPr lang="en-US" sz="900" dirty="0"/>
            <a:t>Euro Shopping Channel</a:t>
          </a:r>
        </a:p>
      </dgm:t>
    </dgm:pt>
    <dgm:pt modelId="{38EA4CDF-68CC-4697-8823-A0CC590345AE}" type="parTrans" cxnId="{12DB5B58-7B58-4EA6-9878-E1F03C55B305}">
      <dgm:prSet/>
      <dgm:spPr/>
      <dgm:t>
        <a:bodyPr/>
        <a:lstStyle/>
        <a:p>
          <a:endParaRPr lang="en-US"/>
        </a:p>
      </dgm:t>
    </dgm:pt>
    <dgm:pt modelId="{FB121F81-205A-476D-BDDA-85CA26C36F9F}" type="sibTrans" cxnId="{12DB5B58-7B58-4EA6-9878-E1F03C55B305}">
      <dgm:prSet/>
      <dgm:spPr/>
      <dgm:t>
        <a:bodyPr/>
        <a:lstStyle/>
        <a:p>
          <a:endParaRPr lang="en-US"/>
        </a:p>
      </dgm:t>
    </dgm:pt>
    <dgm:pt modelId="{97843973-67CE-4517-A557-33196F5715C3}">
      <dgm:prSet custT="1"/>
      <dgm:spPr/>
      <dgm:t>
        <a:bodyPr/>
        <a:lstStyle/>
        <a:p>
          <a:r>
            <a:rPr lang="en-US" sz="900" dirty="0"/>
            <a:t>La Rochelle Gifts</a:t>
          </a:r>
        </a:p>
      </dgm:t>
    </dgm:pt>
    <dgm:pt modelId="{E33DAC26-1503-4794-A9A7-62B4EAED9AD4}" type="parTrans" cxnId="{33A69AA5-813C-43F0-BEEE-7D500CAA8BD7}">
      <dgm:prSet/>
      <dgm:spPr/>
      <dgm:t>
        <a:bodyPr/>
        <a:lstStyle/>
        <a:p>
          <a:endParaRPr lang="en-US"/>
        </a:p>
      </dgm:t>
    </dgm:pt>
    <dgm:pt modelId="{FC066547-AD94-4F86-A26C-1A0DB359E5DD}" type="sibTrans" cxnId="{33A69AA5-813C-43F0-BEEE-7D500CAA8BD7}">
      <dgm:prSet/>
      <dgm:spPr/>
      <dgm:t>
        <a:bodyPr/>
        <a:lstStyle/>
        <a:p>
          <a:endParaRPr lang="en-US"/>
        </a:p>
      </dgm:t>
    </dgm:pt>
    <dgm:pt modelId="{5F2230C7-8AC3-4207-AC03-9C0215960AD7}">
      <dgm:prSet custT="1"/>
      <dgm:spPr/>
      <dgm:t>
        <a:bodyPr/>
        <a:lstStyle/>
        <a:p>
          <a:r>
            <a:rPr lang="en-US" sz="900" dirty="0"/>
            <a:t>Land of Toys Inc.</a:t>
          </a:r>
        </a:p>
      </dgm:t>
    </dgm:pt>
    <dgm:pt modelId="{05A6EF55-9B28-446C-BAEE-B3CFF81B1C36}" type="parTrans" cxnId="{61EFD70F-CF1F-43D5-92F7-6F283741F92F}">
      <dgm:prSet/>
      <dgm:spPr/>
      <dgm:t>
        <a:bodyPr/>
        <a:lstStyle/>
        <a:p>
          <a:endParaRPr lang="en-US"/>
        </a:p>
      </dgm:t>
    </dgm:pt>
    <dgm:pt modelId="{643F2E6B-B238-4DAD-8049-9BD0E087EEE4}" type="sibTrans" cxnId="{61EFD70F-CF1F-43D5-92F7-6F283741F92F}">
      <dgm:prSet/>
      <dgm:spPr/>
      <dgm:t>
        <a:bodyPr/>
        <a:lstStyle/>
        <a:p>
          <a:endParaRPr lang="en-US"/>
        </a:p>
      </dgm:t>
    </dgm:pt>
    <dgm:pt modelId="{BBBA2ED0-9D62-4A28-A828-CE0142B93BC7}">
      <dgm:prSet custT="1"/>
      <dgm:spPr/>
      <dgm:t>
        <a:bodyPr/>
        <a:lstStyle/>
        <a:p>
          <a:r>
            <a:rPr lang="en-US" sz="900" dirty="0"/>
            <a:t>Mini Gifts Distributors Ltd.</a:t>
          </a:r>
        </a:p>
      </dgm:t>
    </dgm:pt>
    <dgm:pt modelId="{CFB9777A-B02D-4488-B0DF-CDAC3FC96DC7}" type="parTrans" cxnId="{476F28A0-CEA6-4178-83EF-31CDEED5D642}">
      <dgm:prSet/>
      <dgm:spPr/>
      <dgm:t>
        <a:bodyPr/>
        <a:lstStyle/>
        <a:p>
          <a:endParaRPr lang="en-US"/>
        </a:p>
      </dgm:t>
    </dgm:pt>
    <dgm:pt modelId="{09B248A3-A78B-44DE-8F1D-93C528DC36C9}" type="sibTrans" cxnId="{476F28A0-CEA6-4178-83EF-31CDEED5D642}">
      <dgm:prSet/>
      <dgm:spPr/>
      <dgm:t>
        <a:bodyPr/>
        <a:lstStyle/>
        <a:p>
          <a:endParaRPr lang="en-US"/>
        </a:p>
      </dgm:t>
    </dgm:pt>
    <dgm:pt modelId="{2AB061A8-6723-43B9-9D09-84CC8F57DD22}">
      <dgm:prSet custT="1"/>
      <dgm:spPr/>
      <dgm:t>
        <a:bodyPr/>
        <a:lstStyle/>
        <a:p>
          <a:r>
            <a:rPr lang="en-US" sz="900" dirty="0"/>
            <a:t>Online Diecast Creations Co.</a:t>
          </a:r>
        </a:p>
      </dgm:t>
    </dgm:pt>
    <dgm:pt modelId="{C586CFC7-FCFD-4C49-B143-CEE1A759DD36}" type="parTrans" cxnId="{02613E94-620A-4977-B172-9EEFA5E77330}">
      <dgm:prSet/>
      <dgm:spPr/>
      <dgm:t>
        <a:bodyPr/>
        <a:lstStyle/>
        <a:p>
          <a:endParaRPr lang="en-US"/>
        </a:p>
      </dgm:t>
    </dgm:pt>
    <dgm:pt modelId="{A5BCE48D-9B2C-4297-89F5-D9DCDD49DD7A}" type="sibTrans" cxnId="{02613E94-620A-4977-B172-9EEFA5E77330}">
      <dgm:prSet/>
      <dgm:spPr/>
      <dgm:t>
        <a:bodyPr/>
        <a:lstStyle/>
        <a:p>
          <a:endParaRPr lang="en-US"/>
        </a:p>
      </dgm:t>
    </dgm:pt>
    <dgm:pt modelId="{7BBAD3A9-7400-46BF-AAE3-82633010A90E}">
      <dgm:prSet custT="1"/>
      <dgm:spPr/>
      <dgm:t>
        <a:bodyPr/>
        <a:lstStyle/>
        <a:p>
          <a:r>
            <a:rPr lang="en-US" sz="900" dirty="0"/>
            <a:t>Salzburg Collectables</a:t>
          </a:r>
        </a:p>
      </dgm:t>
    </dgm:pt>
    <dgm:pt modelId="{0851DF6B-9F5C-452D-A8CC-E13C7BC3255F}" type="parTrans" cxnId="{526B5616-2E97-45DF-9D3D-5A8F2376DB1B}">
      <dgm:prSet/>
      <dgm:spPr/>
      <dgm:t>
        <a:bodyPr/>
        <a:lstStyle/>
        <a:p>
          <a:endParaRPr lang="en-US"/>
        </a:p>
      </dgm:t>
    </dgm:pt>
    <dgm:pt modelId="{4A2F04B3-A530-44E9-87A9-DB1D42799DD9}" type="sibTrans" cxnId="{526B5616-2E97-45DF-9D3D-5A8F2376DB1B}">
      <dgm:prSet/>
      <dgm:spPr/>
      <dgm:t>
        <a:bodyPr/>
        <a:lstStyle/>
        <a:p>
          <a:endParaRPr lang="en-US"/>
        </a:p>
      </dgm:t>
    </dgm:pt>
    <dgm:pt modelId="{D74CE679-B310-4B97-AD87-3DFD46452080}">
      <dgm:prSet custT="1"/>
      <dgm:spPr/>
      <dgm:t>
        <a:bodyPr/>
        <a:lstStyle/>
        <a:p>
          <a:r>
            <a:rPr lang="en-US" sz="900" dirty="0"/>
            <a:t>Souveniers And Things Co.</a:t>
          </a:r>
        </a:p>
      </dgm:t>
    </dgm:pt>
    <dgm:pt modelId="{444B4866-1D28-4887-A4AD-AFEF36E7BB75}" type="parTrans" cxnId="{CC3F9674-34B1-4924-B960-6E09362DA485}">
      <dgm:prSet/>
      <dgm:spPr/>
      <dgm:t>
        <a:bodyPr/>
        <a:lstStyle/>
        <a:p>
          <a:endParaRPr lang="en-US"/>
        </a:p>
      </dgm:t>
    </dgm:pt>
    <dgm:pt modelId="{23A4B14C-8B7D-4038-9126-97D81BB2AAE9}" type="sibTrans" cxnId="{CC3F9674-34B1-4924-B960-6E09362DA485}">
      <dgm:prSet/>
      <dgm:spPr/>
      <dgm:t>
        <a:bodyPr/>
        <a:lstStyle/>
        <a:p>
          <a:endParaRPr lang="en-US"/>
        </a:p>
      </dgm:t>
    </dgm:pt>
    <dgm:pt modelId="{04AA84DE-F567-49BA-A51C-28F5C160E596}">
      <dgm:prSet custT="1"/>
      <dgm:spPr/>
      <dgm:t>
        <a:bodyPr/>
        <a:lstStyle/>
        <a:p>
          <a:r>
            <a:rPr lang="en-US" sz="900" dirty="0"/>
            <a:t>Technics Stores Inc.</a:t>
          </a:r>
        </a:p>
      </dgm:t>
    </dgm:pt>
    <dgm:pt modelId="{36EFFB37-0C02-4A4E-A1E7-3624656E27EB}" type="parTrans" cxnId="{5D4F70B0-BFC1-43BE-AAE5-1F238ED217B2}">
      <dgm:prSet/>
      <dgm:spPr/>
      <dgm:t>
        <a:bodyPr/>
        <a:lstStyle/>
        <a:p>
          <a:endParaRPr lang="en-US"/>
        </a:p>
      </dgm:t>
    </dgm:pt>
    <dgm:pt modelId="{A95ECD8E-824B-445D-9689-2AD24F7BB92A}" type="sibTrans" cxnId="{5D4F70B0-BFC1-43BE-AAE5-1F238ED217B2}">
      <dgm:prSet/>
      <dgm:spPr/>
      <dgm:t>
        <a:bodyPr/>
        <a:lstStyle/>
        <a:p>
          <a:endParaRPr lang="en-US"/>
        </a:p>
      </dgm:t>
    </dgm:pt>
    <dgm:pt modelId="{22BBD9E3-B8E2-4C22-8124-F8D842D3BFD4}">
      <dgm:prSet custT="1"/>
      <dgm:spPr/>
      <dgm:t>
        <a:bodyPr/>
        <a:lstStyle/>
        <a:p>
          <a:r>
            <a:rPr lang="en-US" sz="900" dirty="0"/>
            <a:t>The Sharp Gifts Warehouse</a:t>
          </a:r>
        </a:p>
      </dgm:t>
    </dgm:pt>
    <dgm:pt modelId="{9138C7A9-479D-4CEE-BBB0-41E3815F8115}" type="parTrans" cxnId="{E536A7A4-4B4D-4F6A-B298-9889BB30E625}">
      <dgm:prSet/>
      <dgm:spPr/>
      <dgm:t>
        <a:bodyPr/>
        <a:lstStyle/>
        <a:p>
          <a:endParaRPr lang="en-US"/>
        </a:p>
      </dgm:t>
    </dgm:pt>
    <dgm:pt modelId="{07FADA10-ADAD-4EB4-904D-AA600468FAEE}" type="sibTrans" cxnId="{E536A7A4-4B4D-4F6A-B298-9889BB30E625}">
      <dgm:prSet/>
      <dgm:spPr/>
      <dgm:t>
        <a:bodyPr/>
        <a:lstStyle/>
        <a:p>
          <a:endParaRPr lang="en-US"/>
        </a:p>
      </dgm:t>
    </dgm:pt>
    <dgm:pt modelId="{3D7A4C12-4052-48F2-9C76-C55555678DA6}">
      <dgm:prSet custT="1"/>
      <dgm:spPr/>
      <dgm:t>
        <a:bodyPr/>
        <a:lstStyle/>
        <a:p>
          <a:r>
            <a:rPr lang="en-US" sz="1000" dirty="0"/>
            <a:t>Marta’s replicas Co.</a:t>
          </a:r>
        </a:p>
      </dgm:t>
    </dgm:pt>
    <dgm:pt modelId="{A672B355-76DA-485A-86CE-95213F555365}" type="parTrans" cxnId="{76B0DB9C-4359-4F40-9FB8-805C710C9E96}">
      <dgm:prSet/>
      <dgm:spPr/>
      <dgm:t>
        <a:bodyPr/>
        <a:lstStyle/>
        <a:p>
          <a:endParaRPr lang="en-US"/>
        </a:p>
      </dgm:t>
    </dgm:pt>
    <dgm:pt modelId="{A7240E1D-E8E0-4D7F-AE28-93480F107752}" type="sibTrans" cxnId="{76B0DB9C-4359-4F40-9FB8-805C710C9E96}">
      <dgm:prSet/>
      <dgm:spPr/>
      <dgm:t>
        <a:bodyPr/>
        <a:lstStyle/>
        <a:p>
          <a:endParaRPr lang="en-US"/>
        </a:p>
      </dgm:t>
    </dgm:pt>
    <dgm:pt modelId="{76F4AA6A-15FE-4955-8ACA-DE98802C534F}">
      <dgm:prSet custT="1"/>
      <dgm:spPr/>
      <dgm:t>
        <a:bodyPr/>
        <a:lstStyle/>
        <a:p>
          <a:r>
            <a:rPr lang="en-US" sz="1000" dirty="0" err="1"/>
            <a:t>Souminen</a:t>
          </a:r>
          <a:r>
            <a:rPr lang="en-US" sz="1000" dirty="0"/>
            <a:t> </a:t>
          </a:r>
          <a:r>
            <a:rPr lang="en-US" sz="1000" dirty="0" err="1"/>
            <a:t>Souveniers</a:t>
          </a:r>
          <a:endParaRPr lang="en-US" sz="1000" dirty="0"/>
        </a:p>
      </dgm:t>
    </dgm:pt>
    <dgm:pt modelId="{9C86C605-2970-4124-AB82-1CA60196C51F}" type="parTrans" cxnId="{F5ED72BB-0016-41F1-BEFB-F42A4F7190CD}">
      <dgm:prSet/>
      <dgm:spPr/>
      <dgm:t>
        <a:bodyPr/>
        <a:lstStyle/>
        <a:p>
          <a:endParaRPr lang="en-US"/>
        </a:p>
      </dgm:t>
    </dgm:pt>
    <dgm:pt modelId="{BAE64FB8-B481-43E9-8E06-91E7EA1435E6}" type="sibTrans" cxnId="{F5ED72BB-0016-41F1-BEFB-F42A4F7190CD}">
      <dgm:prSet/>
      <dgm:spPr/>
      <dgm:t>
        <a:bodyPr/>
        <a:lstStyle/>
        <a:p>
          <a:endParaRPr lang="en-US"/>
        </a:p>
      </dgm:t>
    </dgm:pt>
    <dgm:pt modelId="{87A1BBD3-974D-4CCA-90A5-07D322805CB6}">
      <dgm:prSet custT="1"/>
      <dgm:spPr/>
      <dgm:t>
        <a:bodyPr/>
        <a:lstStyle/>
        <a:p>
          <a:r>
            <a:rPr lang="en-US" sz="1000" dirty="0"/>
            <a:t>Tokyo Collectables, Ltd</a:t>
          </a:r>
        </a:p>
      </dgm:t>
    </dgm:pt>
    <dgm:pt modelId="{EEE295EF-58C9-4939-BF19-03DFEFD6034D}" type="parTrans" cxnId="{7A2689C8-4F0A-4631-A039-51D0C5C5CA42}">
      <dgm:prSet/>
      <dgm:spPr/>
      <dgm:t>
        <a:bodyPr/>
        <a:lstStyle/>
        <a:p>
          <a:endParaRPr lang="en-US"/>
        </a:p>
      </dgm:t>
    </dgm:pt>
    <dgm:pt modelId="{DE5E6ECE-DDD7-4EB4-96C5-10CB78916D11}" type="sibTrans" cxnId="{7A2689C8-4F0A-4631-A039-51D0C5C5CA42}">
      <dgm:prSet/>
      <dgm:spPr/>
      <dgm:t>
        <a:bodyPr/>
        <a:lstStyle/>
        <a:p>
          <a:endParaRPr lang="en-US"/>
        </a:p>
      </dgm:t>
    </dgm:pt>
    <dgm:pt modelId="{49BCECA7-D17D-4858-8C3E-86BC22B42378}">
      <dgm:prSet custT="1"/>
      <dgm:spPr/>
      <dgm:t>
        <a:bodyPr/>
        <a:lstStyle/>
        <a:p>
          <a:r>
            <a:rPr lang="en-US" sz="1000" dirty="0"/>
            <a:t>Toys of Finland, Co.</a:t>
          </a:r>
        </a:p>
      </dgm:t>
    </dgm:pt>
    <dgm:pt modelId="{4F612734-E4C3-4499-A57C-FDE047281825}" type="parTrans" cxnId="{8962E503-5D0D-4078-8D66-4F0DC4C66B1B}">
      <dgm:prSet/>
      <dgm:spPr/>
      <dgm:t>
        <a:bodyPr/>
        <a:lstStyle/>
        <a:p>
          <a:endParaRPr lang="en-US"/>
        </a:p>
      </dgm:t>
    </dgm:pt>
    <dgm:pt modelId="{7BC0EFE8-12B8-4592-B283-B51ABEB7D10A}" type="sibTrans" cxnId="{8962E503-5D0D-4078-8D66-4F0DC4C66B1B}">
      <dgm:prSet/>
      <dgm:spPr/>
      <dgm:t>
        <a:bodyPr/>
        <a:lstStyle/>
        <a:p>
          <a:endParaRPr lang="en-US"/>
        </a:p>
      </dgm:t>
    </dgm:pt>
    <dgm:pt modelId="{75116BFE-F030-49B4-8273-F7593900DDCF}">
      <dgm:prSet custT="1"/>
      <dgm:spPr/>
      <dgm:t>
        <a:bodyPr/>
        <a:lstStyle/>
        <a:p>
          <a:r>
            <a:rPr lang="en-US" sz="1000" dirty="0"/>
            <a:t>Auto Canal Petit</a:t>
          </a:r>
        </a:p>
      </dgm:t>
    </dgm:pt>
    <dgm:pt modelId="{D7BE4F8C-8BC1-415A-81FF-34B7DDF5F096}" type="parTrans" cxnId="{A5488D33-C02F-4040-AF18-E7B86046FF9D}">
      <dgm:prSet/>
      <dgm:spPr/>
      <dgm:t>
        <a:bodyPr/>
        <a:lstStyle/>
        <a:p>
          <a:endParaRPr lang="en-US"/>
        </a:p>
      </dgm:t>
    </dgm:pt>
    <dgm:pt modelId="{3CD0CB07-D169-428A-8E3A-602427F594A4}" type="sibTrans" cxnId="{A5488D33-C02F-4040-AF18-E7B86046FF9D}">
      <dgm:prSet/>
      <dgm:spPr/>
      <dgm:t>
        <a:bodyPr/>
        <a:lstStyle/>
        <a:p>
          <a:endParaRPr lang="en-US"/>
        </a:p>
      </dgm:t>
    </dgm:pt>
    <dgm:pt modelId="{38106E47-DC28-4159-BDFF-99AD4CB3B2ED}">
      <dgm:prSet custT="1"/>
      <dgm:spPr/>
      <dgm:t>
        <a:bodyPr/>
        <a:lstStyle/>
        <a:p>
          <a:r>
            <a:rPr lang="en-US" sz="1000" dirty="0" err="1"/>
            <a:t>Baane</a:t>
          </a:r>
          <a:r>
            <a:rPr lang="en-US" sz="1000" dirty="0"/>
            <a:t> Mini Imports</a:t>
          </a:r>
        </a:p>
      </dgm:t>
    </dgm:pt>
    <dgm:pt modelId="{EF977165-153A-4149-9556-91FD1EEC4F25}" type="parTrans" cxnId="{2A1FC02B-E2F1-4170-8EEB-9C32F781432C}">
      <dgm:prSet/>
      <dgm:spPr/>
      <dgm:t>
        <a:bodyPr/>
        <a:lstStyle/>
        <a:p>
          <a:endParaRPr lang="en-US"/>
        </a:p>
      </dgm:t>
    </dgm:pt>
    <dgm:pt modelId="{9792322A-2FA7-4E2E-BAE3-A357A73C4928}" type="sibTrans" cxnId="{2A1FC02B-E2F1-4170-8EEB-9C32F781432C}">
      <dgm:prSet/>
      <dgm:spPr/>
      <dgm:t>
        <a:bodyPr/>
        <a:lstStyle/>
        <a:p>
          <a:endParaRPr lang="en-US"/>
        </a:p>
      </dgm:t>
    </dgm:pt>
    <dgm:pt modelId="{BE85692A-4ABE-4772-8B2C-F95ED0FF9647}">
      <dgm:prSet custT="1"/>
      <dgm:spPr/>
      <dgm:t>
        <a:bodyPr/>
        <a:lstStyle/>
        <a:p>
          <a:r>
            <a:rPr lang="en-US" sz="1000" dirty="0"/>
            <a:t>Oulu Toy Supplies, Inc.</a:t>
          </a:r>
        </a:p>
      </dgm:t>
    </dgm:pt>
    <dgm:pt modelId="{3970F89B-D9E3-43C3-BA51-A14C547D8318}" type="parTrans" cxnId="{DD7580A2-0C16-4376-98E3-FEAFC01A31D8}">
      <dgm:prSet/>
      <dgm:spPr/>
      <dgm:t>
        <a:bodyPr/>
        <a:lstStyle/>
        <a:p>
          <a:endParaRPr lang="en-US"/>
        </a:p>
      </dgm:t>
    </dgm:pt>
    <dgm:pt modelId="{C0FEDF41-FE88-4FD6-9832-118F827BDCB6}" type="sibTrans" cxnId="{DD7580A2-0C16-4376-98E3-FEAFC01A31D8}">
      <dgm:prSet/>
      <dgm:spPr/>
      <dgm:t>
        <a:bodyPr/>
        <a:lstStyle/>
        <a:p>
          <a:endParaRPr lang="en-US"/>
        </a:p>
      </dgm:t>
    </dgm:pt>
    <dgm:pt modelId="{C252046C-29FE-4709-91CD-893EC9427B18}">
      <dgm:prSet custT="1"/>
      <dgm:spPr/>
      <dgm:t>
        <a:bodyPr/>
        <a:lstStyle/>
        <a:p>
          <a:r>
            <a:rPr lang="en-US" sz="1000" dirty="0"/>
            <a:t>UK Collectables, Ltd</a:t>
          </a:r>
        </a:p>
      </dgm:t>
    </dgm:pt>
    <dgm:pt modelId="{D0FE60B8-D0BB-41B0-9172-EE9ABB5FB73E}" type="parTrans" cxnId="{E6296935-94A3-47E1-977D-DB77D82DF370}">
      <dgm:prSet/>
      <dgm:spPr/>
      <dgm:t>
        <a:bodyPr/>
        <a:lstStyle/>
        <a:p>
          <a:endParaRPr lang="en-US"/>
        </a:p>
      </dgm:t>
    </dgm:pt>
    <dgm:pt modelId="{52D29157-DFE9-48BD-8206-304002B35B7B}" type="sibTrans" cxnId="{E6296935-94A3-47E1-977D-DB77D82DF370}">
      <dgm:prSet/>
      <dgm:spPr/>
      <dgm:t>
        <a:bodyPr/>
        <a:lstStyle/>
        <a:p>
          <a:endParaRPr lang="en-US"/>
        </a:p>
      </dgm:t>
    </dgm:pt>
    <dgm:pt modelId="{E562E905-A922-48B6-B172-394EAEDDEE2D}">
      <dgm:prSet custT="1"/>
      <dgm:spPr/>
      <dgm:t>
        <a:bodyPr/>
        <a:lstStyle/>
        <a:p>
          <a:r>
            <a:rPr lang="en-US" sz="1000" dirty="0" err="1"/>
            <a:t>Handji</a:t>
          </a:r>
          <a:r>
            <a:rPr lang="en-US" sz="1000" dirty="0"/>
            <a:t> Gifts&amp; Co</a:t>
          </a:r>
        </a:p>
      </dgm:t>
    </dgm:pt>
    <dgm:pt modelId="{4A453203-CF78-4271-B80A-661F51DF62F7}" type="parTrans" cxnId="{1EE03231-72B9-44E4-946C-C1D0D46AEBE5}">
      <dgm:prSet/>
      <dgm:spPr/>
      <dgm:t>
        <a:bodyPr/>
        <a:lstStyle/>
        <a:p>
          <a:endParaRPr lang="en-US"/>
        </a:p>
      </dgm:t>
    </dgm:pt>
    <dgm:pt modelId="{24E7E97C-6B7F-4752-8501-54A1694A7AAB}" type="sibTrans" cxnId="{1EE03231-72B9-44E4-946C-C1D0D46AEBE5}">
      <dgm:prSet/>
      <dgm:spPr/>
      <dgm:t>
        <a:bodyPr/>
        <a:lstStyle/>
        <a:p>
          <a:endParaRPr lang="en-US"/>
        </a:p>
      </dgm:t>
    </dgm:pt>
    <dgm:pt modelId="{48637F27-7BCF-44F3-8F2B-3CA281529627}">
      <dgm:prSet custT="1"/>
      <dgm:spPr/>
      <dgm:t>
        <a:bodyPr/>
        <a:lstStyle/>
        <a:p>
          <a:r>
            <a:rPr lang="en-US" sz="1000" dirty="0"/>
            <a:t>Mini Creations Ltd.</a:t>
          </a:r>
        </a:p>
      </dgm:t>
    </dgm:pt>
    <dgm:pt modelId="{A964B9F3-99D6-4082-84C3-DBE4E587B176}" type="parTrans" cxnId="{62A692B7-F5E1-442B-AB86-22FD2F9DACFB}">
      <dgm:prSet/>
      <dgm:spPr/>
      <dgm:t>
        <a:bodyPr/>
        <a:lstStyle/>
        <a:p>
          <a:endParaRPr lang="en-US"/>
        </a:p>
      </dgm:t>
    </dgm:pt>
    <dgm:pt modelId="{694909E8-AB89-40AF-A00E-E7E4E0EDEBCC}" type="sibTrans" cxnId="{62A692B7-F5E1-442B-AB86-22FD2F9DACFB}">
      <dgm:prSet/>
      <dgm:spPr/>
      <dgm:t>
        <a:bodyPr/>
        <a:lstStyle/>
        <a:p>
          <a:endParaRPr lang="en-US"/>
        </a:p>
      </dgm:t>
    </dgm:pt>
    <dgm:pt modelId="{D1C154E0-CAFC-4D13-AB0E-69E70C6D0D89}" type="pres">
      <dgm:prSet presAssocID="{98FF87DB-1F2A-4D2F-A2B6-5A47A0EA16F9}" presName="diagram" presStyleCnt="0">
        <dgm:presLayoutVars>
          <dgm:dir/>
          <dgm:resizeHandles val="exact"/>
        </dgm:presLayoutVars>
      </dgm:prSet>
      <dgm:spPr/>
    </dgm:pt>
    <dgm:pt modelId="{A78A360C-C79B-40DC-8F0F-82B2F24DB1CE}" type="pres">
      <dgm:prSet presAssocID="{4BE55D1F-2AAE-48BC-9F9E-9E017646E786}" presName="node" presStyleLbl="node1" presStyleIdx="0" presStyleCnt="2" custScaleY="115676">
        <dgm:presLayoutVars>
          <dgm:bulletEnabled val="1"/>
        </dgm:presLayoutVars>
      </dgm:prSet>
      <dgm:spPr/>
    </dgm:pt>
    <dgm:pt modelId="{FAB5C7B6-16E4-4C50-9337-78F5C03042D4}" type="pres">
      <dgm:prSet presAssocID="{8897F1E7-E44B-4D62-B89C-E8F9C7CE5EBC}" presName="sibTrans" presStyleCnt="0"/>
      <dgm:spPr/>
    </dgm:pt>
    <dgm:pt modelId="{CF4E76B3-183F-48C5-B29B-97C11A4E0A0E}" type="pres">
      <dgm:prSet presAssocID="{0B4D0EA4-3F5E-484E-A968-8D0C09BAA036}" presName="node" presStyleLbl="node1" presStyleIdx="1" presStyleCnt="2" custScaleY="115676">
        <dgm:presLayoutVars>
          <dgm:bulletEnabled val="1"/>
        </dgm:presLayoutVars>
      </dgm:prSet>
      <dgm:spPr/>
    </dgm:pt>
  </dgm:ptLst>
  <dgm:cxnLst>
    <dgm:cxn modelId="{8962E503-5D0D-4078-8D66-4F0DC4C66B1B}" srcId="{0B4D0EA4-3F5E-484E-A968-8D0C09BAA036}" destId="{49BCECA7-D17D-4858-8C3E-86BC22B42378}" srcOrd="4" destOrd="0" parTransId="{4F612734-E4C3-4499-A57C-FDE047281825}" sibTransId="{7BC0EFE8-12B8-4592-B283-B51ABEB7D10A}"/>
    <dgm:cxn modelId="{DAA95C06-BCA5-44B6-8734-94BEEC72C545}" type="presOf" srcId="{4BE55D1F-2AAE-48BC-9F9E-9E017646E786}" destId="{A78A360C-C79B-40DC-8F0F-82B2F24DB1CE}" srcOrd="0" destOrd="0" presId="urn:microsoft.com/office/officeart/2005/8/layout/default"/>
    <dgm:cxn modelId="{FB478406-39A5-4C3E-813C-BF8E28DAC302}" type="presOf" srcId="{3B371B26-5AD4-4613-97F3-6682D5B3B399}" destId="{A78A360C-C79B-40DC-8F0F-82B2F24DB1CE}" srcOrd="0" destOrd="4" presId="urn:microsoft.com/office/officeart/2005/8/layout/default"/>
    <dgm:cxn modelId="{F061270B-5FDD-48BB-9E2A-8446655A60B8}" type="presOf" srcId="{B991DDDB-6AE4-4288-A0C4-F38CAB15321D}" destId="{A78A360C-C79B-40DC-8F0F-82B2F24DB1CE}" srcOrd="0" destOrd="10" presId="urn:microsoft.com/office/officeart/2005/8/layout/default"/>
    <dgm:cxn modelId="{76A7BD0D-6CBF-4810-B1C5-2DD23148D053}" type="presOf" srcId="{C252046C-29FE-4709-91CD-893EC9427B18}" destId="{CF4E76B3-183F-48C5-B29B-97C11A4E0A0E}" srcOrd="0" destOrd="9" presId="urn:microsoft.com/office/officeart/2005/8/layout/default"/>
    <dgm:cxn modelId="{61EFD70F-CF1F-43D5-92F7-6F283741F92F}" srcId="{4BE55D1F-2AAE-48BC-9F9E-9E017646E786}" destId="{5F2230C7-8AC3-4207-AC03-9C0215960AD7}" srcOrd="15" destOrd="0" parTransId="{05A6EF55-9B28-446C-BAEE-B3CFF81B1C36}" sibTransId="{643F2E6B-B238-4DAD-8049-9BD0E087EEE4}"/>
    <dgm:cxn modelId="{0B51BD15-D1BC-4A35-836B-2A47684E5CA5}" type="presOf" srcId="{3B4AC0B2-AF1F-40A8-9EAD-D8606A23FCE8}" destId="{A78A360C-C79B-40DC-8F0F-82B2F24DB1CE}" srcOrd="0" destOrd="8" presId="urn:microsoft.com/office/officeart/2005/8/layout/default"/>
    <dgm:cxn modelId="{526B5616-2E97-45DF-9D3D-5A8F2376DB1B}" srcId="{4BE55D1F-2AAE-48BC-9F9E-9E017646E786}" destId="{7BBAD3A9-7400-46BF-AAE3-82633010A90E}" srcOrd="18" destOrd="0" parTransId="{0851DF6B-9F5C-452D-A8CC-E13C7BC3255F}" sibTransId="{4A2F04B3-A530-44E9-87A9-DB1D42799DD9}"/>
    <dgm:cxn modelId="{177A4018-3CC6-4046-AC16-E0407659E403}" srcId="{4BE55D1F-2AAE-48BC-9F9E-9E017646E786}" destId="{CAADC1B4-3A22-4DFD-BD19-9FF5A2066019}" srcOrd="4" destOrd="0" parTransId="{8F3B1F7A-732C-4849-A74C-F937DD391069}" sibTransId="{773112E3-5F58-436B-9BC0-45E4778B50D0}"/>
    <dgm:cxn modelId="{720A8319-7AFB-4BBB-B9BF-EEB0AE5EF381}" type="presOf" srcId="{9DFB3093-5D45-4B60-A36F-7BA3D757C1F0}" destId="{A78A360C-C79B-40DC-8F0F-82B2F24DB1CE}" srcOrd="0" destOrd="2" presId="urn:microsoft.com/office/officeart/2005/8/layout/default"/>
    <dgm:cxn modelId="{1571CD1A-6904-45D4-86A1-0CE1E311ED7D}" type="presOf" srcId="{4D7454BB-3992-42F4-BBF2-DC082F0C74F2}" destId="{A78A360C-C79B-40DC-8F0F-82B2F24DB1CE}" srcOrd="0" destOrd="6" presId="urn:microsoft.com/office/officeart/2005/8/layout/default"/>
    <dgm:cxn modelId="{7A2B041E-068D-4DC6-BB0A-E032962C2F8E}" srcId="{4BE55D1F-2AAE-48BC-9F9E-9E017646E786}" destId="{65433DDF-C9D6-4074-897C-C3A3CDB205E0}" srcOrd="11" destOrd="0" parTransId="{9F7E0502-E59E-492C-8702-40CDB5E3FBE3}" sibTransId="{D5658FD1-FB42-413F-BBD9-560BC9A17B29}"/>
    <dgm:cxn modelId="{8CE25620-48BB-47E8-A5D8-C5B7F5DB6BF1}" type="presOf" srcId="{3DFF5C2B-6824-4711-86AA-3415135DA1D3}" destId="{A78A360C-C79B-40DC-8F0F-82B2F24DB1CE}" srcOrd="0" destOrd="3" presId="urn:microsoft.com/office/officeart/2005/8/layout/default"/>
    <dgm:cxn modelId="{758FF024-DAFD-4D82-94DF-743A2132A309}" srcId="{4BE55D1F-2AAE-48BC-9F9E-9E017646E786}" destId="{4D7454BB-3992-42F4-BBF2-DC082F0C74F2}" srcOrd="5" destOrd="0" parTransId="{4A116EDB-9317-4A2A-8D0F-18C97C65CCA3}" sibTransId="{74D7FCDD-4E69-4D55-BBA6-0996AE11039C}"/>
    <dgm:cxn modelId="{F71CAB26-98FA-4748-9FE7-0889A4D92F27}" type="presOf" srcId="{56C5E177-58B5-45DE-825C-8200A020F602}" destId="{A78A360C-C79B-40DC-8F0F-82B2F24DB1CE}" srcOrd="0" destOrd="9" presId="urn:microsoft.com/office/officeart/2005/8/layout/default"/>
    <dgm:cxn modelId="{2A1FC02B-E2F1-4170-8EEB-9C32F781432C}" srcId="{0B4D0EA4-3F5E-484E-A968-8D0C09BAA036}" destId="{38106E47-DC28-4159-BDFF-99AD4CB3B2ED}" srcOrd="6" destOrd="0" parTransId="{EF977165-153A-4149-9556-91FD1EEC4F25}" sibTransId="{9792322A-2FA7-4E2E-BAE3-A357A73C4928}"/>
    <dgm:cxn modelId="{1EE03231-72B9-44E4-946C-C1D0D46AEBE5}" srcId="{0B4D0EA4-3F5E-484E-A968-8D0C09BAA036}" destId="{E562E905-A922-48B6-B172-394EAEDDEE2D}" srcOrd="9" destOrd="0" parTransId="{4A453203-CF78-4271-B80A-661F51DF62F7}" sibTransId="{24E7E97C-6B7F-4752-8501-54A1694A7AAB}"/>
    <dgm:cxn modelId="{A5488D33-C02F-4040-AF18-E7B86046FF9D}" srcId="{0B4D0EA4-3F5E-484E-A968-8D0C09BAA036}" destId="{75116BFE-F030-49B4-8273-F7593900DDCF}" srcOrd="5" destOrd="0" parTransId="{D7BE4F8C-8BC1-415A-81FF-34B7DDF5F096}" sibTransId="{3CD0CB07-D169-428A-8E3A-602427F594A4}"/>
    <dgm:cxn modelId="{E6296935-94A3-47E1-977D-DB77D82DF370}" srcId="{0B4D0EA4-3F5E-484E-A968-8D0C09BAA036}" destId="{C252046C-29FE-4709-91CD-893EC9427B18}" srcOrd="8" destOrd="0" parTransId="{D0FE60B8-D0BB-41B0-9172-EE9ABB5FB73E}" sibTransId="{52D29157-DFE9-48BD-8206-304002B35B7B}"/>
    <dgm:cxn modelId="{BE7CE336-D81F-43A3-A2E3-8AFAB87518ED}" type="presOf" srcId="{49BCECA7-D17D-4858-8C3E-86BC22B42378}" destId="{CF4E76B3-183F-48C5-B29B-97C11A4E0A0E}" srcOrd="0" destOrd="5" presId="urn:microsoft.com/office/officeart/2005/8/layout/default"/>
    <dgm:cxn modelId="{F5670D39-43F1-45C7-82F7-420844270D2C}" type="presOf" srcId="{38106E47-DC28-4159-BDFF-99AD4CB3B2ED}" destId="{CF4E76B3-183F-48C5-B29B-97C11A4E0A0E}" srcOrd="0" destOrd="7" presId="urn:microsoft.com/office/officeart/2005/8/layout/default"/>
    <dgm:cxn modelId="{C1AEC33C-6DF1-46E6-9944-37D7D76DB920}" type="presOf" srcId="{75116BFE-F030-49B4-8273-F7593900DDCF}" destId="{CF4E76B3-183F-48C5-B29B-97C11A4E0A0E}" srcOrd="0" destOrd="6" presId="urn:microsoft.com/office/officeart/2005/8/layout/default"/>
    <dgm:cxn modelId="{C1E71C61-C83B-4088-B084-516338CC9787}" srcId="{0B4D0EA4-3F5E-484E-A968-8D0C09BAA036}" destId="{22A29298-78A9-4B4D-8371-2F22352C0DF1}" srcOrd="0" destOrd="0" parTransId="{4730C8DC-4D25-4AF0-92C1-08E61C6C2EAF}" sibTransId="{859287DF-18C4-4235-AA62-FDF641B3251F}"/>
    <dgm:cxn modelId="{0AB0E162-601F-4DF9-BB7B-A80EDD23385A}" type="presOf" srcId="{48637F27-7BCF-44F3-8F2B-3CA281529627}" destId="{CF4E76B3-183F-48C5-B29B-97C11A4E0A0E}" srcOrd="0" destOrd="11" presId="urn:microsoft.com/office/officeart/2005/8/layout/default"/>
    <dgm:cxn modelId="{E0BF3766-2156-4B5A-A362-7377EF9B5D0E}" srcId="{4BE55D1F-2AAE-48BC-9F9E-9E017646E786}" destId="{B991DDDB-6AE4-4288-A0C4-F38CAB15321D}" srcOrd="9" destOrd="0" parTransId="{E4C95CC3-5054-4C86-A696-96AD654D941E}" sibTransId="{451BA4EB-9E35-4FC4-99F4-6D6A422822D8}"/>
    <dgm:cxn modelId="{813BAD48-B8F4-40D2-B333-EE7E73F22CAA}" type="presOf" srcId="{87A1BBD3-974D-4CCA-90A5-07D322805CB6}" destId="{CF4E76B3-183F-48C5-B29B-97C11A4E0A0E}" srcOrd="0" destOrd="4" presId="urn:microsoft.com/office/officeart/2005/8/layout/default"/>
    <dgm:cxn modelId="{4749366B-3798-4C28-B86F-5535DBAB5553}" type="presOf" srcId="{2AB061A8-6723-43B9-9D09-84CC8F57DD22}" destId="{A78A360C-C79B-40DC-8F0F-82B2F24DB1CE}" srcOrd="0" destOrd="18" presId="urn:microsoft.com/office/officeart/2005/8/layout/default"/>
    <dgm:cxn modelId="{D863244C-B8CA-476B-B202-A666ADA796C5}" type="presOf" srcId="{65433DDF-C9D6-4074-897C-C3A3CDB205E0}" destId="{A78A360C-C79B-40DC-8F0F-82B2F24DB1CE}" srcOrd="0" destOrd="12" presId="urn:microsoft.com/office/officeart/2005/8/layout/default"/>
    <dgm:cxn modelId="{E676244E-3EB5-4DEA-9EA1-BAC2B3C0C133}" type="presOf" srcId="{D74CE679-B310-4B97-AD87-3DFD46452080}" destId="{A78A360C-C79B-40DC-8F0F-82B2F24DB1CE}" srcOrd="0" destOrd="20" presId="urn:microsoft.com/office/officeart/2005/8/layout/default"/>
    <dgm:cxn modelId="{CC3F9674-34B1-4924-B960-6E09362DA485}" srcId="{4BE55D1F-2AAE-48BC-9F9E-9E017646E786}" destId="{D74CE679-B310-4B97-AD87-3DFD46452080}" srcOrd="19" destOrd="0" parTransId="{444B4866-1D28-4887-A4AD-AFEF36E7BB75}" sibTransId="{23A4B14C-8B7D-4038-9126-97D81BB2AAE9}"/>
    <dgm:cxn modelId="{9EAC5E76-2695-432F-A12F-D018410E9312}" type="presOf" srcId="{CAADC1B4-3A22-4DFD-BD19-9FF5A2066019}" destId="{A78A360C-C79B-40DC-8F0F-82B2F24DB1CE}" srcOrd="0" destOrd="5" presId="urn:microsoft.com/office/officeart/2005/8/layout/default"/>
    <dgm:cxn modelId="{12DB5B58-7B58-4EA6-9878-E1F03C55B305}" srcId="{4BE55D1F-2AAE-48BC-9F9E-9E017646E786}" destId="{B869A834-CF4D-45E8-98B9-24ECFB5FAB8A}" srcOrd="13" destOrd="0" parTransId="{38EA4CDF-68CC-4697-8823-A0CC590345AE}" sibTransId="{FB121F81-205A-476D-BDDA-85CA26C36F9F}"/>
    <dgm:cxn modelId="{5FADC75A-3114-4344-AD9F-0B0F1DD56130}" type="presOf" srcId="{540DB050-6B7A-4B32-A03F-A8C911FEA3A6}" destId="{A78A360C-C79B-40DC-8F0F-82B2F24DB1CE}" srcOrd="0" destOrd="1" presId="urn:microsoft.com/office/officeart/2005/8/layout/default"/>
    <dgm:cxn modelId="{4E425D7B-84E7-4E14-B0C3-7F4C97D7FCEE}" srcId="{4BE55D1F-2AAE-48BC-9F9E-9E017646E786}" destId="{3B4AC0B2-AF1F-40A8-9EAD-D8606A23FCE8}" srcOrd="7" destOrd="0" parTransId="{E25E9485-8E67-4924-8E23-BBE7411EDF9A}" sibTransId="{DD260B53-A81F-49F8-B2A6-4E96CFA5B9D4}"/>
    <dgm:cxn modelId="{AD329380-573B-4A1E-AEFE-294C51DFD23D}" type="presOf" srcId="{0B4D0EA4-3F5E-484E-A968-8D0C09BAA036}" destId="{CF4E76B3-183F-48C5-B29B-97C11A4E0A0E}" srcOrd="0" destOrd="0" presId="urn:microsoft.com/office/officeart/2005/8/layout/default"/>
    <dgm:cxn modelId="{CDC1F881-9CDD-4EDA-BF54-2F5BC617E5B0}" srcId="{4BE55D1F-2AAE-48BC-9F9E-9E017646E786}" destId="{3DFF5C2B-6824-4711-86AA-3415135DA1D3}" srcOrd="2" destOrd="0" parTransId="{FF24A09F-202B-4510-A65E-71AD41EA9036}" sibTransId="{6E56B86E-CB0F-488D-87CE-7885E1CF17BF}"/>
    <dgm:cxn modelId="{02613E94-620A-4977-B172-9EEFA5E77330}" srcId="{4BE55D1F-2AAE-48BC-9F9E-9E017646E786}" destId="{2AB061A8-6723-43B9-9D09-84CC8F57DD22}" srcOrd="17" destOrd="0" parTransId="{C586CFC7-FCFD-4C49-B143-CEE1A759DD36}" sibTransId="{A5BCE48D-9B2C-4297-89F5-D9DCDD49DD7A}"/>
    <dgm:cxn modelId="{C1048295-1ABE-4B4E-9F53-7F228962E25A}" type="presOf" srcId="{BBBA2ED0-9D62-4A28-A828-CE0142B93BC7}" destId="{A78A360C-C79B-40DC-8F0F-82B2F24DB1CE}" srcOrd="0" destOrd="17" presId="urn:microsoft.com/office/officeart/2005/8/layout/default"/>
    <dgm:cxn modelId="{11D8BB99-074B-46D6-871F-80C9C1EBB05A}" type="presOf" srcId="{97843973-67CE-4517-A557-33196F5715C3}" destId="{A78A360C-C79B-40DC-8F0F-82B2F24DB1CE}" srcOrd="0" destOrd="15" presId="urn:microsoft.com/office/officeart/2005/8/layout/default"/>
    <dgm:cxn modelId="{11D5C799-1D16-491D-BDFA-79B20BA246C8}" type="presOf" srcId="{76F4AA6A-15FE-4955-8ACA-DE98802C534F}" destId="{CF4E76B3-183F-48C5-B29B-97C11A4E0A0E}" srcOrd="0" destOrd="3" presId="urn:microsoft.com/office/officeart/2005/8/layout/default"/>
    <dgm:cxn modelId="{76B0DB9C-4359-4F40-9FB8-805C710C9E96}" srcId="{0B4D0EA4-3F5E-484E-A968-8D0C09BAA036}" destId="{3D7A4C12-4052-48F2-9C76-C55555678DA6}" srcOrd="1" destOrd="0" parTransId="{A672B355-76DA-485A-86CE-95213F555365}" sibTransId="{A7240E1D-E8E0-4D7F-AE28-93480F107752}"/>
    <dgm:cxn modelId="{476F28A0-CEA6-4178-83EF-31CDEED5D642}" srcId="{4BE55D1F-2AAE-48BC-9F9E-9E017646E786}" destId="{BBBA2ED0-9D62-4A28-A828-CE0142B93BC7}" srcOrd="16" destOrd="0" parTransId="{CFB9777A-B02D-4488-B0DF-CDAC3FC96DC7}" sibTransId="{09B248A3-A78B-44DE-8F1D-93C528DC36C9}"/>
    <dgm:cxn modelId="{DD7580A2-0C16-4376-98E3-FEAFC01A31D8}" srcId="{0B4D0EA4-3F5E-484E-A968-8D0C09BAA036}" destId="{BE85692A-4ABE-4772-8B2C-F95ED0FF9647}" srcOrd="7" destOrd="0" parTransId="{3970F89B-D9E3-43C3-BA51-A14C547D8318}" sibTransId="{C0FEDF41-FE88-4FD6-9832-118F827BDCB6}"/>
    <dgm:cxn modelId="{E536A7A4-4B4D-4F6A-B298-9889BB30E625}" srcId="{4BE55D1F-2AAE-48BC-9F9E-9E017646E786}" destId="{22BBD9E3-B8E2-4C22-8124-F8D842D3BFD4}" srcOrd="21" destOrd="0" parTransId="{9138C7A9-479D-4CEE-BBB0-41E3815F8115}" sibTransId="{07FADA10-ADAD-4EB4-904D-AA600468FAEE}"/>
    <dgm:cxn modelId="{37D601A5-43C8-4B01-84B0-7EEFF92544BA}" srcId="{98FF87DB-1F2A-4D2F-A2B6-5A47A0EA16F9}" destId="{4BE55D1F-2AAE-48BC-9F9E-9E017646E786}" srcOrd="0" destOrd="0" parTransId="{D9A3F446-9AA3-4C0F-9043-C73E6EE446BC}" sibTransId="{8897F1E7-E44B-4D62-B89C-E8F9C7CE5EBC}"/>
    <dgm:cxn modelId="{33A69AA5-813C-43F0-BEEE-7D500CAA8BD7}" srcId="{4BE55D1F-2AAE-48BC-9F9E-9E017646E786}" destId="{97843973-67CE-4517-A557-33196F5715C3}" srcOrd="14" destOrd="0" parTransId="{E33DAC26-1503-4794-A9A7-62B4EAED9AD4}" sibTransId="{FC066547-AD94-4F86-A26C-1A0DB359E5DD}"/>
    <dgm:cxn modelId="{7F76B8AD-D83F-4C51-86F0-23A5300C4D5B}" srcId="{4BE55D1F-2AAE-48BC-9F9E-9E017646E786}" destId="{E7CDC495-7ED6-4880-8C11-5BF055E70CEA}" srcOrd="12" destOrd="0" parTransId="{8C78702D-0E83-40DA-A58F-836578FEA687}" sibTransId="{D29C23D9-C496-4F99-8A86-BA6775C9B9F6}"/>
    <dgm:cxn modelId="{5D4F70B0-BFC1-43BE-AAE5-1F238ED217B2}" srcId="{4BE55D1F-2AAE-48BC-9F9E-9E017646E786}" destId="{04AA84DE-F567-49BA-A51C-28F5C160E596}" srcOrd="20" destOrd="0" parTransId="{36EFFB37-0C02-4A4E-A1E7-3624656E27EB}" sibTransId="{A95ECD8E-824B-445D-9689-2AD24F7BB92A}"/>
    <dgm:cxn modelId="{F3A060B1-0136-4E82-A401-DFF0B2CEF30C}" srcId="{4BE55D1F-2AAE-48BC-9F9E-9E017646E786}" destId="{BB1EE95A-1C56-47EA-9CDC-9B6C5322F0C1}" srcOrd="10" destOrd="0" parTransId="{F84DAA9D-F709-42EA-B670-D7CBEF1259D3}" sibTransId="{2D8CF372-486D-4C85-8D08-5CEEBD1D9EF5}"/>
    <dgm:cxn modelId="{899356B5-E31A-40C2-B599-FE5D9C6FD9A3}" type="presOf" srcId="{B869A834-CF4D-45E8-98B9-24ECFB5FAB8A}" destId="{A78A360C-C79B-40DC-8F0F-82B2F24DB1CE}" srcOrd="0" destOrd="14" presId="urn:microsoft.com/office/officeart/2005/8/layout/default"/>
    <dgm:cxn modelId="{5B89CEB6-1EF3-43B9-9D01-D27B1629A5B0}" type="presOf" srcId="{22A29298-78A9-4B4D-8371-2F22352C0DF1}" destId="{CF4E76B3-183F-48C5-B29B-97C11A4E0A0E}" srcOrd="0" destOrd="1" presId="urn:microsoft.com/office/officeart/2005/8/layout/default"/>
    <dgm:cxn modelId="{62A692B7-F5E1-442B-AB86-22FD2F9DACFB}" srcId="{0B4D0EA4-3F5E-484E-A968-8D0C09BAA036}" destId="{48637F27-7BCF-44F3-8F2B-3CA281529627}" srcOrd="10" destOrd="0" parTransId="{A964B9F3-99D6-4082-84C3-DBE4E587B176}" sibTransId="{694909E8-AB89-40AF-A00E-E7E4E0EDEBCC}"/>
    <dgm:cxn modelId="{F5ED72BB-0016-41F1-BEFB-F42A4F7190CD}" srcId="{0B4D0EA4-3F5E-484E-A968-8D0C09BAA036}" destId="{76F4AA6A-15FE-4955-8ACA-DE98802C534F}" srcOrd="2" destOrd="0" parTransId="{9C86C605-2970-4124-AB82-1CA60196C51F}" sibTransId="{BAE64FB8-B481-43E9-8E06-91E7EA1435E6}"/>
    <dgm:cxn modelId="{6B18F0BC-B2B3-4632-BAF2-B536FE67A792}" type="presOf" srcId="{5F2230C7-8AC3-4207-AC03-9C0215960AD7}" destId="{A78A360C-C79B-40DC-8F0F-82B2F24DB1CE}" srcOrd="0" destOrd="16" presId="urn:microsoft.com/office/officeart/2005/8/layout/default"/>
    <dgm:cxn modelId="{7A2689C8-4F0A-4631-A039-51D0C5C5CA42}" srcId="{0B4D0EA4-3F5E-484E-A968-8D0C09BAA036}" destId="{87A1BBD3-974D-4CCA-90A5-07D322805CB6}" srcOrd="3" destOrd="0" parTransId="{EEE295EF-58C9-4939-BF19-03DFEFD6034D}" sibTransId="{DE5E6ECE-DDD7-4EB4-96C5-10CB78916D11}"/>
    <dgm:cxn modelId="{DBE9F0C8-1A83-4331-B025-EDB54D035D1E}" type="presOf" srcId="{BE85692A-4ABE-4772-8B2C-F95ED0FF9647}" destId="{CF4E76B3-183F-48C5-B29B-97C11A4E0A0E}" srcOrd="0" destOrd="8" presId="urn:microsoft.com/office/officeart/2005/8/layout/default"/>
    <dgm:cxn modelId="{7B7F7CCC-DEEB-4CA9-8D6B-960E139B79D5}" type="presOf" srcId="{E7CDC495-7ED6-4880-8C11-5BF055E70CEA}" destId="{A78A360C-C79B-40DC-8F0F-82B2F24DB1CE}" srcOrd="0" destOrd="13" presId="urn:microsoft.com/office/officeart/2005/8/layout/default"/>
    <dgm:cxn modelId="{4271A1CD-E7EC-460B-8115-4885B97D4411}" srcId="{4BE55D1F-2AAE-48BC-9F9E-9E017646E786}" destId="{94ABDA92-06BB-4225-A874-80776C551A0F}" srcOrd="6" destOrd="0" parTransId="{4650256E-B797-4C4A-A6A7-4AFA5D9A5393}" sibTransId="{C4B2C35F-CB46-47C1-AC2E-C8EC0A61944F}"/>
    <dgm:cxn modelId="{17E23BDB-F791-426D-B0AD-12A3D9D20C92}" srcId="{4BE55D1F-2AAE-48BC-9F9E-9E017646E786}" destId="{540DB050-6B7A-4B32-A03F-A8C911FEA3A6}" srcOrd="0" destOrd="0" parTransId="{966740C0-5071-4FC7-A5DF-6B107CA03389}" sibTransId="{7AC358A9-47F9-450B-9273-31B1C23FC2C3}"/>
    <dgm:cxn modelId="{FA72FAE3-8290-41D8-B1B4-4F432558C3A0}" srcId="{98FF87DB-1F2A-4D2F-A2B6-5A47A0EA16F9}" destId="{0B4D0EA4-3F5E-484E-A968-8D0C09BAA036}" srcOrd="1" destOrd="0" parTransId="{98249757-CA68-461A-848E-87C941654DB8}" sibTransId="{EA8C4718-9DC2-40AE-B977-A02864A8AF6F}"/>
    <dgm:cxn modelId="{F9FA2DE9-1398-4B37-B6D7-34F6B056A5E8}" type="presOf" srcId="{98FF87DB-1F2A-4D2F-A2B6-5A47A0EA16F9}" destId="{D1C154E0-CAFC-4D13-AB0E-69E70C6D0D89}" srcOrd="0" destOrd="0" presId="urn:microsoft.com/office/officeart/2005/8/layout/default"/>
    <dgm:cxn modelId="{E6BD12EE-4A02-4F9F-A1DB-4914E8088FC7}" srcId="{4BE55D1F-2AAE-48BC-9F9E-9E017646E786}" destId="{9DFB3093-5D45-4B60-A36F-7BA3D757C1F0}" srcOrd="1" destOrd="0" parTransId="{CC713907-AC8E-4FE0-AB71-DB54E6987C40}" sibTransId="{0BE02671-718E-44F3-BC13-676281F2175D}"/>
    <dgm:cxn modelId="{B8279BEE-7BE8-4F7B-AC8F-A6F5D3628C48}" srcId="{4BE55D1F-2AAE-48BC-9F9E-9E017646E786}" destId="{56C5E177-58B5-45DE-825C-8200A020F602}" srcOrd="8" destOrd="0" parTransId="{34DED306-67DA-4C85-BBDC-095366BF05AC}" sibTransId="{4308CD75-66D0-41D3-9436-193693CD1BC8}"/>
    <dgm:cxn modelId="{2DC362EF-00C8-45F9-8DD0-48ADA03B2D24}" type="presOf" srcId="{22BBD9E3-B8E2-4C22-8124-F8D842D3BFD4}" destId="{A78A360C-C79B-40DC-8F0F-82B2F24DB1CE}" srcOrd="0" destOrd="22" presId="urn:microsoft.com/office/officeart/2005/8/layout/default"/>
    <dgm:cxn modelId="{39192DF0-863F-48D3-8D54-AFF6B1829268}" type="presOf" srcId="{7BBAD3A9-7400-46BF-AAE3-82633010A90E}" destId="{A78A360C-C79B-40DC-8F0F-82B2F24DB1CE}" srcOrd="0" destOrd="19" presId="urn:microsoft.com/office/officeart/2005/8/layout/default"/>
    <dgm:cxn modelId="{D9DB5EF2-7E2E-495C-A25F-1E0511F2A5FF}" type="presOf" srcId="{BB1EE95A-1C56-47EA-9CDC-9B6C5322F0C1}" destId="{A78A360C-C79B-40DC-8F0F-82B2F24DB1CE}" srcOrd="0" destOrd="11" presId="urn:microsoft.com/office/officeart/2005/8/layout/default"/>
    <dgm:cxn modelId="{A45A82F7-BC5A-42BF-8F25-05D399643991}" type="presOf" srcId="{94ABDA92-06BB-4225-A874-80776C551A0F}" destId="{A78A360C-C79B-40DC-8F0F-82B2F24DB1CE}" srcOrd="0" destOrd="7" presId="urn:microsoft.com/office/officeart/2005/8/layout/default"/>
    <dgm:cxn modelId="{69B01BF9-B988-4104-8AE5-FCE14DEE1D6E}" type="presOf" srcId="{04AA84DE-F567-49BA-A51C-28F5C160E596}" destId="{A78A360C-C79B-40DC-8F0F-82B2F24DB1CE}" srcOrd="0" destOrd="21" presId="urn:microsoft.com/office/officeart/2005/8/layout/default"/>
    <dgm:cxn modelId="{52784CFC-25F3-4500-B239-F01A7CD4954D}" type="presOf" srcId="{E562E905-A922-48B6-B172-394EAEDDEE2D}" destId="{CF4E76B3-183F-48C5-B29B-97C11A4E0A0E}" srcOrd="0" destOrd="10" presId="urn:microsoft.com/office/officeart/2005/8/layout/default"/>
    <dgm:cxn modelId="{51B59AFE-9EE6-4D3B-9BDD-9AD31524E0A6}" type="presOf" srcId="{3D7A4C12-4052-48F2-9C76-C55555678DA6}" destId="{CF4E76B3-183F-48C5-B29B-97C11A4E0A0E}" srcOrd="0" destOrd="2" presId="urn:microsoft.com/office/officeart/2005/8/layout/default"/>
    <dgm:cxn modelId="{2B3FC5FE-103A-468F-9947-F111B37F93FC}" srcId="{4BE55D1F-2AAE-48BC-9F9E-9E017646E786}" destId="{3B371B26-5AD4-4613-97F3-6682D5B3B399}" srcOrd="3" destOrd="0" parTransId="{026D6EA9-4ED1-401C-9EB3-E75AE1F2AB93}" sibTransId="{B0628656-9100-4A52-AF5A-252A871DC0AD}"/>
    <dgm:cxn modelId="{EA96ADC7-766E-4363-A85F-282C611E2C64}" type="presParOf" srcId="{D1C154E0-CAFC-4D13-AB0E-69E70C6D0D89}" destId="{A78A360C-C79B-40DC-8F0F-82B2F24DB1CE}" srcOrd="0" destOrd="0" presId="urn:microsoft.com/office/officeart/2005/8/layout/default"/>
    <dgm:cxn modelId="{58BDE645-8B68-4456-86EF-2250F77DB086}" type="presParOf" srcId="{D1C154E0-CAFC-4D13-AB0E-69E70C6D0D89}" destId="{FAB5C7B6-16E4-4C50-9337-78F5C03042D4}" srcOrd="1" destOrd="0" presId="urn:microsoft.com/office/officeart/2005/8/layout/default"/>
    <dgm:cxn modelId="{1B558F56-8CFD-46C8-8E00-65199A0E73BE}" type="presParOf" srcId="{D1C154E0-CAFC-4D13-AB0E-69E70C6D0D89}" destId="{CF4E76B3-183F-48C5-B29B-97C11A4E0A0E}"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B5B3A4-3E8B-4FE9-AC89-D657F738A2D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46C819-F479-41E2-BE02-B3343A711BD1}">
      <dgm:prSet/>
      <dgm:spPr/>
      <dgm:t>
        <a:bodyPr/>
        <a:lstStyle/>
        <a:p>
          <a:pPr>
            <a:defRPr b="1"/>
          </a:pPr>
          <a:r>
            <a:rPr lang="en-US"/>
            <a:t>For the problem, the MBA is done using KNIME tool. </a:t>
          </a:r>
        </a:p>
      </dgm:t>
    </dgm:pt>
    <dgm:pt modelId="{8BFA9A1B-977E-4019-B274-6A9A99F2CA36}" type="parTrans" cxnId="{FD51102A-1C35-4532-A735-995CD0175297}">
      <dgm:prSet/>
      <dgm:spPr/>
      <dgm:t>
        <a:bodyPr/>
        <a:lstStyle/>
        <a:p>
          <a:endParaRPr lang="en-US"/>
        </a:p>
      </dgm:t>
    </dgm:pt>
    <dgm:pt modelId="{E8E8A018-4C26-4A14-B449-BEA945F1F891}" type="sibTrans" cxnId="{FD51102A-1C35-4532-A735-995CD0175297}">
      <dgm:prSet/>
      <dgm:spPr/>
      <dgm:t>
        <a:bodyPr/>
        <a:lstStyle/>
        <a:p>
          <a:endParaRPr lang="en-US"/>
        </a:p>
      </dgm:t>
    </dgm:pt>
    <dgm:pt modelId="{E31D29BB-DE8B-475B-A8C8-7990A9DCA0A2}">
      <dgm:prSet/>
      <dgm:spPr/>
      <dgm:t>
        <a:bodyPr/>
        <a:lstStyle/>
        <a:p>
          <a:pPr>
            <a:defRPr b="1"/>
          </a:pPr>
          <a:r>
            <a:rPr lang="en-US"/>
            <a:t>The steps for MBA using KNIME are explained below: </a:t>
          </a:r>
        </a:p>
      </dgm:t>
    </dgm:pt>
    <dgm:pt modelId="{D79D7D4B-BC9F-4311-9A0B-BFCD0122E0F9}" type="parTrans" cxnId="{CE72ACB2-0567-4536-8D29-A46A6A6730CB}">
      <dgm:prSet/>
      <dgm:spPr/>
      <dgm:t>
        <a:bodyPr/>
        <a:lstStyle/>
        <a:p>
          <a:endParaRPr lang="en-US"/>
        </a:p>
      </dgm:t>
    </dgm:pt>
    <dgm:pt modelId="{C7B7E336-27F4-4DFF-9742-9E5ABF1F1648}" type="sibTrans" cxnId="{CE72ACB2-0567-4536-8D29-A46A6A6730CB}">
      <dgm:prSet/>
      <dgm:spPr/>
      <dgm:t>
        <a:bodyPr/>
        <a:lstStyle/>
        <a:p>
          <a:endParaRPr lang="en-US"/>
        </a:p>
      </dgm:t>
    </dgm:pt>
    <dgm:pt modelId="{877A305B-B504-4244-8FEE-02A7CAB8C87C}">
      <dgm:prSet/>
      <dgm:spPr/>
      <dgm:t>
        <a:bodyPr/>
        <a:lstStyle/>
        <a:p>
          <a:r>
            <a:rPr lang="en-US" dirty="0"/>
            <a:t>The dataset was read using the CSV reader node. </a:t>
          </a:r>
        </a:p>
      </dgm:t>
    </dgm:pt>
    <dgm:pt modelId="{6C086E01-91F5-418A-AF87-07BEA0658EE6}" type="parTrans" cxnId="{6E5F2D72-94BD-4EEB-882F-33E16EF7E7E8}">
      <dgm:prSet/>
      <dgm:spPr/>
      <dgm:t>
        <a:bodyPr/>
        <a:lstStyle/>
        <a:p>
          <a:endParaRPr lang="en-US"/>
        </a:p>
      </dgm:t>
    </dgm:pt>
    <dgm:pt modelId="{3341BB21-FC48-4359-95E8-0B0081268D1C}" type="sibTrans" cxnId="{6E5F2D72-94BD-4EEB-882F-33E16EF7E7E8}">
      <dgm:prSet/>
      <dgm:spPr/>
      <dgm:t>
        <a:bodyPr/>
        <a:lstStyle/>
        <a:p>
          <a:endParaRPr lang="en-US"/>
        </a:p>
      </dgm:t>
    </dgm:pt>
    <dgm:pt modelId="{0A318904-C04A-4348-B49F-44BFA3F1FC85}">
      <dgm:prSet/>
      <dgm:spPr/>
      <dgm:t>
        <a:bodyPr/>
        <a:lstStyle/>
        <a:p>
          <a:r>
            <a:rPr lang="en-US"/>
            <a:t>This dataset was then grouped using the order_id as an input for the next node: cell_splitter. </a:t>
          </a:r>
        </a:p>
      </dgm:t>
    </dgm:pt>
    <dgm:pt modelId="{725ABB07-94C7-4266-A605-08AA20CD0158}" type="parTrans" cxnId="{C1BF4601-2D9C-4500-8DAD-261044D351AD}">
      <dgm:prSet/>
      <dgm:spPr/>
      <dgm:t>
        <a:bodyPr/>
        <a:lstStyle/>
        <a:p>
          <a:endParaRPr lang="en-US"/>
        </a:p>
      </dgm:t>
    </dgm:pt>
    <dgm:pt modelId="{8E65D570-63B3-4BB2-B87C-C64298338F03}" type="sibTrans" cxnId="{C1BF4601-2D9C-4500-8DAD-261044D351AD}">
      <dgm:prSet/>
      <dgm:spPr/>
      <dgm:t>
        <a:bodyPr/>
        <a:lstStyle/>
        <a:p>
          <a:endParaRPr lang="en-US"/>
        </a:p>
      </dgm:t>
    </dgm:pt>
    <dgm:pt modelId="{7523C1DF-A15C-4D83-8D57-146D08FE4D3F}">
      <dgm:prSet/>
      <dgm:spPr/>
      <dgm:t>
        <a:bodyPr/>
        <a:lstStyle/>
        <a:p>
          <a:r>
            <a:rPr lang="en-US"/>
            <a:t>In the cell_splitter, lists of products was generated. </a:t>
          </a:r>
        </a:p>
      </dgm:t>
    </dgm:pt>
    <dgm:pt modelId="{A8A72D0A-1573-48A5-917C-6DE8B702E172}" type="parTrans" cxnId="{F17FEA54-88E6-407D-8FF8-17299E9980F3}">
      <dgm:prSet/>
      <dgm:spPr/>
      <dgm:t>
        <a:bodyPr/>
        <a:lstStyle/>
        <a:p>
          <a:endParaRPr lang="en-US"/>
        </a:p>
      </dgm:t>
    </dgm:pt>
    <dgm:pt modelId="{1155EE40-8B3E-4DDE-B557-01F8F6177E38}" type="sibTrans" cxnId="{F17FEA54-88E6-407D-8FF8-17299E9980F3}">
      <dgm:prSet/>
      <dgm:spPr/>
      <dgm:t>
        <a:bodyPr/>
        <a:lstStyle/>
        <a:p>
          <a:endParaRPr lang="en-US"/>
        </a:p>
      </dgm:t>
    </dgm:pt>
    <dgm:pt modelId="{B9C56168-B7E1-4A37-BF26-8EFC081CDE0C}">
      <dgm:prSet/>
      <dgm:spPr/>
      <dgm:t>
        <a:bodyPr/>
        <a:lstStyle/>
        <a:p>
          <a:r>
            <a:rPr lang="en-US"/>
            <a:t>The node ‘Association Rule Learner was used to create the associations. </a:t>
          </a:r>
        </a:p>
      </dgm:t>
    </dgm:pt>
    <dgm:pt modelId="{7716B804-0517-44B0-BDD2-E77945FEEE27}" type="parTrans" cxnId="{7373B4DA-E54C-449F-9D62-5FD0FA7B3CFF}">
      <dgm:prSet/>
      <dgm:spPr/>
      <dgm:t>
        <a:bodyPr/>
        <a:lstStyle/>
        <a:p>
          <a:endParaRPr lang="en-US"/>
        </a:p>
      </dgm:t>
    </dgm:pt>
    <dgm:pt modelId="{9F253C89-D7B0-4AB3-9331-58E6744DA33A}" type="sibTrans" cxnId="{7373B4DA-E54C-449F-9D62-5FD0FA7B3CFF}">
      <dgm:prSet/>
      <dgm:spPr/>
      <dgm:t>
        <a:bodyPr/>
        <a:lstStyle/>
        <a:p>
          <a:endParaRPr lang="en-US"/>
        </a:p>
      </dgm:t>
    </dgm:pt>
    <dgm:pt modelId="{A0D7FFCA-6DE5-4742-BC88-FA0FEA6A09BD}">
      <dgm:prSet/>
      <dgm:spPr/>
      <dgm:t>
        <a:bodyPr/>
        <a:lstStyle/>
        <a:p>
          <a:pPr>
            <a:defRPr b="1"/>
          </a:pPr>
          <a:r>
            <a:rPr lang="en-US"/>
            <a:t>Minimum support value = 0.03 has been configured. Support value is a measure of how often an itemset appears in the transactions relative to the total transactions. </a:t>
          </a:r>
        </a:p>
      </dgm:t>
    </dgm:pt>
    <dgm:pt modelId="{A7ADEC42-47F7-4F61-AE5D-79646FEC2B6E}" type="parTrans" cxnId="{CAA1F8C3-8BB5-496B-90C8-EC6FA6DAFF86}">
      <dgm:prSet/>
      <dgm:spPr/>
      <dgm:t>
        <a:bodyPr/>
        <a:lstStyle/>
        <a:p>
          <a:endParaRPr lang="en-US"/>
        </a:p>
      </dgm:t>
    </dgm:pt>
    <dgm:pt modelId="{08C9AEE7-CA06-4DFB-A016-E3E223AFFF06}" type="sibTrans" cxnId="{CAA1F8C3-8BB5-496B-90C8-EC6FA6DAFF86}">
      <dgm:prSet/>
      <dgm:spPr/>
      <dgm:t>
        <a:bodyPr/>
        <a:lstStyle/>
        <a:p>
          <a:endParaRPr lang="en-US"/>
        </a:p>
      </dgm:t>
    </dgm:pt>
    <dgm:pt modelId="{27F7E3B3-009F-4E22-9D6E-35B9A1BC5E58}">
      <dgm:prSet/>
      <dgm:spPr/>
      <dgm:t>
        <a:bodyPr/>
        <a:lstStyle/>
        <a:p>
          <a:pPr>
            <a:defRPr b="1"/>
          </a:pPr>
          <a:r>
            <a:rPr lang="en-US"/>
            <a:t>Minimum confidence of 0.6 has been configured. Confidence measures the likelihood that if item A is purchased, item B will also be purchased. </a:t>
          </a:r>
        </a:p>
      </dgm:t>
    </dgm:pt>
    <dgm:pt modelId="{01F3F23B-9F06-4881-A83E-89ABA9D151C0}" type="parTrans" cxnId="{D8993243-CEBC-4181-8EDC-CE733AB2AC7A}">
      <dgm:prSet/>
      <dgm:spPr/>
      <dgm:t>
        <a:bodyPr/>
        <a:lstStyle/>
        <a:p>
          <a:endParaRPr lang="en-US"/>
        </a:p>
      </dgm:t>
    </dgm:pt>
    <dgm:pt modelId="{13A4098C-5669-4B76-9ECD-6BA6066EDAAA}" type="sibTrans" cxnId="{D8993243-CEBC-4181-8EDC-CE733AB2AC7A}">
      <dgm:prSet/>
      <dgm:spPr/>
      <dgm:t>
        <a:bodyPr/>
        <a:lstStyle/>
        <a:p>
          <a:endParaRPr lang="en-US"/>
        </a:p>
      </dgm:t>
    </dgm:pt>
    <dgm:pt modelId="{7B9EBAE5-1F83-4298-ABB6-ACBF09854B06}" type="pres">
      <dgm:prSet presAssocID="{D4B5B3A4-3E8B-4FE9-AC89-D657F738A2D1}" presName="root" presStyleCnt="0">
        <dgm:presLayoutVars>
          <dgm:dir/>
          <dgm:resizeHandles val="exact"/>
        </dgm:presLayoutVars>
      </dgm:prSet>
      <dgm:spPr/>
    </dgm:pt>
    <dgm:pt modelId="{D8AE47B7-08F2-46F9-8D1A-6C8BEB6B50E0}" type="pres">
      <dgm:prSet presAssocID="{DC46C819-F479-41E2-BE02-B3343A711BD1}" presName="compNode" presStyleCnt="0"/>
      <dgm:spPr/>
    </dgm:pt>
    <dgm:pt modelId="{76B91E05-55AA-48E6-A337-F1A742384A00}" type="pres">
      <dgm:prSet presAssocID="{DC46C819-F479-41E2-BE02-B3343A711B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wboy"/>
        </a:ext>
      </dgm:extLst>
    </dgm:pt>
    <dgm:pt modelId="{BEB7ECEA-23AB-485D-A1C7-146EA16E4372}" type="pres">
      <dgm:prSet presAssocID="{DC46C819-F479-41E2-BE02-B3343A711BD1}" presName="iconSpace" presStyleCnt="0"/>
      <dgm:spPr/>
    </dgm:pt>
    <dgm:pt modelId="{8D05067A-9A60-4C2F-90F7-834A8CD2D85D}" type="pres">
      <dgm:prSet presAssocID="{DC46C819-F479-41E2-BE02-B3343A711BD1}" presName="parTx" presStyleLbl="revTx" presStyleIdx="0" presStyleCnt="8">
        <dgm:presLayoutVars>
          <dgm:chMax val="0"/>
          <dgm:chPref val="0"/>
        </dgm:presLayoutVars>
      </dgm:prSet>
      <dgm:spPr/>
    </dgm:pt>
    <dgm:pt modelId="{D7DDD2CB-0F45-43D0-8790-29CCF2D25B81}" type="pres">
      <dgm:prSet presAssocID="{DC46C819-F479-41E2-BE02-B3343A711BD1}" presName="txSpace" presStyleCnt="0"/>
      <dgm:spPr/>
    </dgm:pt>
    <dgm:pt modelId="{3C995411-350A-44C3-B610-BFC6FBB14959}" type="pres">
      <dgm:prSet presAssocID="{DC46C819-F479-41E2-BE02-B3343A711BD1}" presName="desTx" presStyleLbl="revTx" presStyleIdx="1" presStyleCnt="8">
        <dgm:presLayoutVars/>
      </dgm:prSet>
      <dgm:spPr/>
    </dgm:pt>
    <dgm:pt modelId="{22DB7689-7ECC-413B-82F4-BBA9E6FE341A}" type="pres">
      <dgm:prSet presAssocID="{E8E8A018-4C26-4A14-B449-BEA945F1F891}" presName="sibTrans" presStyleCnt="0"/>
      <dgm:spPr/>
    </dgm:pt>
    <dgm:pt modelId="{64D8855B-D2BC-4043-AE69-55A6B28E18FD}" type="pres">
      <dgm:prSet presAssocID="{E31D29BB-DE8B-475B-A8C8-7990A9DCA0A2}" presName="compNode" presStyleCnt="0"/>
      <dgm:spPr/>
    </dgm:pt>
    <dgm:pt modelId="{4D83BE73-4414-4F00-A65F-CDD975DDE3C3}" type="pres">
      <dgm:prSet presAssocID="{E31D29BB-DE8B-475B-A8C8-7990A9DCA0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07BE084-0801-4FED-8D97-2164CB978E5F}" type="pres">
      <dgm:prSet presAssocID="{E31D29BB-DE8B-475B-A8C8-7990A9DCA0A2}" presName="iconSpace" presStyleCnt="0"/>
      <dgm:spPr/>
    </dgm:pt>
    <dgm:pt modelId="{64D8B461-845F-4547-A01A-0FE3B42C4E5E}" type="pres">
      <dgm:prSet presAssocID="{E31D29BB-DE8B-475B-A8C8-7990A9DCA0A2}" presName="parTx" presStyleLbl="revTx" presStyleIdx="2" presStyleCnt="8">
        <dgm:presLayoutVars>
          <dgm:chMax val="0"/>
          <dgm:chPref val="0"/>
        </dgm:presLayoutVars>
      </dgm:prSet>
      <dgm:spPr/>
    </dgm:pt>
    <dgm:pt modelId="{D358FD34-E2DD-4D95-95DF-4B06EC53C0C2}" type="pres">
      <dgm:prSet presAssocID="{E31D29BB-DE8B-475B-A8C8-7990A9DCA0A2}" presName="txSpace" presStyleCnt="0"/>
      <dgm:spPr/>
    </dgm:pt>
    <dgm:pt modelId="{B4F9E22F-4867-4153-9395-AE2240CB55E8}" type="pres">
      <dgm:prSet presAssocID="{E31D29BB-DE8B-475B-A8C8-7990A9DCA0A2}" presName="desTx" presStyleLbl="revTx" presStyleIdx="3" presStyleCnt="8" custLinFactNeighborY="-27232">
        <dgm:presLayoutVars/>
      </dgm:prSet>
      <dgm:spPr/>
    </dgm:pt>
    <dgm:pt modelId="{93CE1B86-1C67-4A78-AA5E-8D588960D0C6}" type="pres">
      <dgm:prSet presAssocID="{C7B7E336-27F4-4DFF-9742-9E5ABF1F1648}" presName="sibTrans" presStyleCnt="0"/>
      <dgm:spPr/>
    </dgm:pt>
    <dgm:pt modelId="{85835C8D-2AB7-4D7C-93FE-BA5F47D7A91F}" type="pres">
      <dgm:prSet presAssocID="{A0D7FFCA-6DE5-4742-BC88-FA0FEA6A09BD}" presName="compNode" presStyleCnt="0"/>
      <dgm:spPr/>
    </dgm:pt>
    <dgm:pt modelId="{31EEC717-3911-451D-87F3-DAD28BEE1B23}" type="pres">
      <dgm:prSet presAssocID="{A0D7FFCA-6DE5-4742-BC88-FA0FEA6A09B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1EF5833-331E-430E-9080-A6CEB817D009}" type="pres">
      <dgm:prSet presAssocID="{A0D7FFCA-6DE5-4742-BC88-FA0FEA6A09BD}" presName="iconSpace" presStyleCnt="0"/>
      <dgm:spPr/>
    </dgm:pt>
    <dgm:pt modelId="{DB47C08B-CBDE-47D5-B40C-5E9531F957F8}" type="pres">
      <dgm:prSet presAssocID="{A0D7FFCA-6DE5-4742-BC88-FA0FEA6A09BD}" presName="parTx" presStyleLbl="revTx" presStyleIdx="4" presStyleCnt="8">
        <dgm:presLayoutVars>
          <dgm:chMax val="0"/>
          <dgm:chPref val="0"/>
        </dgm:presLayoutVars>
      </dgm:prSet>
      <dgm:spPr/>
    </dgm:pt>
    <dgm:pt modelId="{15FB3E05-0A6A-41D7-8066-36D542728476}" type="pres">
      <dgm:prSet presAssocID="{A0D7FFCA-6DE5-4742-BC88-FA0FEA6A09BD}" presName="txSpace" presStyleCnt="0"/>
      <dgm:spPr/>
    </dgm:pt>
    <dgm:pt modelId="{4CA26D00-62A8-4245-A0ED-FD2C0387B192}" type="pres">
      <dgm:prSet presAssocID="{A0D7FFCA-6DE5-4742-BC88-FA0FEA6A09BD}" presName="desTx" presStyleLbl="revTx" presStyleIdx="5" presStyleCnt="8">
        <dgm:presLayoutVars/>
      </dgm:prSet>
      <dgm:spPr/>
    </dgm:pt>
    <dgm:pt modelId="{AF382EE6-EBA0-409F-999A-73D2694E3900}" type="pres">
      <dgm:prSet presAssocID="{08C9AEE7-CA06-4DFB-A016-E3E223AFFF06}" presName="sibTrans" presStyleCnt="0"/>
      <dgm:spPr/>
    </dgm:pt>
    <dgm:pt modelId="{027B6CF7-7E8B-4033-8FFC-B64E304DBD15}" type="pres">
      <dgm:prSet presAssocID="{27F7E3B3-009F-4E22-9D6E-35B9A1BC5E58}" presName="compNode" presStyleCnt="0"/>
      <dgm:spPr/>
    </dgm:pt>
    <dgm:pt modelId="{D2C417C6-C4F3-434E-A262-1634A3FB61AF}" type="pres">
      <dgm:prSet presAssocID="{27F7E3B3-009F-4E22-9D6E-35B9A1BC5E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
        </a:ext>
      </dgm:extLst>
    </dgm:pt>
    <dgm:pt modelId="{A9B93D3B-8D49-4827-A3F5-EDAE29AD60AE}" type="pres">
      <dgm:prSet presAssocID="{27F7E3B3-009F-4E22-9D6E-35B9A1BC5E58}" presName="iconSpace" presStyleCnt="0"/>
      <dgm:spPr/>
    </dgm:pt>
    <dgm:pt modelId="{A56C6381-B53D-4EDC-9691-771954876A67}" type="pres">
      <dgm:prSet presAssocID="{27F7E3B3-009F-4E22-9D6E-35B9A1BC5E58}" presName="parTx" presStyleLbl="revTx" presStyleIdx="6" presStyleCnt="8">
        <dgm:presLayoutVars>
          <dgm:chMax val="0"/>
          <dgm:chPref val="0"/>
        </dgm:presLayoutVars>
      </dgm:prSet>
      <dgm:spPr/>
    </dgm:pt>
    <dgm:pt modelId="{A3934C0B-2B71-48D5-BCC3-D5E0EE9AE480}" type="pres">
      <dgm:prSet presAssocID="{27F7E3B3-009F-4E22-9D6E-35B9A1BC5E58}" presName="txSpace" presStyleCnt="0"/>
      <dgm:spPr/>
    </dgm:pt>
    <dgm:pt modelId="{DA1DB1BB-0347-4217-B2EE-76D218796BF7}" type="pres">
      <dgm:prSet presAssocID="{27F7E3B3-009F-4E22-9D6E-35B9A1BC5E58}" presName="desTx" presStyleLbl="revTx" presStyleIdx="7" presStyleCnt="8">
        <dgm:presLayoutVars/>
      </dgm:prSet>
      <dgm:spPr/>
    </dgm:pt>
  </dgm:ptLst>
  <dgm:cxnLst>
    <dgm:cxn modelId="{C1BF4601-2D9C-4500-8DAD-261044D351AD}" srcId="{E31D29BB-DE8B-475B-A8C8-7990A9DCA0A2}" destId="{0A318904-C04A-4348-B49F-44BFA3F1FC85}" srcOrd="1" destOrd="0" parTransId="{725ABB07-94C7-4266-A605-08AA20CD0158}" sibTransId="{8E65D570-63B3-4BB2-B87C-C64298338F03}"/>
    <dgm:cxn modelId="{A767AA20-8BA3-4D3D-A1C2-A0CE5A266DF0}" type="presOf" srcId="{27F7E3B3-009F-4E22-9D6E-35B9A1BC5E58}" destId="{A56C6381-B53D-4EDC-9691-771954876A67}" srcOrd="0" destOrd="0" presId="urn:microsoft.com/office/officeart/2018/2/layout/IconLabelDescriptionList"/>
    <dgm:cxn modelId="{FD51102A-1C35-4532-A735-995CD0175297}" srcId="{D4B5B3A4-3E8B-4FE9-AC89-D657F738A2D1}" destId="{DC46C819-F479-41E2-BE02-B3343A711BD1}" srcOrd="0" destOrd="0" parTransId="{8BFA9A1B-977E-4019-B274-6A9A99F2CA36}" sibTransId="{E8E8A018-4C26-4A14-B449-BEA945F1F891}"/>
    <dgm:cxn modelId="{2C15E736-DEA0-4928-BC9A-CED1E324FEF8}" type="presOf" srcId="{877A305B-B504-4244-8FEE-02A7CAB8C87C}" destId="{B4F9E22F-4867-4153-9395-AE2240CB55E8}" srcOrd="0" destOrd="0" presId="urn:microsoft.com/office/officeart/2018/2/layout/IconLabelDescriptionList"/>
    <dgm:cxn modelId="{D8993243-CEBC-4181-8EDC-CE733AB2AC7A}" srcId="{D4B5B3A4-3E8B-4FE9-AC89-D657F738A2D1}" destId="{27F7E3B3-009F-4E22-9D6E-35B9A1BC5E58}" srcOrd="3" destOrd="0" parTransId="{01F3F23B-9F06-4881-A83E-89ABA9D151C0}" sibTransId="{13A4098C-5669-4B76-9ECD-6BA6066EDAAA}"/>
    <dgm:cxn modelId="{0EDC2D4C-09B2-477F-A866-F00F89C832A8}" type="presOf" srcId="{7523C1DF-A15C-4D83-8D57-146D08FE4D3F}" destId="{B4F9E22F-4867-4153-9395-AE2240CB55E8}" srcOrd="0" destOrd="2" presId="urn:microsoft.com/office/officeart/2018/2/layout/IconLabelDescriptionList"/>
    <dgm:cxn modelId="{33A36D4E-2DE2-4079-A9D4-A46572E36020}" type="presOf" srcId="{E31D29BB-DE8B-475B-A8C8-7990A9DCA0A2}" destId="{64D8B461-845F-4547-A01A-0FE3B42C4E5E}" srcOrd="0" destOrd="0" presId="urn:microsoft.com/office/officeart/2018/2/layout/IconLabelDescriptionList"/>
    <dgm:cxn modelId="{6E5F2D72-94BD-4EEB-882F-33E16EF7E7E8}" srcId="{E31D29BB-DE8B-475B-A8C8-7990A9DCA0A2}" destId="{877A305B-B504-4244-8FEE-02A7CAB8C87C}" srcOrd="0" destOrd="0" parTransId="{6C086E01-91F5-418A-AF87-07BEA0658EE6}" sibTransId="{3341BB21-FC48-4359-95E8-0B0081268D1C}"/>
    <dgm:cxn modelId="{85CE0473-DAD5-4197-A933-F866BCE79C1F}" type="presOf" srcId="{D4B5B3A4-3E8B-4FE9-AC89-D657F738A2D1}" destId="{7B9EBAE5-1F83-4298-ABB6-ACBF09854B06}" srcOrd="0" destOrd="0" presId="urn:microsoft.com/office/officeart/2018/2/layout/IconLabelDescriptionList"/>
    <dgm:cxn modelId="{F17FEA54-88E6-407D-8FF8-17299E9980F3}" srcId="{E31D29BB-DE8B-475B-A8C8-7990A9DCA0A2}" destId="{7523C1DF-A15C-4D83-8D57-146D08FE4D3F}" srcOrd="2" destOrd="0" parTransId="{A8A72D0A-1573-48A5-917C-6DE8B702E172}" sibTransId="{1155EE40-8B3E-4DDE-B557-01F8F6177E38}"/>
    <dgm:cxn modelId="{5C7426A7-4CC9-4B06-842B-ADECB9315EC7}" type="presOf" srcId="{B9C56168-B7E1-4A37-BF26-8EFC081CDE0C}" destId="{B4F9E22F-4867-4153-9395-AE2240CB55E8}" srcOrd="0" destOrd="3" presId="urn:microsoft.com/office/officeart/2018/2/layout/IconLabelDescriptionList"/>
    <dgm:cxn modelId="{7D7D4CA9-4FF2-4882-9774-70ECACFC38AA}" type="presOf" srcId="{DC46C819-F479-41E2-BE02-B3343A711BD1}" destId="{8D05067A-9A60-4C2F-90F7-834A8CD2D85D}" srcOrd="0" destOrd="0" presId="urn:microsoft.com/office/officeart/2018/2/layout/IconLabelDescriptionList"/>
    <dgm:cxn modelId="{CE72ACB2-0567-4536-8D29-A46A6A6730CB}" srcId="{D4B5B3A4-3E8B-4FE9-AC89-D657F738A2D1}" destId="{E31D29BB-DE8B-475B-A8C8-7990A9DCA0A2}" srcOrd="1" destOrd="0" parTransId="{D79D7D4B-BC9F-4311-9A0B-BFCD0122E0F9}" sibTransId="{C7B7E336-27F4-4DFF-9742-9E5ABF1F1648}"/>
    <dgm:cxn modelId="{CAA1F8C3-8BB5-496B-90C8-EC6FA6DAFF86}" srcId="{D4B5B3A4-3E8B-4FE9-AC89-D657F738A2D1}" destId="{A0D7FFCA-6DE5-4742-BC88-FA0FEA6A09BD}" srcOrd="2" destOrd="0" parTransId="{A7ADEC42-47F7-4F61-AE5D-79646FEC2B6E}" sibTransId="{08C9AEE7-CA06-4DFB-A016-E3E223AFFF06}"/>
    <dgm:cxn modelId="{6C9F27C8-5448-47A6-A294-0758973FACAB}" type="presOf" srcId="{0A318904-C04A-4348-B49F-44BFA3F1FC85}" destId="{B4F9E22F-4867-4153-9395-AE2240CB55E8}" srcOrd="0" destOrd="1" presId="urn:microsoft.com/office/officeart/2018/2/layout/IconLabelDescriptionList"/>
    <dgm:cxn modelId="{EC3DD4D5-C85A-4F2D-B782-B5461D7E0C1B}" type="presOf" srcId="{A0D7FFCA-6DE5-4742-BC88-FA0FEA6A09BD}" destId="{DB47C08B-CBDE-47D5-B40C-5E9531F957F8}" srcOrd="0" destOrd="0" presId="urn:microsoft.com/office/officeart/2018/2/layout/IconLabelDescriptionList"/>
    <dgm:cxn modelId="{7373B4DA-E54C-449F-9D62-5FD0FA7B3CFF}" srcId="{E31D29BB-DE8B-475B-A8C8-7990A9DCA0A2}" destId="{B9C56168-B7E1-4A37-BF26-8EFC081CDE0C}" srcOrd="3" destOrd="0" parTransId="{7716B804-0517-44B0-BDD2-E77945FEEE27}" sibTransId="{9F253C89-D7B0-4AB3-9331-58E6744DA33A}"/>
    <dgm:cxn modelId="{30A50B05-3F67-4FE0-B87B-57C968A34C8C}" type="presParOf" srcId="{7B9EBAE5-1F83-4298-ABB6-ACBF09854B06}" destId="{D8AE47B7-08F2-46F9-8D1A-6C8BEB6B50E0}" srcOrd="0" destOrd="0" presId="urn:microsoft.com/office/officeart/2018/2/layout/IconLabelDescriptionList"/>
    <dgm:cxn modelId="{8D8B7A35-1712-42BB-9168-15D08FD6E9B4}" type="presParOf" srcId="{D8AE47B7-08F2-46F9-8D1A-6C8BEB6B50E0}" destId="{76B91E05-55AA-48E6-A337-F1A742384A00}" srcOrd="0" destOrd="0" presId="urn:microsoft.com/office/officeart/2018/2/layout/IconLabelDescriptionList"/>
    <dgm:cxn modelId="{7CA720D8-9082-4B16-9B19-63CE5B2ED2C4}" type="presParOf" srcId="{D8AE47B7-08F2-46F9-8D1A-6C8BEB6B50E0}" destId="{BEB7ECEA-23AB-485D-A1C7-146EA16E4372}" srcOrd="1" destOrd="0" presId="urn:microsoft.com/office/officeart/2018/2/layout/IconLabelDescriptionList"/>
    <dgm:cxn modelId="{706E80E3-F70B-46FC-99F5-CB2E3AAD1A77}" type="presParOf" srcId="{D8AE47B7-08F2-46F9-8D1A-6C8BEB6B50E0}" destId="{8D05067A-9A60-4C2F-90F7-834A8CD2D85D}" srcOrd="2" destOrd="0" presId="urn:microsoft.com/office/officeart/2018/2/layout/IconLabelDescriptionList"/>
    <dgm:cxn modelId="{04D11124-AD31-48C7-9EB0-89CDD3CCD35F}" type="presParOf" srcId="{D8AE47B7-08F2-46F9-8D1A-6C8BEB6B50E0}" destId="{D7DDD2CB-0F45-43D0-8790-29CCF2D25B81}" srcOrd="3" destOrd="0" presId="urn:microsoft.com/office/officeart/2018/2/layout/IconLabelDescriptionList"/>
    <dgm:cxn modelId="{2BD51113-936C-4A38-98E4-306482D65F82}" type="presParOf" srcId="{D8AE47B7-08F2-46F9-8D1A-6C8BEB6B50E0}" destId="{3C995411-350A-44C3-B610-BFC6FBB14959}" srcOrd="4" destOrd="0" presId="urn:microsoft.com/office/officeart/2018/2/layout/IconLabelDescriptionList"/>
    <dgm:cxn modelId="{21B1DB02-3055-4644-BC70-6287781854DC}" type="presParOf" srcId="{7B9EBAE5-1F83-4298-ABB6-ACBF09854B06}" destId="{22DB7689-7ECC-413B-82F4-BBA9E6FE341A}" srcOrd="1" destOrd="0" presId="urn:microsoft.com/office/officeart/2018/2/layout/IconLabelDescriptionList"/>
    <dgm:cxn modelId="{836D3F42-6B66-4A63-A1C1-415EF3477E55}" type="presParOf" srcId="{7B9EBAE5-1F83-4298-ABB6-ACBF09854B06}" destId="{64D8855B-D2BC-4043-AE69-55A6B28E18FD}" srcOrd="2" destOrd="0" presId="urn:microsoft.com/office/officeart/2018/2/layout/IconLabelDescriptionList"/>
    <dgm:cxn modelId="{5574C8AF-7318-4559-9D94-3EB4A4C7097D}" type="presParOf" srcId="{64D8855B-D2BC-4043-AE69-55A6B28E18FD}" destId="{4D83BE73-4414-4F00-A65F-CDD975DDE3C3}" srcOrd="0" destOrd="0" presId="urn:microsoft.com/office/officeart/2018/2/layout/IconLabelDescriptionList"/>
    <dgm:cxn modelId="{FEA15EFB-C801-44BD-8E55-3A93E23C3CB7}" type="presParOf" srcId="{64D8855B-D2BC-4043-AE69-55A6B28E18FD}" destId="{207BE084-0801-4FED-8D97-2164CB978E5F}" srcOrd="1" destOrd="0" presId="urn:microsoft.com/office/officeart/2018/2/layout/IconLabelDescriptionList"/>
    <dgm:cxn modelId="{B87B8A4F-AE7A-438D-B50D-47DDAAE7BA51}" type="presParOf" srcId="{64D8855B-D2BC-4043-AE69-55A6B28E18FD}" destId="{64D8B461-845F-4547-A01A-0FE3B42C4E5E}" srcOrd="2" destOrd="0" presId="urn:microsoft.com/office/officeart/2018/2/layout/IconLabelDescriptionList"/>
    <dgm:cxn modelId="{26D74C08-C935-4792-B182-3FC8B5FBC306}" type="presParOf" srcId="{64D8855B-D2BC-4043-AE69-55A6B28E18FD}" destId="{D358FD34-E2DD-4D95-95DF-4B06EC53C0C2}" srcOrd="3" destOrd="0" presId="urn:microsoft.com/office/officeart/2018/2/layout/IconLabelDescriptionList"/>
    <dgm:cxn modelId="{6D09C657-5E5E-46D2-992D-E0030B834786}" type="presParOf" srcId="{64D8855B-D2BC-4043-AE69-55A6B28E18FD}" destId="{B4F9E22F-4867-4153-9395-AE2240CB55E8}" srcOrd="4" destOrd="0" presId="urn:microsoft.com/office/officeart/2018/2/layout/IconLabelDescriptionList"/>
    <dgm:cxn modelId="{1839670F-808B-4A21-9823-F7B716383F64}" type="presParOf" srcId="{7B9EBAE5-1F83-4298-ABB6-ACBF09854B06}" destId="{93CE1B86-1C67-4A78-AA5E-8D588960D0C6}" srcOrd="3" destOrd="0" presId="urn:microsoft.com/office/officeart/2018/2/layout/IconLabelDescriptionList"/>
    <dgm:cxn modelId="{DCF3C007-36B2-42D8-9E3C-5AB421A4E455}" type="presParOf" srcId="{7B9EBAE5-1F83-4298-ABB6-ACBF09854B06}" destId="{85835C8D-2AB7-4D7C-93FE-BA5F47D7A91F}" srcOrd="4" destOrd="0" presId="urn:microsoft.com/office/officeart/2018/2/layout/IconLabelDescriptionList"/>
    <dgm:cxn modelId="{7C177F54-916D-4B30-84C2-44BE8DE71E89}" type="presParOf" srcId="{85835C8D-2AB7-4D7C-93FE-BA5F47D7A91F}" destId="{31EEC717-3911-451D-87F3-DAD28BEE1B23}" srcOrd="0" destOrd="0" presId="urn:microsoft.com/office/officeart/2018/2/layout/IconLabelDescriptionList"/>
    <dgm:cxn modelId="{519D2494-BB1A-4FA1-86F5-C8BBB5307F68}" type="presParOf" srcId="{85835C8D-2AB7-4D7C-93FE-BA5F47D7A91F}" destId="{D1EF5833-331E-430E-9080-A6CEB817D009}" srcOrd="1" destOrd="0" presId="urn:microsoft.com/office/officeart/2018/2/layout/IconLabelDescriptionList"/>
    <dgm:cxn modelId="{29DEC109-1B74-4964-9C2E-F315497DDDA0}" type="presParOf" srcId="{85835C8D-2AB7-4D7C-93FE-BA5F47D7A91F}" destId="{DB47C08B-CBDE-47D5-B40C-5E9531F957F8}" srcOrd="2" destOrd="0" presId="urn:microsoft.com/office/officeart/2018/2/layout/IconLabelDescriptionList"/>
    <dgm:cxn modelId="{0F397E3D-B003-4DA4-B0BC-A0572A25FF3E}" type="presParOf" srcId="{85835C8D-2AB7-4D7C-93FE-BA5F47D7A91F}" destId="{15FB3E05-0A6A-41D7-8066-36D542728476}" srcOrd="3" destOrd="0" presId="urn:microsoft.com/office/officeart/2018/2/layout/IconLabelDescriptionList"/>
    <dgm:cxn modelId="{2F610827-A299-4EE6-A22C-1F07AAA498AD}" type="presParOf" srcId="{85835C8D-2AB7-4D7C-93FE-BA5F47D7A91F}" destId="{4CA26D00-62A8-4245-A0ED-FD2C0387B192}" srcOrd="4" destOrd="0" presId="urn:microsoft.com/office/officeart/2018/2/layout/IconLabelDescriptionList"/>
    <dgm:cxn modelId="{7FACADC1-7964-434D-BEC4-90A36B8A9B1E}" type="presParOf" srcId="{7B9EBAE5-1F83-4298-ABB6-ACBF09854B06}" destId="{AF382EE6-EBA0-409F-999A-73D2694E3900}" srcOrd="5" destOrd="0" presId="urn:microsoft.com/office/officeart/2018/2/layout/IconLabelDescriptionList"/>
    <dgm:cxn modelId="{6D5B436A-C77A-439F-8932-8095036450D4}" type="presParOf" srcId="{7B9EBAE5-1F83-4298-ABB6-ACBF09854B06}" destId="{027B6CF7-7E8B-4033-8FFC-B64E304DBD15}" srcOrd="6" destOrd="0" presId="urn:microsoft.com/office/officeart/2018/2/layout/IconLabelDescriptionList"/>
    <dgm:cxn modelId="{2C29EE73-5FC4-4D13-A1D5-5A162978905A}" type="presParOf" srcId="{027B6CF7-7E8B-4033-8FFC-B64E304DBD15}" destId="{D2C417C6-C4F3-434E-A262-1634A3FB61AF}" srcOrd="0" destOrd="0" presId="urn:microsoft.com/office/officeart/2018/2/layout/IconLabelDescriptionList"/>
    <dgm:cxn modelId="{185CF474-C112-4853-8AB1-D4E82F1F1091}" type="presParOf" srcId="{027B6CF7-7E8B-4033-8FFC-B64E304DBD15}" destId="{A9B93D3B-8D49-4827-A3F5-EDAE29AD60AE}" srcOrd="1" destOrd="0" presId="urn:microsoft.com/office/officeart/2018/2/layout/IconLabelDescriptionList"/>
    <dgm:cxn modelId="{C7F5052D-9BAD-4786-81DD-B80340C4F7F5}" type="presParOf" srcId="{027B6CF7-7E8B-4033-8FFC-B64E304DBD15}" destId="{A56C6381-B53D-4EDC-9691-771954876A67}" srcOrd="2" destOrd="0" presId="urn:microsoft.com/office/officeart/2018/2/layout/IconLabelDescriptionList"/>
    <dgm:cxn modelId="{09F5CFED-758C-42BA-BA17-82EF8E6B1A0A}" type="presParOf" srcId="{027B6CF7-7E8B-4033-8FFC-B64E304DBD15}" destId="{A3934C0B-2B71-48D5-BCC3-D5E0EE9AE480}" srcOrd="3" destOrd="0" presId="urn:microsoft.com/office/officeart/2018/2/layout/IconLabelDescriptionList"/>
    <dgm:cxn modelId="{D2716314-7093-46E5-96F2-F57EED200219}" type="presParOf" srcId="{027B6CF7-7E8B-4033-8FFC-B64E304DBD15}" destId="{DA1DB1BB-0347-4217-B2EE-76D218796BF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08CC5-1045-4C34-BC59-E900C1237D3A}">
      <dsp:nvSpPr>
        <dsp:cNvPr id="0" name=""/>
        <dsp:cNvSpPr/>
      </dsp:nvSpPr>
      <dsp:spPr>
        <a:xfrm>
          <a:off x="1283" y="454799"/>
          <a:ext cx="5006206" cy="30037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best customers:</a:t>
          </a:r>
        </a:p>
        <a:p>
          <a:pPr marL="114300" lvl="1" indent="-114300" algn="l" defTabSz="622300">
            <a:lnSpc>
              <a:spcPct val="90000"/>
            </a:lnSpc>
            <a:spcBef>
              <a:spcPct val="0"/>
            </a:spcBef>
            <a:spcAft>
              <a:spcPct val="15000"/>
            </a:spcAft>
            <a:buChar char="•"/>
          </a:pPr>
          <a:r>
            <a:rPr lang="en-US" sz="1400" kern="1200"/>
            <a:t>Anna's Decorations, Ltd</a:t>
          </a:r>
        </a:p>
        <a:p>
          <a:pPr marL="114300" lvl="1" indent="-114300" algn="l" defTabSz="622300">
            <a:lnSpc>
              <a:spcPct val="90000"/>
            </a:lnSpc>
            <a:spcBef>
              <a:spcPct val="0"/>
            </a:spcBef>
            <a:spcAft>
              <a:spcPct val="15000"/>
            </a:spcAft>
            <a:buChar char="•"/>
          </a:pPr>
          <a:r>
            <a:rPr lang="en-US" sz="1400" kern="1200"/>
            <a:t>Australian Collectors, Co.</a:t>
          </a:r>
        </a:p>
        <a:p>
          <a:pPr marL="114300" lvl="1" indent="-114300" algn="l" defTabSz="622300">
            <a:lnSpc>
              <a:spcPct val="90000"/>
            </a:lnSpc>
            <a:spcBef>
              <a:spcPct val="0"/>
            </a:spcBef>
            <a:spcAft>
              <a:spcPct val="15000"/>
            </a:spcAft>
            <a:buChar char="•"/>
          </a:pPr>
          <a:r>
            <a:rPr lang="en-US" sz="1400" kern="1200"/>
            <a:t>Euro Shopping Channel</a:t>
          </a:r>
        </a:p>
        <a:p>
          <a:pPr marL="114300" lvl="1" indent="-114300" algn="l" defTabSz="622300">
            <a:lnSpc>
              <a:spcPct val="90000"/>
            </a:lnSpc>
            <a:spcBef>
              <a:spcPct val="0"/>
            </a:spcBef>
            <a:spcAft>
              <a:spcPct val="15000"/>
            </a:spcAft>
            <a:buChar char="•"/>
          </a:pPr>
          <a:r>
            <a:rPr lang="en-US" sz="1400" kern="1200" dirty="0"/>
            <a:t>La Rochelle Gifts</a:t>
          </a:r>
        </a:p>
        <a:p>
          <a:pPr marL="114300" lvl="1" indent="-114300" algn="l" defTabSz="622300">
            <a:lnSpc>
              <a:spcPct val="90000"/>
            </a:lnSpc>
            <a:spcBef>
              <a:spcPct val="0"/>
            </a:spcBef>
            <a:spcAft>
              <a:spcPct val="15000"/>
            </a:spcAft>
            <a:buChar char="•"/>
          </a:pPr>
          <a:r>
            <a:rPr lang="en-US" sz="1400" kern="1200"/>
            <a:t>Land of Toys Inc.</a:t>
          </a:r>
        </a:p>
        <a:p>
          <a:pPr marL="114300" lvl="1" indent="-114300" algn="l" defTabSz="622300">
            <a:lnSpc>
              <a:spcPct val="90000"/>
            </a:lnSpc>
            <a:spcBef>
              <a:spcPct val="0"/>
            </a:spcBef>
            <a:spcAft>
              <a:spcPct val="15000"/>
            </a:spcAft>
            <a:buChar char="•"/>
          </a:pPr>
          <a:r>
            <a:rPr lang="en-US" sz="1400" kern="1200"/>
            <a:t>Mini Gifts Distributors Ltd.</a:t>
          </a:r>
        </a:p>
        <a:p>
          <a:pPr marL="114300" lvl="1" indent="-114300" algn="l" defTabSz="622300">
            <a:lnSpc>
              <a:spcPct val="90000"/>
            </a:lnSpc>
            <a:spcBef>
              <a:spcPct val="0"/>
            </a:spcBef>
            <a:spcAft>
              <a:spcPct val="15000"/>
            </a:spcAft>
            <a:buChar char="•"/>
          </a:pPr>
          <a:r>
            <a:rPr lang="en-US" sz="1400" kern="1200"/>
            <a:t>Online Diecast Creations Co.</a:t>
          </a:r>
        </a:p>
        <a:p>
          <a:pPr marL="114300" lvl="1" indent="-114300" algn="l" defTabSz="622300">
            <a:lnSpc>
              <a:spcPct val="90000"/>
            </a:lnSpc>
            <a:spcBef>
              <a:spcPct val="0"/>
            </a:spcBef>
            <a:spcAft>
              <a:spcPct val="15000"/>
            </a:spcAft>
            <a:buChar char="•"/>
          </a:pPr>
          <a:r>
            <a:rPr lang="en-US" sz="1400" kern="1200"/>
            <a:t>Salzburg Collectables</a:t>
          </a:r>
        </a:p>
        <a:p>
          <a:pPr marL="114300" lvl="1" indent="-114300" algn="l" defTabSz="622300">
            <a:lnSpc>
              <a:spcPct val="90000"/>
            </a:lnSpc>
            <a:spcBef>
              <a:spcPct val="0"/>
            </a:spcBef>
            <a:spcAft>
              <a:spcPct val="15000"/>
            </a:spcAft>
            <a:buChar char="•"/>
          </a:pPr>
          <a:r>
            <a:rPr lang="en-US" sz="1400" kern="1200"/>
            <a:t>Souveniers And Things Co.</a:t>
          </a:r>
        </a:p>
        <a:p>
          <a:pPr marL="114300" lvl="1" indent="-114300" algn="l" defTabSz="622300">
            <a:lnSpc>
              <a:spcPct val="90000"/>
            </a:lnSpc>
            <a:spcBef>
              <a:spcPct val="0"/>
            </a:spcBef>
            <a:spcAft>
              <a:spcPct val="15000"/>
            </a:spcAft>
            <a:buChar char="•"/>
          </a:pPr>
          <a:r>
            <a:rPr lang="en-US" sz="1400" kern="1200"/>
            <a:t>Technics Stores Inc.</a:t>
          </a:r>
        </a:p>
        <a:p>
          <a:pPr marL="114300" lvl="1" indent="-114300" algn="l" defTabSz="622300">
            <a:lnSpc>
              <a:spcPct val="90000"/>
            </a:lnSpc>
            <a:spcBef>
              <a:spcPct val="0"/>
            </a:spcBef>
            <a:spcAft>
              <a:spcPct val="15000"/>
            </a:spcAft>
            <a:buChar char="•"/>
          </a:pPr>
          <a:r>
            <a:rPr lang="en-US" sz="1400" kern="1200"/>
            <a:t>The Sharp Gifts Warehouse </a:t>
          </a:r>
        </a:p>
      </dsp:txBody>
      <dsp:txXfrm>
        <a:off x="1283" y="454799"/>
        <a:ext cx="5006206" cy="3003723"/>
      </dsp:txXfrm>
    </dsp:sp>
    <dsp:sp modelId="{205EEA49-1083-45F0-961C-9D9A27C90E61}">
      <dsp:nvSpPr>
        <dsp:cNvPr id="0" name=""/>
        <dsp:cNvSpPr/>
      </dsp:nvSpPr>
      <dsp:spPr>
        <a:xfrm>
          <a:off x="5508110" y="454799"/>
          <a:ext cx="5006206" cy="3003723"/>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lost Customers: </a:t>
          </a:r>
          <a:endParaRPr lang="en-US" sz="1800" kern="1200" dirty="0"/>
        </a:p>
        <a:p>
          <a:pPr marL="114300" lvl="1" indent="-114300" algn="l" defTabSz="622300">
            <a:lnSpc>
              <a:spcPct val="90000"/>
            </a:lnSpc>
            <a:spcBef>
              <a:spcPct val="0"/>
            </a:spcBef>
            <a:spcAft>
              <a:spcPct val="15000"/>
            </a:spcAft>
            <a:buChar char="•"/>
          </a:pPr>
          <a:r>
            <a:rPr lang="en-US" sz="1400" kern="1200"/>
            <a:t>Alpha Cognac</a:t>
          </a:r>
        </a:p>
        <a:p>
          <a:pPr marL="114300" lvl="1" indent="-114300" algn="l" defTabSz="622300">
            <a:lnSpc>
              <a:spcPct val="90000"/>
            </a:lnSpc>
            <a:spcBef>
              <a:spcPct val="0"/>
            </a:spcBef>
            <a:spcAft>
              <a:spcPct val="15000"/>
            </a:spcAft>
            <a:buChar char="•"/>
          </a:pPr>
          <a:r>
            <a:rPr lang="en-US" sz="1400" kern="1200"/>
            <a:t>Auto-Moto Classics Inc.</a:t>
          </a:r>
        </a:p>
        <a:p>
          <a:pPr marL="114300" lvl="1" indent="-114300" algn="l" defTabSz="622300">
            <a:lnSpc>
              <a:spcPct val="90000"/>
            </a:lnSpc>
            <a:spcBef>
              <a:spcPct val="0"/>
            </a:spcBef>
            <a:spcAft>
              <a:spcPct val="15000"/>
            </a:spcAft>
            <a:buChar char="•"/>
          </a:pPr>
          <a:r>
            <a:rPr lang="en-US" sz="1400" kern="1200"/>
            <a:t>Bavarian Collectables Imports, Co.</a:t>
          </a:r>
        </a:p>
        <a:p>
          <a:pPr marL="114300" lvl="1" indent="-114300" algn="l" defTabSz="622300">
            <a:lnSpc>
              <a:spcPct val="90000"/>
            </a:lnSpc>
            <a:spcBef>
              <a:spcPct val="0"/>
            </a:spcBef>
            <a:spcAft>
              <a:spcPct val="15000"/>
            </a:spcAft>
            <a:buChar char="•"/>
          </a:pPr>
          <a:r>
            <a:rPr lang="en-US" sz="1400" kern="1200"/>
            <a:t>Clover Collections, Co.</a:t>
          </a:r>
        </a:p>
        <a:p>
          <a:pPr marL="114300" lvl="1" indent="-114300" algn="l" defTabSz="622300">
            <a:lnSpc>
              <a:spcPct val="90000"/>
            </a:lnSpc>
            <a:spcBef>
              <a:spcPct val="0"/>
            </a:spcBef>
            <a:spcAft>
              <a:spcPct val="15000"/>
            </a:spcAft>
            <a:buChar char="•"/>
          </a:pPr>
          <a:r>
            <a:rPr lang="en-US" sz="1400" kern="1200"/>
            <a:t>Double Decker Gift Stores, Ltd</a:t>
          </a:r>
        </a:p>
        <a:p>
          <a:pPr marL="114300" lvl="1" indent="-114300" algn="l" defTabSz="622300">
            <a:lnSpc>
              <a:spcPct val="90000"/>
            </a:lnSpc>
            <a:spcBef>
              <a:spcPct val="0"/>
            </a:spcBef>
            <a:spcAft>
              <a:spcPct val="15000"/>
            </a:spcAft>
            <a:buChar char="•"/>
          </a:pPr>
          <a:r>
            <a:rPr lang="en-US" sz="1400" kern="1200"/>
            <a:t>Gift Ideas Corp.</a:t>
          </a:r>
        </a:p>
        <a:p>
          <a:pPr marL="114300" lvl="1" indent="-114300" algn="l" defTabSz="622300">
            <a:lnSpc>
              <a:spcPct val="90000"/>
            </a:lnSpc>
            <a:spcBef>
              <a:spcPct val="0"/>
            </a:spcBef>
            <a:spcAft>
              <a:spcPct val="15000"/>
            </a:spcAft>
            <a:buChar char="•"/>
          </a:pPr>
          <a:r>
            <a:rPr lang="en-US" sz="1400" kern="1200"/>
            <a:t>Iberia Gift Imports, Corp.</a:t>
          </a:r>
        </a:p>
        <a:p>
          <a:pPr marL="114300" lvl="1" indent="-114300" algn="l" defTabSz="622300">
            <a:lnSpc>
              <a:spcPct val="90000"/>
            </a:lnSpc>
            <a:spcBef>
              <a:spcPct val="0"/>
            </a:spcBef>
            <a:spcAft>
              <a:spcPct val="15000"/>
            </a:spcAft>
            <a:buChar char="•"/>
          </a:pPr>
          <a:r>
            <a:rPr lang="en-US" sz="1400" kern="1200"/>
            <a:t>Mini Auto Werke</a:t>
          </a:r>
        </a:p>
        <a:p>
          <a:pPr marL="114300" lvl="1" indent="-114300" algn="l" defTabSz="622300">
            <a:lnSpc>
              <a:spcPct val="90000"/>
            </a:lnSpc>
            <a:spcBef>
              <a:spcPct val="0"/>
            </a:spcBef>
            <a:spcAft>
              <a:spcPct val="15000"/>
            </a:spcAft>
            <a:buChar char="•"/>
          </a:pPr>
          <a:r>
            <a:rPr lang="en-US" sz="1400" kern="1200"/>
            <a:t>Royale Belge</a:t>
          </a:r>
        </a:p>
        <a:p>
          <a:pPr marL="114300" lvl="1" indent="-114300" algn="l" defTabSz="622300">
            <a:lnSpc>
              <a:spcPct val="90000"/>
            </a:lnSpc>
            <a:spcBef>
              <a:spcPct val="0"/>
            </a:spcBef>
            <a:spcAft>
              <a:spcPct val="15000"/>
            </a:spcAft>
            <a:buChar char="•"/>
          </a:pPr>
          <a:r>
            <a:rPr lang="en-US" sz="1400" kern="1200"/>
            <a:t>Signal Collectibles Ltd.</a:t>
          </a:r>
        </a:p>
      </dsp:txBody>
      <dsp:txXfrm>
        <a:off x="5508110" y="454799"/>
        <a:ext cx="5006206" cy="300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A360C-C79B-40DC-8F0F-82B2F24DB1CE}">
      <dsp:nvSpPr>
        <dsp:cNvPr id="0" name=""/>
        <dsp:cNvSpPr/>
      </dsp:nvSpPr>
      <dsp:spPr>
        <a:xfrm>
          <a:off x="1283" y="193970"/>
          <a:ext cx="5006206" cy="347458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44500">
            <a:lnSpc>
              <a:spcPct val="90000"/>
            </a:lnSpc>
            <a:spcBef>
              <a:spcPct val="0"/>
            </a:spcBef>
            <a:spcAft>
              <a:spcPct val="35000"/>
            </a:spcAft>
            <a:buNone/>
          </a:pPr>
          <a:r>
            <a:rPr lang="en-US" sz="1000" kern="1200" dirty="0"/>
            <a:t>The Loyal customers</a:t>
          </a:r>
        </a:p>
        <a:p>
          <a:pPr marL="57150" lvl="1" indent="-57150" algn="l" defTabSz="400050">
            <a:lnSpc>
              <a:spcPct val="90000"/>
            </a:lnSpc>
            <a:spcBef>
              <a:spcPct val="0"/>
            </a:spcBef>
            <a:spcAft>
              <a:spcPct val="15000"/>
            </a:spcAft>
            <a:buChar char="•"/>
          </a:pPr>
          <a:r>
            <a:rPr lang="en-US" sz="900" kern="1200" dirty="0"/>
            <a:t>Dragon </a:t>
          </a:r>
          <a:r>
            <a:rPr lang="en-US" sz="900" kern="1200" dirty="0" err="1"/>
            <a:t>Souveniers</a:t>
          </a:r>
          <a:r>
            <a:rPr lang="en-US" sz="900" kern="1200" dirty="0"/>
            <a:t>, Ltd.</a:t>
          </a:r>
        </a:p>
        <a:p>
          <a:pPr marL="57150" lvl="1" indent="-57150" algn="l" defTabSz="400050">
            <a:lnSpc>
              <a:spcPct val="90000"/>
            </a:lnSpc>
            <a:spcBef>
              <a:spcPct val="0"/>
            </a:spcBef>
            <a:spcAft>
              <a:spcPct val="15000"/>
            </a:spcAft>
            <a:buChar char="•"/>
          </a:pPr>
          <a:r>
            <a:rPr lang="en-US" sz="900" kern="1200" dirty="0"/>
            <a:t>Rovelli Gifts</a:t>
          </a:r>
        </a:p>
        <a:p>
          <a:pPr marL="57150" lvl="1" indent="-57150" algn="l" defTabSz="400050">
            <a:lnSpc>
              <a:spcPct val="90000"/>
            </a:lnSpc>
            <a:spcBef>
              <a:spcPct val="0"/>
            </a:spcBef>
            <a:spcAft>
              <a:spcPct val="15000"/>
            </a:spcAft>
            <a:buChar char="•"/>
          </a:pPr>
          <a:r>
            <a:rPr lang="en-US" sz="900" kern="1200" dirty="0"/>
            <a:t>Handji Gifts&amp; Co</a:t>
          </a:r>
        </a:p>
        <a:p>
          <a:pPr marL="57150" lvl="1" indent="-57150" algn="l" defTabSz="400050">
            <a:lnSpc>
              <a:spcPct val="90000"/>
            </a:lnSpc>
            <a:spcBef>
              <a:spcPct val="0"/>
            </a:spcBef>
            <a:spcAft>
              <a:spcPct val="15000"/>
            </a:spcAft>
            <a:buChar char="•"/>
          </a:pPr>
          <a:r>
            <a:rPr lang="en-US" sz="900" kern="1200" dirty="0"/>
            <a:t>Mini Creations Ltd.</a:t>
          </a:r>
        </a:p>
        <a:p>
          <a:pPr marL="57150" lvl="1" indent="-57150" algn="l" defTabSz="400050">
            <a:lnSpc>
              <a:spcPct val="90000"/>
            </a:lnSpc>
            <a:spcBef>
              <a:spcPct val="0"/>
            </a:spcBef>
            <a:spcAft>
              <a:spcPct val="15000"/>
            </a:spcAft>
            <a:buChar char="•"/>
          </a:pPr>
          <a:r>
            <a:rPr lang="en-US" sz="900" kern="1200" dirty="0"/>
            <a:t>AV Stores, Co.</a:t>
          </a:r>
        </a:p>
        <a:p>
          <a:pPr marL="57150" lvl="1" indent="-57150" algn="l" defTabSz="400050">
            <a:lnSpc>
              <a:spcPct val="90000"/>
            </a:lnSpc>
            <a:spcBef>
              <a:spcPct val="0"/>
            </a:spcBef>
            <a:spcAft>
              <a:spcPct val="15000"/>
            </a:spcAft>
            <a:buChar char="•"/>
          </a:pPr>
          <a:r>
            <a:rPr lang="en-US" sz="900" kern="1200" dirty="0"/>
            <a:t>Danish Wholesale Imports</a:t>
          </a:r>
        </a:p>
        <a:p>
          <a:pPr marL="57150" lvl="1" indent="-57150" algn="l" defTabSz="400050">
            <a:lnSpc>
              <a:spcPct val="90000"/>
            </a:lnSpc>
            <a:spcBef>
              <a:spcPct val="0"/>
            </a:spcBef>
            <a:spcAft>
              <a:spcPct val="15000"/>
            </a:spcAft>
            <a:buChar char="•"/>
          </a:pPr>
          <a:r>
            <a:rPr lang="en-US" sz="900" kern="1200" dirty="0"/>
            <a:t>L'ordine Souveniers</a:t>
          </a:r>
        </a:p>
        <a:p>
          <a:pPr marL="57150" lvl="1" indent="-57150" algn="l" defTabSz="400050">
            <a:lnSpc>
              <a:spcPct val="90000"/>
            </a:lnSpc>
            <a:spcBef>
              <a:spcPct val="0"/>
            </a:spcBef>
            <a:spcAft>
              <a:spcPct val="15000"/>
            </a:spcAft>
            <a:buChar char="•"/>
          </a:pPr>
          <a:r>
            <a:rPr lang="en-US" sz="900" kern="1200" dirty="0"/>
            <a:t>Muscle Machine Inc</a:t>
          </a:r>
        </a:p>
        <a:p>
          <a:pPr marL="57150" lvl="1" indent="-57150" algn="l" defTabSz="400050">
            <a:lnSpc>
              <a:spcPct val="90000"/>
            </a:lnSpc>
            <a:spcBef>
              <a:spcPct val="0"/>
            </a:spcBef>
            <a:spcAft>
              <a:spcPct val="15000"/>
            </a:spcAft>
            <a:buChar char="•"/>
          </a:pPr>
          <a:r>
            <a:rPr lang="en-US" sz="900" kern="1200" dirty="0"/>
            <a:t>Saveley &amp; Henriot, Co.</a:t>
          </a:r>
        </a:p>
        <a:p>
          <a:pPr marL="57150" lvl="1" indent="-57150" algn="l" defTabSz="400050">
            <a:lnSpc>
              <a:spcPct val="90000"/>
            </a:lnSpc>
            <a:spcBef>
              <a:spcPct val="0"/>
            </a:spcBef>
            <a:spcAft>
              <a:spcPct val="15000"/>
            </a:spcAft>
            <a:buChar char="•"/>
          </a:pPr>
          <a:r>
            <a:rPr lang="en-US" sz="900" kern="1200" dirty="0"/>
            <a:t>Reims Collectables</a:t>
          </a:r>
        </a:p>
        <a:p>
          <a:pPr marL="57150" lvl="1" indent="-57150" algn="l" defTabSz="400050">
            <a:lnSpc>
              <a:spcPct val="90000"/>
            </a:lnSpc>
            <a:spcBef>
              <a:spcPct val="0"/>
            </a:spcBef>
            <a:spcAft>
              <a:spcPct val="15000"/>
            </a:spcAft>
            <a:buChar char="•"/>
          </a:pPr>
          <a:r>
            <a:rPr lang="en-US" sz="900" kern="1200" dirty="0"/>
            <a:t>Scandinavian Gift Ideas</a:t>
          </a:r>
        </a:p>
        <a:p>
          <a:pPr marL="57150" lvl="1" indent="-57150" algn="l" defTabSz="400050">
            <a:lnSpc>
              <a:spcPct val="90000"/>
            </a:lnSpc>
            <a:spcBef>
              <a:spcPct val="0"/>
            </a:spcBef>
            <a:spcAft>
              <a:spcPct val="15000"/>
            </a:spcAft>
            <a:buChar char="•"/>
          </a:pPr>
          <a:r>
            <a:rPr lang="en-US" sz="900" kern="1200" dirty="0"/>
            <a:t>Anna's Decorations, Ltd</a:t>
          </a:r>
        </a:p>
        <a:p>
          <a:pPr marL="57150" lvl="1" indent="-57150" algn="l" defTabSz="400050">
            <a:lnSpc>
              <a:spcPct val="90000"/>
            </a:lnSpc>
            <a:spcBef>
              <a:spcPct val="0"/>
            </a:spcBef>
            <a:spcAft>
              <a:spcPct val="15000"/>
            </a:spcAft>
            <a:buChar char="•"/>
          </a:pPr>
          <a:r>
            <a:rPr lang="en-US" sz="900" kern="1200" dirty="0"/>
            <a:t>Australian Collectors, Co.</a:t>
          </a:r>
        </a:p>
        <a:p>
          <a:pPr marL="57150" lvl="1" indent="-57150" algn="l" defTabSz="400050">
            <a:lnSpc>
              <a:spcPct val="90000"/>
            </a:lnSpc>
            <a:spcBef>
              <a:spcPct val="0"/>
            </a:spcBef>
            <a:spcAft>
              <a:spcPct val="15000"/>
            </a:spcAft>
            <a:buChar char="•"/>
          </a:pPr>
          <a:r>
            <a:rPr lang="en-US" sz="900" kern="1200" dirty="0"/>
            <a:t>Euro Shopping Channel</a:t>
          </a:r>
        </a:p>
        <a:p>
          <a:pPr marL="57150" lvl="1" indent="-57150" algn="l" defTabSz="400050">
            <a:lnSpc>
              <a:spcPct val="90000"/>
            </a:lnSpc>
            <a:spcBef>
              <a:spcPct val="0"/>
            </a:spcBef>
            <a:spcAft>
              <a:spcPct val="15000"/>
            </a:spcAft>
            <a:buChar char="•"/>
          </a:pPr>
          <a:r>
            <a:rPr lang="en-US" sz="900" kern="1200" dirty="0"/>
            <a:t>La Rochelle Gifts</a:t>
          </a:r>
        </a:p>
        <a:p>
          <a:pPr marL="57150" lvl="1" indent="-57150" algn="l" defTabSz="400050">
            <a:lnSpc>
              <a:spcPct val="90000"/>
            </a:lnSpc>
            <a:spcBef>
              <a:spcPct val="0"/>
            </a:spcBef>
            <a:spcAft>
              <a:spcPct val="15000"/>
            </a:spcAft>
            <a:buChar char="•"/>
          </a:pPr>
          <a:r>
            <a:rPr lang="en-US" sz="900" kern="1200" dirty="0"/>
            <a:t>Land of Toys Inc.</a:t>
          </a:r>
        </a:p>
        <a:p>
          <a:pPr marL="57150" lvl="1" indent="-57150" algn="l" defTabSz="400050">
            <a:lnSpc>
              <a:spcPct val="90000"/>
            </a:lnSpc>
            <a:spcBef>
              <a:spcPct val="0"/>
            </a:spcBef>
            <a:spcAft>
              <a:spcPct val="15000"/>
            </a:spcAft>
            <a:buChar char="•"/>
          </a:pPr>
          <a:r>
            <a:rPr lang="en-US" sz="900" kern="1200" dirty="0"/>
            <a:t>Mini Gifts Distributors Ltd.</a:t>
          </a:r>
        </a:p>
        <a:p>
          <a:pPr marL="57150" lvl="1" indent="-57150" algn="l" defTabSz="400050">
            <a:lnSpc>
              <a:spcPct val="90000"/>
            </a:lnSpc>
            <a:spcBef>
              <a:spcPct val="0"/>
            </a:spcBef>
            <a:spcAft>
              <a:spcPct val="15000"/>
            </a:spcAft>
            <a:buChar char="•"/>
          </a:pPr>
          <a:r>
            <a:rPr lang="en-US" sz="900" kern="1200" dirty="0"/>
            <a:t>Online Diecast Creations Co.</a:t>
          </a:r>
        </a:p>
        <a:p>
          <a:pPr marL="57150" lvl="1" indent="-57150" algn="l" defTabSz="400050">
            <a:lnSpc>
              <a:spcPct val="90000"/>
            </a:lnSpc>
            <a:spcBef>
              <a:spcPct val="0"/>
            </a:spcBef>
            <a:spcAft>
              <a:spcPct val="15000"/>
            </a:spcAft>
            <a:buChar char="•"/>
          </a:pPr>
          <a:r>
            <a:rPr lang="en-US" sz="900" kern="1200" dirty="0"/>
            <a:t>Salzburg Collectables</a:t>
          </a:r>
        </a:p>
        <a:p>
          <a:pPr marL="57150" lvl="1" indent="-57150" algn="l" defTabSz="400050">
            <a:lnSpc>
              <a:spcPct val="90000"/>
            </a:lnSpc>
            <a:spcBef>
              <a:spcPct val="0"/>
            </a:spcBef>
            <a:spcAft>
              <a:spcPct val="15000"/>
            </a:spcAft>
            <a:buChar char="•"/>
          </a:pPr>
          <a:r>
            <a:rPr lang="en-US" sz="900" kern="1200" dirty="0"/>
            <a:t>Souveniers And Things Co.</a:t>
          </a:r>
        </a:p>
        <a:p>
          <a:pPr marL="57150" lvl="1" indent="-57150" algn="l" defTabSz="400050">
            <a:lnSpc>
              <a:spcPct val="90000"/>
            </a:lnSpc>
            <a:spcBef>
              <a:spcPct val="0"/>
            </a:spcBef>
            <a:spcAft>
              <a:spcPct val="15000"/>
            </a:spcAft>
            <a:buChar char="•"/>
          </a:pPr>
          <a:r>
            <a:rPr lang="en-US" sz="900" kern="1200" dirty="0"/>
            <a:t>Technics Stores Inc.</a:t>
          </a:r>
        </a:p>
        <a:p>
          <a:pPr marL="57150" lvl="1" indent="-57150" algn="l" defTabSz="400050">
            <a:lnSpc>
              <a:spcPct val="90000"/>
            </a:lnSpc>
            <a:spcBef>
              <a:spcPct val="0"/>
            </a:spcBef>
            <a:spcAft>
              <a:spcPct val="15000"/>
            </a:spcAft>
            <a:buChar char="•"/>
          </a:pPr>
          <a:r>
            <a:rPr lang="en-US" sz="900" kern="1200" dirty="0"/>
            <a:t>The Sharp Gifts Warehouse</a:t>
          </a:r>
        </a:p>
      </dsp:txBody>
      <dsp:txXfrm>
        <a:off x="1283" y="193970"/>
        <a:ext cx="5006206" cy="3474587"/>
      </dsp:txXfrm>
    </dsp:sp>
    <dsp:sp modelId="{CF4E76B3-183F-48C5-B29B-97C11A4E0A0E}">
      <dsp:nvSpPr>
        <dsp:cNvPr id="0" name=""/>
        <dsp:cNvSpPr/>
      </dsp:nvSpPr>
      <dsp:spPr>
        <a:xfrm>
          <a:off x="5508110" y="193970"/>
          <a:ext cx="5006206" cy="3474587"/>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933450">
            <a:lnSpc>
              <a:spcPct val="90000"/>
            </a:lnSpc>
            <a:spcBef>
              <a:spcPct val="0"/>
            </a:spcBef>
            <a:spcAft>
              <a:spcPct val="35000"/>
            </a:spcAft>
            <a:buNone/>
          </a:pPr>
          <a:r>
            <a:rPr lang="en-US" sz="2100" kern="1200"/>
            <a:t>Customers on the verge of churning: </a:t>
          </a:r>
        </a:p>
        <a:p>
          <a:pPr marL="57150" lvl="1" indent="-57150" algn="l" defTabSz="444500">
            <a:lnSpc>
              <a:spcPct val="90000"/>
            </a:lnSpc>
            <a:spcBef>
              <a:spcPct val="0"/>
            </a:spcBef>
            <a:spcAft>
              <a:spcPct val="15000"/>
            </a:spcAft>
            <a:buChar char="•"/>
          </a:pPr>
          <a:r>
            <a:rPr lang="en-US" sz="1000" kern="1200" dirty="0" err="1"/>
            <a:t>Heintze</a:t>
          </a:r>
          <a:r>
            <a:rPr lang="en-US" sz="1000" kern="1200" dirty="0"/>
            <a:t> Collectables</a:t>
          </a:r>
        </a:p>
        <a:p>
          <a:pPr marL="57150" lvl="1" indent="-57150" algn="l" defTabSz="444500">
            <a:lnSpc>
              <a:spcPct val="90000"/>
            </a:lnSpc>
            <a:spcBef>
              <a:spcPct val="0"/>
            </a:spcBef>
            <a:spcAft>
              <a:spcPct val="15000"/>
            </a:spcAft>
            <a:buChar char="•"/>
          </a:pPr>
          <a:r>
            <a:rPr lang="en-US" sz="1000" kern="1200" dirty="0"/>
            <a:t>Marta’s replicas Co.</a:t>
          </a:r>
        </a:p>
        <a:p>
          <a:pPr marL="57150" lvl="1" indent="-57150" algn="l" defTabSz="444500">
            <a:lnSpc>
              <a:spcPct val="90000"/>
            </a:lnSpc>
            <a:spcBef>
              <a:spcPct val="0"/>
            </a:spcBef>
            <a:spcAft>
              <a:spcPct val="15000"/>
            </a:spcAft>
            <a:buChar char="•"/>
          </a:pPr>
          <a:r>
            <a:rPr lang="en-US" sz="1000" kern="1200" dirty="0" err="1"/>
            <a:t>Souminen</a:t>
          </a:r>
          <a:r>
            <a:rPr lang="en-US" sz="1000" kern="1200" dirty="0"/>
            <a:t> </a:t>
          </a:r>
          <a:r>
            <a:rPr lang="en-US" sz="1000" kern="1200" dirty="0" err="1"/>
            <a:t>Souveniers</a:t>
          </a:r>
          <a:endParaRPr lang="en-US" sz="1000" kern="1200" dirty="0"/>
        </a:p>
        <a:p>
          <a:pPr marL="57150" lvl="1" indent="-57150" algn="l" defTabSz="444500">
            <a:lnSpc>
              <a:spcPct val="90000"/>
            </a:lnSpc>
            <a:spcBef>
              <a:spcPct val="0"/>
            </a:spcBef>
            <a:spcAft>
              <a:spcPct val="15000"/>
            </a:spcAft>
            <a:buChar char="•"/>
          </a:pPr>
          <a:r>
            <a:rPr lang="en-US" sz="1000" kern="1200" dirty="0"/>
            <a:t>Tokyo Collectables, Ltd</a:t>
          </a:r>
        </a:p>
        <a:p>
          <a:pPr marL="57150" lvl="1" indent="-57150" algn="l" defTabSz="444500">
            <a:lnSpc>
              <a:spcPct val="90000"/>
            </a:lnSpc>
            <a:spcBef>
              <a:spcPct val="0"/>
            </a:spcBef>
            <a:spcAft>
              <a:spcPct val="15000"/>
            </a:spcAft>
            <a:buChar char="•"/>
          </a:pPr>
          <a:r>
            <a:rPr lang="en-US" sz="1000" kern="1200" dirty="0"/>
            <a:t>Toys of Finland, Co.</a:t>
          </a:r>
        </a:p>
        <a:p>
          <a:pPr marL="57150" lvl="1" indent="-57150" algn="l" defTabSz="444500">
            <a:lnSpc>
              <a:spcPct val="90000"/>
            </a:lnSpc>
            <a:spcBef>
              <a:spcPct val="0"/>
            </a:spcBef>
            <a:spcAft>
              <a:spcPct val="15000"/>
            </a:spcAft>
            <a:buChar char="•"/>
          </a:pPr>
          <a:r>
            <a:rPr lang="en-US" sz="1000" kern="1200" dirty="0"/>
            <a:t>Auto Canal Petit</a:t>
          </a:r>
        </a:p>
        <a:p>
          <a:pPr marL="57150" lvl="1" indent="-57150" algn="l" defTabSz="444500">
            <a:lnSpc>
              <a:spcPct val="90000"/>
            </a:lnSpc>
            <a:spcBef>
              <a:spcPct val="0"/>
            </a:spcBef>
            <a:spcAft>
              <a:spcPct val="15000"/>
            </a:spcAft>
            <a:buChar char="•"/>
          </a:pPr>
          <a:r>
            <a:rPr lang="en-US" sz="1000" kern="1200" dirty="0" err="1"/>
            <a:t>Baane</a:t>
          </a:r>
          <a:r>
            <a:rPr lang="en-US" sz="1000" kern="1200" dirty="0"/>
            <a:t> Mini Imports</a:t>
          </a:r>
        </a:p>
        <a:p>
          <a:pPr marL="57150" lvl="1" indent="-57150" algn="l" defTabSz="444500">
            <a:lnSpc>
              <a:spcPct val="90000"/>
            </a:lnSpc>
            <a:spcBef>
              <a:spcPct val="0"/>
            </a:spcBef>
            <a:spcAft>
              <a:spcPct val="15000"/>
            </a:spcAft>
            <a:buChar char="•"/>
          </a:pPr>
          <a:r>
            <a:rPr lang="en-US" sz="1000" kern="1200" dirty="0"/>
            <a:t>Oulu Toy Supplies, Inc.</a:t>
          </a:r>
        </a:p>
        <a:p>
          <a:pPr marL="57150" lvl="1" indent="-57150" algn="l" defTabSz="444500">
            <a:lnSpc>
              <a:spcPct val="90000"/>
            </a:lnSpc>
            <a:spcBef>
              <a:spcPct val="0"/>
            </a:spcBef>
            <a:spcAft>
              <a:spcPct val="15000"/>
            </a:spcAft>
            <a:buChar char="•"/>
          </a:pPr>
          <a:r>
            <a:rPr lang="en-US" sz="1000" kern="1200" dirty="0"/>
            <a:t>UK Collectables, Ltd</a:t>
          </a:r>
        </a:p>
        <a:p>
          <a:pPr marL="57150" lvl="1" indent="-57150" algn="l" defTabSz="444500">
            <a:lnSpc>
              <a:spcPct val="90000"/>
            </a:lnSpc>
            <a:spcBef>
              <a:spcPct val="0"/>
            </a:spcBef>
            <a:spcAft>
              <a:spcPct val="15000"/>
            </a:spcAft>
            <a:buChar char="•"/>
          </a:pPr>
          <a:r>
            <a:rPr lang="en-US" sz="1000" kern="1200" dirty="0" err="1"/>
            <a:t>Handji</a:t>
          </a:r>
          <a:r>
            <a:rPr lang="en-US" sz="1000" kern="1200" dirty="0"/>
            <a:t> Gifts&amp; Co</a:t>
          </a:r>
        </a:p>
        <a:p>
          <a:pPr marL="57150" lvl="1" indent="-57150" algn="l" defTabSz="444500">
            <a:lnSpc>
              <a:spcPct val="90000"/>
            </a:lnSpc>
            <a:spcBef>
              <a:spcPct val="0"/>
            </a:spcBef>
            <a:spcAft>
              <a:spcPct val="15000"/>
            </a:spcAft>
            <a:buChar char="•"/>
          </a:pPr>
          <a:r>
            <a:rPr lang="en-US" sz="1000" kern="1200" dirty="0"/>
            <a:t>Mini Creations Ltd.</a:t>
          </a:r>
        </a:p>
      </dsp:txBody>
      <dsp:txXfrm>
        <a:off x="5508110" y="193970"/>
        <a:ext cx="5006206" cy="3474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91E05-55AA-48E6-A337-F1A742384A00}">
      <dsp:nvSpPr>
        <dsp:cNvPr id="0" name=""/>
        <dsp:cNvSpPr/>
      </dsp:nvSpPr>
      <dsp:spPr>
        <a:xfrm>
          <a:off x="9550" y="580912"/>
          <a:ext cx="843768" cy="843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5067A-9A60-4C2F-90F7-834A8CD2D85D}">
      <dsp:nvSpPr>
        <dsp:cNvPr id="0" name=""/>
        <dsp:cNvSpPr/>
      </dsp:nvSpPr>
      <dsp:spPr>
        <a:xfrm>
          <a:off x="9550" y="1555013"/>
          <a:ext cx="2410768" cy="118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For the problem, the MBA is done using KNIME tool. </a:t>
          </a:r>
        </a:p>
      </dsp:txBody>
      <dsp:txXfrm>
        <a:off x="9550" y="1555013"/>
        <a:ext cx="2410768" cy="1184625"/>
      </dsp:txXfrm>
    </dsp:sp>
    <dsp:sp modelId="{3C995411-350A-44C3-B610-BFC6FBB14959}">
      <dsp:nvSpPr>
        <dsp:cNvPr id="0" name=""/>
        <dsp:cNvSpPr/>
      </dsp:nvSpPr>
      <dsp:spPr>
        <a:xfrm>
          <a:off x="9550" y="2800258"/>
          <a:ext cx="2410768" cy="811634"/>
        </a:xfrm>
        <a:prstGeom prst="rect">
          <a:avLst/>
        </a:prstGeom>
        <a:noFill/>
        <a:ln>
          <a:noFill/>
        </a:ln>
        <a:effectLst/>
      </dsp:spPr>
      <dsp:style>
        <a:lnRef idx="0">
          <a:scrgbClr r="0" g="0" b="0"/>
        </a:lnRef>
        <a:fillRef idx="0">
          <a:scrgbClr r="0" g="0" b="0"/>
        </a:fillRef>
        <a:effectRef idx="0">
          <a:scrgbClr r="0" g="0" b="0"/>
        </a:effectRef>
        <a:fontRef idx="minor"/>
      </dsp:style>
    </dsp:sp>
    <dsp:sp modelId="{4D83BE73-4414-4F00-A65F-CDD975DDE3C3}">
      <dsp:nvSpPr>
        <dsp:cNvPr id="0" name=""/>
        <dsp:cNvSpPr/>
      </dsp:nvSpPr>
      <dsp:spPr>
        <a:xfrm>
          <a:off x="2842203" y="163381"/>
          <a:ext cx="843768" cy="843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8B461-845F-4547-A01A-0FE3B42C4E5E}">
      <dsp:nvSpPr>
        <dsp:cNvPr id="0" name=""/>
        <dsp:cNvSpPr/>
      </dsp:nvSpPr>
      <dsp:spPr>
        <a:xfrm>
          <a:off x="2842203" y="1173390"/>
          <a:ext cx="2410768" cy="118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The steps for MBA using KNIME are explained below: </a:t>
          </a:r>
        </a:p>
      </dsp:txBody>
      <dsp:txXfrm>
        <a:off x="2842203" y="1173390"/>
        <a:ext cx="2410768" cy="1184625"/>
      </dsp:txXfrm>
    </dsp:sp>
    <dsp:sp modelId="{B4F9E22F-4867-4153-9395-AE2240CB55E8}">
      <dsp:nvSpPr>
        <dsp:cNvPr id="0" name=""/>
        <dsp:cNvSpPr/>
      </dsp:nvSpPr>
      <dsp:spPr>
        <a:xfrm>
          <a:off x="2842203" y="2001234"/>
          <a:ext cx="2410768" cy="159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The dataset was read using the CSV reader node. </a:t>
          </a:r>
        </a:p>
        <a:p>
          <a:pPr marL="0" lvl="0" indent="0" algn="l" defTabSz="488950">
            <a:lnSpc>
              <a:spcPct val="90000"/>
            </a:lnSpc>
            <a:spcBef>
              <a:spcPct val="0"/>
            </a:spcBef>
            <a:spcAft>
              <a:spcPct val="35000"/>
            </a:spcAft>
            <a:buNone/>
          </a:pPr>
          <a:r>
            <a:rPr lang="en-US" sz="1100" kern="1200"/>
            <a:t>This dataset was then grouped using the order_id as an input for the next node: cell_splitter. </a:t>
          </a:r>
        </a:p>
        <a:p>
          <a:pPr marL="0" lvl="0" indent="0" algn="l" defTabSz="488950">
            <a:lnSpc>
              <a:spcPct val="90000"/>
            </a:lnSpc>
            <a:spcBef>
              <a:spcPct val="0"/>
            </a:spcBef>
            <a:spcAft>
              <a:spcPct val="35000"/>
            </a:spcAft>
            <a:buNone/>
          </a:pPr>
          <a:r>
            <a:rPr lang="en-US" sz="1100" kern="1200"/>
            <a:t>In the cell_splitter, lists of products was generated. </a:t>
          </a:r>
        </a:p>
        <a:p>
          <a:pPr marL="0" lvl="0" indent="0" algn="l" defTabSz="488950">
            <a:lnSpc>
              <a:spcPct val="90000"/>
            </a:lnSpc>
            <a:spcBef>
              <a:spcPct val="0"/>
            </a:spcBef>
            <a:spcAft>
              <a:spcPct val="35000"/>
            </a:spcAft>
            <a:buNone/>
          </a:pPr>
          <a:r>
            <a:rPr lang="en-US" sz="1100" kern="1200"/>
            <a:t>The node ‘Association Rule Learner was used to create the associations. </a:t>
          </a:r>
        </a:p>
      </dsp:txBody>
      <dsp:txXfrm>
        <a:off x="2842203" y="2001234"/>
        <a:ext cx="2410768" cy="1594087"/>
      </dsp:txXfrm>
    </dsp:sp>
    <dsp:sp modelId="{31EEC717-3911-451D-87F3-DAD28BEE1B23}">
      <dsp:nvSpPr>
        <dsp:cNvPr id="0" name=""/>
        <dsp:cNvSpPr/>
      </dsp:nvSpPr>
      <dsp:spPr>
        <a:xfrm>
          <a:off x="5674856" y="163381"/>
          <a:ext cx="843768" cy="843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47C08B-CBDE-47D5-B40C-5E9531F957F8}">
      <dsp:nvSpPr>
        <dsp:cNvPr id="0" name=""/>
        <dsp:cNvSpPr/>
      </dsp:nvSpPr>
      <dsp:spPr>
        <a:xfrm>
          <a:off x="5674856" y="1173390"/>
          <a:ext cx="2410768" cy="118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Minimum support value = 0.03 has been configured. Support value is a measure of how often an itemset appears in the transactions relative to the total transactions. </a:t>
          </a:r>
        </a:p>
      </dsp:txBody>
      <dsp:txXfrm>
        <a:off x="5674856" y="1173390"/>
        <a:ext cx="2410768" cy="1184625"/>
      </dsp:txXfrm>
    </dsp:sp>
    <dsp:sp modelId="{4CA26D00-62A8-4245-A0ED-FD2C0387B192}">
      <dsp:nvSpPr>
        <dsp:cNvPr id="0" name=""/>
        <dsp:cNvSpPr/>
      </dsp:nvSpPr>
      <dsp:spPr>
        <a:xfrm>
          <a:off x="5674856" y="2435336"/>
          <a:ext cx="2410768" cy="1594087"/>
        </a:xfrm>
        <a:prstGeom prst="rect">
          <a:avLst/>
        </a:prstGeom>
        <a:noFill/>
        <a:ln>
          <a:noFill/>
        </a:ln>
        <a:effectLst/>
      </dsp:spPr>
      <dsp:style>
        <a:lnRef idx="0">
          <a:scrgbClr r="0" g="0" b="0"/>
        </a:lnRef>
        <a:fillRef idx="0">
          <a:scrgbClr r="0" g="0" b="0"/>
        </a:fillRef>
        <a:effectRef idx="0">
          <a:scrgbClr r="0" g="0" b="0"/>
        </a:effectRef>
        <a:fontRef idx="minor"/>
      </dsp:style>
    </dsp:sp>
    <dsp:sp modelId="{D2C417C6-C4F3-434E-A262-1634A3FB61AF}">
      <dsp:nvSpPr>
        <dsp:cNvPr id="0" name=""/>
        <dsp:cNvSpPr/>
      </dsp:nvSpPr>
      <dsp:spPr>
        <a:xfrm>
          <a:off x="8507509" y="163381"/>
          <a:ext cx="843768" cy="843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6C6381-B53D-4EDC-9691-771954876A67}">
      <dsp:nvSpPr>
        <dsp:cNvPr id="0" name=""/>
        <dsp:cNvSpPr/>
      </dsp:nvSpPr>
      <dsp:spPr>
        <a:xfrm>
          <a:off x="8507509" y="1173390"/>
          <a:ext cx="2410768" cy="118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Minimum confidence of 0.6 has been configured. Confidence measures the likelihood that if item A is purchased, item B will also be purchased. </a:t>
          </a:r>
        </a:p>
      </dsp:txBody>
      <dsp:txXfrm>
        <a:off x="8507509" y="1173390"/>
        <a:ext cx="2410768" cy="1184625"/>
      </dsp:txXfrm>
    </dsp:sp>
    <dsp:sp modelId="{DA1DB1BB-0347-4217-B2EE-76D218796BF7}">
      <dsp:nvSpPr>
        <dsp:cNvPr id="0" name=""/>
        <dsp:cNvSpPr/>
      </dsp:nvSpPr>
      <dsp:spPr>
        <a:xfrm>
          <a:off x="8507509" y="2435336"/>
          <a:ext cx="2410768" cy="159408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884F6-EBF8-4E4F-8240-09CF7D88E866}" type="datetimeFigureOut">
              <a:rPr lang="en-US" smtClean="0"/>
              <a:t>4/7/2024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A07A1-58CE-443F-B4F3-D3B8978FCCA6}" type="slidenum">
              <a:rPr lang="en-US" smtClean="0"/>
              <a:t>‹#›</a:t>
            </a:fld>
            <a:endParaRPr lang="en-US"/>
          </a:p>
        </p:txBody>
      </p:sp>
    </p:spTree>
    <p:extLst>
      <p:ext uri="{BB962C8B-B14F-4D97-AF65-F5344CB8AC3E}">
        <p14:creationId xmlns:p14="http://schemas.microsoft.com/office/powerpoint/2010/main" val="2095444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4C6F-5EEC-16ED-FA8F-EBA90B57C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7B929F-063B-53C3-EBFE-1D780DC73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B53EC2-7B55-6608-8548-28F6562D4F29}"/>
              </a:ext>
            </a:extLst>
          </p:cNvPr>
          <p:cNvSpPr>
            <a:spLocks noGrp="1"/>
          </p:cNvSpPr>
          <p:nvPr>
            <p:ph type="dt" sz="half" idx="10"/>
          </p:nvPr>
        </p:nvSpPr>
        <p:spPr/>
        <p:txBody>
          <a:bodyPr/>
          <a:lstStyle/>
          <a:p>
            <a:fld id="{A5668F17-FE16-4802-A2D9-69EE31619944}" type="datetime1">
              <a:rPr lang="en-US" smtClean="0"/>
              <a:t>4/7/2024</a:t>
            </a:fld>
            <a:endParaRPr lang="en-US"/>
          </a:p>
        </p:txBody>
      </p:sp>
      <p:sp>
        <p:nvSpPr>
          <p:cNvPr id="5" name="Footer Placeholder 4">
            <a:extLst>
              <a:ext uri="{FF2B5EF4-FFF2-40B4-BE49-F238E27FC236}">
                <a16:creationId xmlns:a16="http://schemas.microsoft.com/office/drawing/2014/main" id="{604723D5-61A9-7D4F-7A80-910EA7158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377FA-4D0F-9428-3127-64068E1A60D8}"/>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346439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3ACF-B9E4-3662-D09B-BA99FF2774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D22C11-8726-B9EE-E27F-93D202493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31C4A-BBD4-AE5F-2E79-6C28BB72E061}"/>
              </a:ext>
            </a:extLst>
          </p:cNvPr>
          <p:cNvSpPr>
            <a:spLocks noGrp="1"/>
          </p:cNvSpPr>
          <p:nvPr>
            <p:ph type="dt" sz="half" idx="10"/>
          </p:nvPr>
        </p:nvSpPr>
        <p:spPr/>
        <p:txBody>
          <a:bodyPr/>
          <a:lstStyle/>
          <a:p>
            <a:fld id="{03DB21A9-9387-43C1-9276-CF43BE35DDDA}" type="datetime1">
              <a:rPr lang="en-US" smtClean="0"/>
              <a:t>4/7/2024</a:t>
            </a:fld>
            <a:endParaRPr lang="en-US"/>
          </a:p>
        </p:txBody>
      </p:sp>
      <p:sp>
        <p:nvSpPr>
          <p:cNvPr id="5" name="Footer Placeholder 4">
            <a:extLst>
              <a:ext uri="{FF2B5EF4-FFF2-40B4-BE49-F238E27FC236}">
                <a16:creationId xmlns:a16="http://schemas.microsoft.com/office/drawing/2014/main" id="{CB2796D5-A047-44C2-F881-3F01A965D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42FAEA-6C76-A67F-B08B-FAFECBC3A25F}"/>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241868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08804-B510-7524-D4FC-0B7ECD6EDC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3EB80A-C232-1B6A-116B-7D70ED4C8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0E1BC-95DA-AB88-1CC0-E2395ADA225C}"/>
              </a:ext>
            </a:extLst>
          </p:cNvPr>
          <p:cNvSpPr>
            <a:spLocks noGrp="1"/>
          </p:cNvSpPr>
          <p:nvPr>
            <p:ph type="dt" sz="half" idx="10"/>
          </p:nvPr>
        </p:nvSpPr>
        <p:spPr/>
        <p:txBody>
          <a:bodyPr/>
          <a:lstStyle/>
          <a:p>
            <a:fld id="{8A303E05-F204-429F-B2DC-CC3CB9411744}" type="datetime1">
              <a:rPr lang="en-US" smtClean="0"/>
              <a:t>4/7/2024</a:t>
            </a:fld>
            <a:endParaRPr lang="en-US"/>
          </a:p>
        </p:txBody>
      </p:sp>
      <p:sp>
        <p:nvSpPr>
          <p:cNvPr id="5" name="Footer Placeholder 4">
            <a:extLst>
              <a:ext uri="{FF2B5EF4-FFF2-40B4-BE49-F238E27FC236}">
                <a16:creationId xmlns:a16="http://schemas.microsoft.com/office/drawing/2014/main" id="{158D3A51-966F-F2FF-2237-CEB281108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F6F6C-53B8-6936-C8AA-E5BEB59E50E0}"/>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3542936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0980-2A05-28EF-08F8-4D49B1553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48EBF-A560-D831-ECB9-B5E3662F98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E7994-DD1D-C696-615E-44FA1B7FABFB}"/>
              </a:ext>
            </a:extLst>
          </p:cNvPr>
          <p:cNvSpPr>
            <a:spLocks noGrp="1"/>
          </p:cNvSpPr>
          <p:nvPr>
            <p:ph type="dt" sz="half" idx="10"/>
          </p:nvPr>
        </p:nvSpPr>
        <p:spPr/>
        <p:txBody>
          <a:bodyPr/>
          <a:lstStyle/>
          <a:p>
            <a:fld id="{0F67181D-2797-49DA-8CA0-25C2F08417C1}" type="datetime1">
              <a:rPr lang="en-US" smtClean="0"/>
              <a:t>4/7/2024</a:t>
            </a:fld>
            <a:endParaRPr lang="en-US"/>
          </a:p>
        </p:txBody>
      </p:sp>
      <p:sp>
        <p:nvSpPr>
          <p:cNvPr id="5" name="Footer Placeholder 4">
            <a:extLst>
              <a:ext uri="{FF2B5EF4-FFF2-40B4-BE49-F238E27FC236}">
                <a16:creationId xmlns:a16="http://schemas.microsoft.com/office/drawing/2014/main" id="{6D0BA1E9-B2F7-DB08-CACC-257E18F1E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2A6CF-44D5-5E81-2FA2-4B36B1F7D331}"/>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76245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05C0-0F2B-8983-EDD5-C4BD6CFB3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DC1943-1D5C-0FCE-B6F0-8E9AD3A63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1E1E3-F5FA-9260-9864-28A8487A77A2}"/>
              </a:ext>
            </a:extLst>
          </p:cNvPr>
          <p:cNvSpPr>
            <a:spLocks noGrp="1"/>
          </p:cNvSpPr>
          <p:nvPr>
            <p:ph type="dt" sz="half" idx="10"/>
          </p:nvPr>
        </p:nvSpPr>
        <p:spPr/>
        <p:txBody>
          <a:bodyPr/>
          <a:lstStyle/>
          <a:p>
            <a:fld id="{17F17FDC-996B-4996-AB8E-F4C28C3E113A}" type="datetime1">
              <a:rPr lang="en-US" smtClean="0"/>
              <a:t>4/7/2024</a:t>
            </a:fld>
            <a:endParaRPr lang="en-US"/>
          </a:p>
        </p:txBody>
      </p:sp>
      <p:sp>
        <p:nvSpPr>
          <p:cNvPr id="5" name="Footer Placeholder 4">
            <a:extLst>
              <a:ext uri="{FF2B5EF4-FFF2-40B4-BE49-F238E27FC236}">
                <a16:creationId xmlns:a16="http://schemas.microsoft.com/office/drawing/2014/main" id="{C0CB4D18-E2D2-E289-D3F6-74AE2FB3C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7A85D-0B3F-A811-3CC2-C456613AA007}"/>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296951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CB49-1B1C-40A5-6AA7-AE93BA664B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48261-A206-8B3B-9F1E-B990D6542A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9537B-6F33-1F74-C753-3E9CAA44D1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E69C0-9942-D9E1-890F-AB4DD5A697F0}"/>
              </a:ext>
            </a:extLst>
          </p:cNvPr>
          <p:cNvSpPr>
            <a:spLocks noGrp="1"/>
          </p:cNvSpPr>
          <p:nvPr>
            <p:ph type="dt" sz="half" idx="10"/>
          </p:nvPr>
        </p:nvSpPr>
        <p:spPr/>
        <p:txBody>
          <a:bodyPr/>
          <a:lstStyle/>
          <a:p>
            <a:fld id="{2806D1CD-7077-436C-913C-0FE4F1D25305}" type="datetime1">
              <a:rPr lang="en-US" smtClean="0"/>
              <a:t>4/7/2024</a:t>
            </a:fld>
            <a:endParaRPr lang="en-US"/>
          </a:p>
        </p:txBody>
      </p:sp>
      <p:sp>
        <p:nvSpPr>
          <p:cNvPr id="6" name="Footer Placeholder 5">
            <a:extLst>
              <a:ext uri="{FF2B5EF4-FFF2-40B4-BE49-F238E27FC236}">
                <a16:creationId xmlns:a16="http://schemas.microsoft.com/office/drawing/2014/main" id="{0A959626-3018-9126-3641-D05329722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2C11-594F-7545-DE1E-DDAA143D7E7D}"/>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29106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95B2-762F-0E67-37F7-B96602E8DF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DE388E-63D6-10E2-A18B-0010F035B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428CA-7230-2CE8-93F8-052EB429BB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117547-99D5-D882-0D2B-02E7ED151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D89992-8D9D-11A1-7721-A7CFA5B01A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704C2-69EA-2D01-51C2-AA413C085C05}"/>
              </a:ext>
            </a:extLst>
          </p:cNvPr>
          <p:cNvSpPr>
            <a:spLocks noGrp="1"/>
          </p:cNvSpPr>
          <p:nvPr>
            <p:ph type="dt" sz="half" idx="10"/>
          </p:nvPr>
        </p:nvSpPr>
        <p:spPr/>
        <p:txBody>
          <a:bodyPr/>
          <a:lstStyle/>
          <a:p>
            <a:fld id="{28AE0EC0-3305-4C13-8579-0CB9C8F042BA}" type="datetime1">
              <a:rPr lang="en-US" smtClean="0"/>
              <a:t>4/7/2024</a:t>
            </a:fld>
            <a:endParaRPr lang="en-US"/>
          </a:p>
        </p:txBody>
      </p:sp>
      <p:sp>
        <p:nvSpPr>
          <p:cNvPr id="8" name="Footer Placeholder 7">
            <a:extLst>
              <a:ext uri="{FF2B5EF4-FFF2-40B4-BE49-F238E27FC236}">
                <a16:creationId xmlns:a16="http://schemas.microsoft.com/office/drawing/2014/main" id="{190D1749-241B-89DA-9D02-8516DB3E94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D258D3-C1FA-C1F6-8858-C0C6EA564B49}"/>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333596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E53C-B85B-5E1F-0CA2-9457883A3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C43065-3561-4DD8-6D26-1DC780C23DA0}"/>
              </a:ext>
            </a:extLst>
          </p:cNvPr>
          <p:cNvSpPr>
            <a:spLocks noGrp="1"/>
          </p:cNvSpPr>
          <p:nvPr>
            <p:ph type="dt" sz="half" idx="10"/>
          </p:nvPr>
        </p:nvSpPr>
        <p:spPr/>
        <p:txBody>
          <a:bodyPr/>
          <a:lstStyle/>
          <a:p>
            <a:fld id="{5A21C834-9EFC-4EEB-AF21-79C8406582A5}" type="datetime1">
              <a:rPr lang="en-US" smtClean="0"/>
              <a:t>4/7/2024</a:t>
            </a:fld>
            <a:endParaRPr lang="en-US"/>
          </a:p>
        </p:txBody>
      </p:sp>
      <p:sp>
        <p:nvSpPr>
          <p:cNvPr id="4" name="Footer Placeholder 3">
            <a:extLst>
              <a:ext uri="{FF2B5EF4-FFF2-40B4-BE49-F238E27FC236}">
                <a16:creationId xmlns:a16="http://schemas.microsoft.com/office/drawing/2014/main" id="{FB3350D6-6F25-9331-6D65-3B7C6837A7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2BDCC-E7BB-8396-251C-BDA5448B7C65}"/>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153075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5C4EC-6D25-59D9-19AB-7948AED216FE}"/>
              </a:ext>
            </a:extLst>
          </p:cNvPr>
          <p:cNvSpPr>
            <a:spLocks noGrp="1"/>
          </p:cNvSpPr>
          <p:nvPr>
            <p:ph type="dt" sz="half" idx="10"/>
          </p:nvPr>
        </p:nvSpPr>
        <p:spPr/>
        <p:txBody>
          <a:bodyPr/>
          <a:lstStyle/>
          <a:p>
            <a:fld id="{E7D71927-E425-4519-8C08-1ADE7EFCAE20}" type="datetime1">
              <a:rPr lang="en-US" smtClean="0"/>
              <a:t>4/7/2024</a:t>
            </a:fld>
            <a:endParaRPr lang="en-US"/>
          </a:p>
        </p:txBody>
      </p:sp>
      <p:sp>
        <p:nvSpPr>
          <p:cNvPr id="3" name="Footer Placeholder 2">
            <a:extLst>
              <a:ext uri="{FF2B5EF4-FFF2-40B4-BE49-F238E27FC236}">
                <a16:creationId xmlns:a16="http://schemas.microsoft.com/office/drawing/2014/main" id="{4D921A01-FF14-4367-5E27-37664F4589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6585E-F8B2-CBC4-0CED-9B7BBEBF9B5C}"/>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417031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4AE7-2017-02E7-1EC0-FDEEAAAEB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6582BA-7543-99A8-0AD4-2F39CE92DB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ACB4A1-720B-7A2A-EC07-BA400E31B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D6A43-82BF-A806-DF06-6FE961B3A467}"/>
              </a:ext>
            </a:extLst>
          </p:cNvPr>
          <p:cNvSpPr>
            <a:spLocks noGrp="1"/>
          </p:cNvSpPr>
          <p:nvPr>
            <p:ph type="dt" sz="half" idx="10"/>
          </p:nvPr>
        </p:nvSpPr>
        <p:spPr/>
        <p:txBody>
          <a:bodyPr/>
          <a:lstStyle/>
          <a:p>
            <a:fld id="{220DC48A-C118-43C6-922B-6F263BBF0010}" type="datetime1">
              <a:rPr lang="en-US" smtClean="0"/>
              <a:t>4/7/2024</a:t>
            </a:fld>
            <a:endParaRPr lang="en-US"/>
          </a:p>
        </p:txBody>
      </p:sp>
      <p:sp>
        <p:nvSpPr>
          <p:cNvPr id="6" name="Footer Placeholder 5">
            <a:extLst>
              <a:ext uri="{FF2B5EF4-FFF2-40B4-BE49-F238E27FC236}">
                <a16:creationId xmlns:a16="http://schemas.microsoft.com/office/drawing/2014/main" id="{B5F916A4-2D1C-81BF-83E9-3377E1050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88492-A3F0-076D-7A49-6DB31C882879}"/>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126841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DB7D-A4E6-3D5D-F56C-6F420DA52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7EB574-C41C-EC2B-EA75-CC29EDB52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E063F6-7E04-9E28-6FF3-756B346F6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7D2D8-FE97-8FF6-5637-73A89DD8922F}"/>
              </a:ext>
            </a:extLst>
          </p:cNvPr>
          <p:cNvSpPr>
            <a:spLocks noGrp="1"/>
          </p:cNvSpPr>
          <p:nvPr>
            <p:ph type="dt" sz="half" idx="10"/>
          </p:nvPr>
        </p:nvSpPr>
        <p:spPr/>
        <p:txBody>
          <a:bodyPr/>
          <a:lstStyle/>
          <a:p>
            <a:fld id="{1F8F05AA-C41B-4F31-938C-E0DEDC4AA649}" type="datetime1">
              <a:rPr lang="en-US" smtClean="0"/>
              <a:t>4/7/2024</a:t>
            </a:fld>
            <a:endParaRPr lang="en-US"/>
          </a:p>
        </p:txBody>
      </p:sp>
      <p:sp>
        <p:nvSpPr>
          <p:cNvPr id="6" name="Footer Placeholder 5">
            <a:extLst>
              <a:ext uri="{FF2B5EF4-FFF2-40B4-BE49-F238E27FC236}">
                <a16:creationId xmlns:a16="http://schemas.microsoft.com/office/drawing/2014/main" id="{27A8F067-C8EA-E426-83E3-250EA2D9B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16831-18AF-08D7-C6D5-1AC01500E7AB}"/>
              </a:ext>
            </a:extLst>
          </p:cNvPr>
          <p:cNvSpPr>
            <a:spLocks noGrp="1"/>
          </p:cNvSpPr>
          <p:nvPr>
            <p:ph type="sldNum" sz="quarter" idx="12"/>
          </p:nvPr>
        </p:nvSpPr>
        <p:spPr/>
        <p:txBody>
          <a:bodyPr/>
          <a:lstStyle/>
          <a:p>
            <a:fld id="{AAEE2F5A-BF76-400A-93FF-647F4A2C28AC}" type="slidenum">
              <a:rPr lang="en-US" smtClean="0"/>
              <a:t>‹#›</a:t>
            </a:fld>
            <a:endParaRPr lang="en-US"/>
          </a:p>
        </p:txBody>
      </p:sp>
    </p:spTree>
    <p:extLst>
      <p:ext uri="{BB962C8B-B14F-4D97-AF65-F5344CB8AC3E}">
        <p14:creationId xmlns:p14="http://schemas.microsoft.com/office/powerpoint/2010/main" val="1596291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6C471E-19EA-D516-2376-941100C6B1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B04628-C255-75ED-C704-85244262B9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12534-D6F2-8218-8447-18481ED46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5E956-718F-402F-8947-02621F8C62F8}" type="datetime1">
              <a:rPr lang="en-US" smtClean="0"/>
              <a:t>4/7/2024</a:t>
            </a:fld>
            <a:endParaRPr lang="en-US"/>
          </a:p>
        </p:txBody>
      </p:sp>
      <p:sp>
        <p:nvSpPr>
          <p:cNvPr id="5" name="Footer Placeholder 4">
            <a:extLst>
              <a:ext uri="{FF2B5EF4-FFF2-40B4-BE49-F238E27FC236}">
                <a16:creationId xmlns:a16="http://schemas.microsoft.com/office/drawing/2014/main" id="{5E12B1CA-1801-7A98-1C51-5C5AC081F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49E09C-42EA-8866-A4D0-F1512EAC6E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E2F5A-BF76-400A-93FF-647F4A2C28AC}" type="slidenum">
              <a:rPr lang="en-US" smtClean="0"/>
              <a:t>‹#›</a:t>
            </a:fld>
            <a:endParaRPr lang="en-US"/>
          </a:p>
        </p:txBody>
      </p:sp>
    </p:spTree>
    <p:extLst>
      <p:ext uri="{BB962C8B-B14F-4D97-AF65-F5344CB8AC3E}">
        <p14:creationId xmlns:p14="http://schemas.microsoft.com/office/powerpoint/2010/main" val="1267739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8682-4BCA-23AA-94C7-82B7273C48BB}"/>
              </a:ext>
            </a:extLst>
          </p:cNvPr>
          <p:cNvSpPr>
            <a:spLocks noGrp="1"/>
          </p:cNvSpPr>
          <p:nvPr>
            <p:ph type="ctrTitle"/>
          </p:nvPr>
        </p:nvSpPr>
        <p:spPr>
          <a:xfrm>
            <a:off x="1524000" y="1122363"/>
            <a:ext cx="9144000" cy="1738283"/>
          </a:xfrm>
        </p:spPr>
        <p:txBody>
          <a:bodyPr/>
          <a:lstStyle/>
          <a:p>
            <a:r>
              <a:rPr lang="en-US" dirty="0"/>
              <a:t>Marketing and Retail Analytics project report</a:t>
            </a:r>
          </a:p>
        </p:txBody>
      </p:sp>
      <p:sp>
        <p:nvSpPr>
          <p:cNvPr id="3" name="Subtitle 2">
            <a:extLst>
              <a:ext uri="{FF2B5EF4-FFF2-40B4-BE49-F238E27FC236}">
                <a16:creationId xmlns:a16="http://schemas.microsoft.com/office/drawing/2014/main" id="{1013C3BA-0FCC-4160-2D43-EE128CB54C82}"/>
              </a:ext>
            </a:extLst>
          </p:cNvPr>
          <p:cNvSpPr>
            <a:spLocks noGrp="1"/>
          </p:cNvSpPr>
          <p:nvPr>
            <p:ph type="subTitle" idx="1"/>
          </p:nvPr>
        </p:nvSpPr>
        <p:spPr>
          <a:xfrm>
            <a:off x="8120543" y="5150839"/>
            <a:ext cx="2547457" cy="878747"/>
          </a:xfrm>
        </p:spPr>
        <p:txBody>
          <a:bodyPr/>
          <a:lstStyle/>
          <a:p>
            <a:pPr algn="r"/>
            <a:r>
              <a:rPr lang="en-US" dirty="0"/>
              <a:t>By: Ambrish Verma</a:t>
            </a:r>
          </a:p>
          <a:p>
            <a:pPr algn="r"/>
            <a:r>
              <a:rPr lang="en-US" dirty="0"/>
              <a:t>Date: 6-April-2024</a:t>
            </a:r>
          </a:p>
        </p:txBody>
      </p:sp>
      <p:sp>
        <p:nvSpPr>
          <p:cNvPr id="4" name="Slide Number Placeholder 3">
            <a:extLst>
              <a:ext uri="{FF2B5EF4-FFF2-40B4-BE49-F238E27FC236}">
                <a16:creationId xmlns:a16="http://schemas.microsoft.com/office/drawing/2014/main" id="{145C15BB-436D-C743-2EFA-C3E9950D956A}"/>
              </a:ext>
            </a:extLst>
          </p:cNvPr>
          <p:cNvSpPr>
            <a:spLocks noGrp="1"/>
          </p:cNvSpPr>
          <p:nvPr>
            <p:ph type="sldNum" sz="quarter" idx="12"/>
          </p:nvPr>
        </p:nvSpPr>
        <p:spPr/>
        <p:txBody>
          <a:bodyPr/>
          <a:lstStyle/>
          <a:p>
            <a:fld id="{AAEE2F5A-BF76-400A-93FF-647F4A2C28AC}" type="slidenum">
              <a:rPr lang="en-US" smtClean="0"/>
              <a:t>1</a:t>
            </a:fld>
            <a:endParaRPr lang="en-US"/>
          </a:p>
        </p:txBody>
      </p:sp>
    </p:spTree>
    <p:extLst>
      <p:ext uri="{BB962C8B-B14F-4D97-AF65-F5344CB8AC3E}">
        <p14:creationId xmlns:p14="http://schemas.microsoft.com/office/powerpoint/2010/main" val="217114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8024-6E70-95E7-597E-63CC4E9C5FB1}"/>
              </a:ext>
            </a:extLst>
          </p:cNvPr>
          <p:cNvSpPr>
            <a:spLocks noGrp="1"/>
          </p:cNvSpPr>
          <p:nvPr>
            <p:ph type="title"/>
          </p:nvPr>
        </p:nvSpPr>
        <p:spPr>
          <a:xfrm>
            <a:off x="838200" y="365126"/>
            <a:ext cx="10515600" cy="658332"/>
          </a:xfrm>
        </p:spPr>
        <p:txBody>
          <a:bodyPr>
            <a:normAutofit fontScale="90000"/>
          </a:bodyPr>
          <a:lstStyle/>
          <a:p>
            <a:r>
              <a:rPr lang="en-US" dirty="0"/>
              <a:t>RFM Analysis</a:t>
            </a:r>
          </a:p>
        </p:txBody>
      </p:sp>
      <p:sp>
        <p:nvSpPr>
          <p:cNvPr id="3" name="Content Placeholder 2">
            <a:extLst>
              <a:ext uri="{FF2B5EF4-FFF2-40B4-BE49-F238E27FC236}">
                <a16:creationId xmlns:a16="http://schemas.microsoft.com/office/drawing/2014/main" id="{82258860-A264-EE21-4785-1C4EBDC549C5}"/>
              </a:ext>
            </a:extLst>
          </p:cNvPr>
          <p:cNvSpPr>
            <a:spLocks noGrp="1"/>
          </p:cNvSpPr>
          <p:nvPr>
            <p:ph idx="1"/>
          </p:nvPr>
        </p:nvSpPr>
        <p:spPr>
          <a:xfrm>
            <a:off x="838200" y="1115736"/>
            <a:ext cx="10515600" cy="5534446"/>
          </a:xfrm>
        </p:spPr>
        <p:txBody>
          <a:bodyPr/>
          <a:lstStyle/>
          <a:p>
            <a:r>
              <a:rPr lang="en-US" sz="1800" dirty="0"/>
              <a:t>Recency Frequency Monetary Analysis is the analysis of customer transactional </a:t>
            </a:r>
            <a:r>
              <a:rPr lang="en-US" sz="1800" dirty="0" err="1"/>
              <a:t>behaviour</a:t>
            </a:r>
            <a:r>
              <a:rPr lang="en-US" sz="1800" dirty="0"/>
              <a:t> to understand how important the customer is for the seller. </a:t>
            </a:r>
          </a:p>
          <a:p>
            <a:r>
              <a:rPr lang="en-US" sz="1800" dirty="0"/>
              <a:t>Recency tells when was the last time the customer transacted. Frequency is about the quantity of order and Monetary tells us about the total sale amount the customer gave the seller. </a:t>
            </a:r>
          </a:p>
          <a:p>
            <a:r>
              <a:rPr lang="en-US" sz="1800" dirty="0"/>
              <a:t>In the current problem, the assumptions made are: </a:t>
            </a:r>
          </a:p>
          <a:p>
            <a:pPr lvl="1"/>
            <a:r>
              <a:rPr lang="en-US" sz="1400" b="1" dirty="0"/>
              <a:t>DAYS_SINCE_LASTORDER </a:t>
            </a:r>
            <a:r>
              <a:rPr lang="en-US" sz="1400" dirty="0"/>
              <a:t>denotes the recency</a:t>
            </a:r>
          </a:p>
          <a:p>
            <a:pPr lvl="1"/>
            <a:r>
              <a:rPr lang="en-US" sz="1400" dirty="0"/>
              <a:t>Total Count of </a:t>
            </a:r>
            <a:r>
              <a:rPr lang="en-US" sz="1400" b="1" dirty="0"/>
              <a:t>ORDERNUMBER</a:t>
            </a:r>
            <a:r>
              <a:rPr lang="en-US" sz="1400" dirty="0"/>
              <a:t> per customer is for frequency</a:t>
            </a:r>
          </a:p>
          <a:p>
            <a:pPr lvl="1"/>
            <a:r>
              <a:rPr lang="en-US" sz="1400" b="1" dirty="0"/>
              <a:t>SALES</a:t>
            </a:r>
            <a:r>
              <a:rPr lang="en-US" sz="1400" dirty="0"/>
              <a:t> column is the monetary field that can be used for RFM analysis</a:t>
            </a:r>
          </a:p>
          <a:p>
            <a:pPr lvl="1"/>
            <a:r>
              <a:rPr lang="en-US" sz="1400" dirty="0"/>
              <a:t>The above columns were then validated using the other available attributes and were found to be correct. </a:t>
            </a:r>
          </a:p>
          <a:p>
            <a:r>
              <a:rPr lang="en-US" sz="1800" dirty="0"/>
              <a:t>For better readability, the following changes were made to the column names: </a:t>
            </a:r>
          </a:p>
          <a:p>
            <a:pPr lvl="1"/>
            <a:r>
              <a:rPr lang="en-US" sz="1400" dirty="0"/>
              <a:t>SALES </a:t>
            </a:r>
            <a:r>
              <a:rPr lang="en-US" sz="1400" dirty="0">
                <a:sym typeface="Wingdings" panose="05000000000000000000" pitchFamily="2" charset="2"/>
              </a:rPr>
              <a:t> Monetary</a:t>
            </a:r>
          </a:p>
          <a:p>
            <a:pPr lvl="1"/>
            <a:r>
              <a:rPr lang="en-US" sz="1400" dirty="0">
                <a:sym typeface="Wingdings" panose="05000000000000000000" pitchFamily="2" charset="2"/>
              </a:rPr>
              <a:t>DAYS_SINCE_LAST_ORDER  Recency</a:t>
            </a:r>
          </a:p>
          <a:p>
            <a:r>
              <a:rPr lang="en-US" sz="1800" dirty="0">
                <a:sym typeface="Wingdings" panose="05000000000000000000" pitchFamily="2" charset="2"/>
              </a:rPr>
              <a:t>The data was grouped on Customer Name and the bins were then created for Recency, Frequency and Monetary. </a:t>
            </a:r>
          </a:p>
          <a:p>
            <a:r>
              <a:rPr lang="en-US" sz="1800" dirty="0">
                <a:sym typeface="Wingdings" panose="05000000000000000000" pitchFamily="2" charset="2"/>
              </a:rPr>
              <a:t>The bins were converted in the following manner: </a:t>
            </a:r>
          </a:p>
          <a:p>
            <a:pPr marL="457200" lvl="1" indent="0">
              <a:buNone/>
            </a:pPr>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890844C2-1CEA-8505-2361-15E5DBC45CDC}"/>
              </a:ext>
            </a:extLst>
          </p:cNvPr>
          <p:cNvSpPr>
            <a:spLocks noGrp="1"/>
          </p:cNvSpPr>
          <p:nvPr>
            <p:ph type="sldNum" sz="quarter" idx="12"/>
          </p:nvPr>
        </p:nvSpPr>
        <p:spPr/>
        <p:txBody>
          <a:bodyPr/>
          <a:lstStyle/>
          <a:p>
            <a:fld id="{AAEE2F5A-BF76-400A-93FF-647F4A2C28AC}" type="slidenum">
              <a:rPr lang="en-US" smtClean="0"/>
              <a:t>10</a:t>
            </a:fld>
            <a:endParaRPr lang="en-US"/>
          </a:p>
        </p:txBody>
      </p:sp>
      <p:graphicFrame>
        <p:nvGraphicFramePr>
          <p:cNvPr id="6" name="Table 5">
            <a:extLst>
              <a:ext uri="{FF2B5EF4-FFF2-40B4-BE49-F238E27FC236}">
                <a16:creationId xmlns:a16="http://schemas.microsoft.com/office/drawing/2014/main" id="{6CADA59F-54B9-9500-7F7A-7D6D9CD34467}"/>
              </a:ext>
            </a:extLst>
          </p:cNvPr>
          <p:cNvGraphicFramePr>
            <a:graphicFrameLocks noGrp="1"/>
          </p:cNvGraphicFramePr>
          <p:nvPr>
            <p:extLst>
              <p:ext uri="{D42A27DB-BD31-4B8C-83A1-F6EECF244321}">
                <p14:modId xmlns:p14="http://schemas.microsoft.com/office/powerpoint/2010/main" val="55559557"/>
              </p:ext>
            </p:extLst>
          </p:nvPr>
        </p:nvGraphicFramePr>
        <p:xfrm>
          <a:off x="5892800" y="5403850"/>
          <a:ext cx="3314700" cy="952500"/>
        </p:xfrm>
        <a:graphic>
          <a:graphicData uri="http://schemas.openxmlformats.org/drawingml/2006/table">
            <a:tbl>
              <a:tblPr>
                <a:tableStyleId>{5C22544A-7EE6-4342-B048-85BDC9FD1C3A}</a:tableStyleId>
              </a:tblPr>
              <a:tblGrid>
                <a:gridCol w="1346200">
                  <a:extLst>
                    <a:ext uri="{9D8B030D-6E8A-4147-A177-3AD203B41FA5}">
                      <a16:colId xmlns:a16="http://schemas.microsoft.com/office/drawing/2014/main" val="3066180185"/>
                    </a:ext>
                  </a:extLst>
                </a:gridCol>
                <a:gridCol w="609600">
                  <a:extLst>
                    <a:ext uri="{9D8B030D-6E8A-4147-A177-3AD203B41FA5}">
                      <a16:colId xmlns:a16="http://schemas.microsoft.com/office/drawing/2014/main" val="3663496958"/>
                    </a:ext>
                  </a:extLst>
                </a:gridCol>
                <a:gridCol w="749300">
                  <a:extLst>
                    <a:ext uri="{9D8B030D-6E8A-4147-A177-3AD203B41FA5}">
                      <a16:colId xmlns:a16="http://schemas.microsoft.com/office/drawing/2014/main" val="2672355277"/>
                    </a:ext>
                  </a:extLst>
                </a:gridCol>
                <a:gridCol w="609600">
                  <a:extLst>
                    <a:ext uri="{9D8B030D-6E8A-4147-A177-3AD203B41FA5}">
                      <a16:colId xmlns:a16="http://schemas.microsoft.com/office/drawing/2014/main" val="2029365325"/>
                    </a:ext>
                  </a:extLst>
                </a:gridCol>
              </a:tblGrid>
              <a:tr h="190500">
                <a:tc>
                  <a:txBody>
                    <a:bodyPr/>
                    <a:lstStyle/>
                    <a:p>
                      <a:pPr algn="l" fontAlgn="b"/>
                      <a:r>
                        <a:rPr lang="en-US" sz="1100" u="none" strike="noStrike">
                          <a:effectLst/>
                        </a:rPr>
                        <a:t>Quantile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 M Values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 Value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3040753"/>
                  </a:ext>
                </a:extLst>
              </a:tr>
              <a:tr h="190500">
                <a:tc>
                  <a:txBody>
                    <a:bodyPr/>
                    <a:lstStyle/>
                    <a:p>
                      <a:pPr algn="l" fontAlgn="b"/>
                      <a:r>
                        <a:rPr lang="en-US" sz="1100" u="none" strike="noStrike">
                          <a:effectLst/>
                        </a:rPr>
                        <a:t>0.0 - 0.25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Bin 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95023884"/>
                  </a:ext>
                </a:extLst>
              </a:tr>
              <a:tr h="190500">
                <a:tc>
                  <a:txBody>
                    <a:bodyPr/>
                    <a:lstStyle/>
                    <a:p>
                      <a:pPr algn="l" fontAlgn="b"/>
                      <a:r>
                        <a:rPr lang="en-US" sz="1100" u="none" strike="noStrike">
                          <a:effectLst/>
                        </a:rPr>
                        <a:t>0.25 - 0.5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Bin 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4272729"/>
                  </a:ext>
                </a:extLst>
              </a:tr>
              <a:tr h="190500">
                <a:tc>
                  <a:txBody>
                    <a:bodyPr/>
                    <a:lstStyle/>
                    <a:p>
                      <a:pPr algn="l" fontAlgn="b"/>
                      <a:r>
                        <a:rPr lang="en-US" sz="1100" u="none" strike="noStrike">
                          <a:effectLst/>
                        </a:rPr>
                        <a:t>0.5 - 0.75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Bin 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1369964"/>
                  </a:ext>
                </a:extLst>
              </a:tr>
              <a:tr h="190500">
                <a:tc>
                  <a:txBody>
                    <a:bodyPr/>
                    <a:lstStyle/>
                    <a:p>
                      <a:pPr algn="l" fontAlgn="b"/>
                      <a:r>
                        <a:rPr lang="en-US" sz="1100" u="none" strike="noStrike">
                          <a:effectLst/>
                        </a:rPr>
                        <a:t>0.75 - 1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100" u="none" strike="noStrike">
                          <a:effectLst/>
                        </a:rPr>
                        <a:t>Bin 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0821342"/>
                  </a:ext>
                </a:extLst>
              </a:tr>
            </a:tbl>
          </a:graphicData>
        </a:graphic>
      </p:graphicFrame>
    </p:spTree>
    <p:extLst>
      <p:ext uri="{BB962C8B-B14F-4D97-AF65-F5344CB8AC3E}">
        <p14:creationId xmlns:p14="http://schemas.microsoft.com/office/powerpoint/2010/main" val="70159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01291-3A51-7CC0-2C1F-FFD6FEE79266}"/>
              </a:ext>
            </a:extLst>
          </p:cNvPr>
          <p:cNvSpPr>
            <a:spLocks noGrp="1"/>
          </p:cNvSpPr>
          <p:nvPr>
            <p:ph type="title"/>
          </p:nvPr>
        </p:nvSpPr>
        <p:spPr>
          <a:xfrm>
            <a:off x="795528" y="386930"/>
            <a:ext cx="10141799" cy="1300554"/>
          </a:xfrm>
        </p:spPr>
        <p:txBody>
          <a:bodyPr anchor="b">
            <a:normAutofit/>
          </a:bodyPr>
          <a:lstStyle/>
          <a:p>
            <a:r>
              <a:rPr lang="en-US" sz="4800"/>
              <a:t>Knime Workflow: </a:t>
            </a:r>
          </a:p>
        </p:txBody>
      </p:sp>
      <p:sp>
        <p:nvSpPr>
          <p:cNvPr id="19" name="Rectangle 1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AA29F66-D882-C95E-CDCF-7A22CBE49093}"/>
              </a:ext>
            </a:extLst>
          </p:cNvPr>
          <p:cNvPicPr>
            <a:picLocks noChangeAspect="1"/>
          </p:cNvPicPr>
          <p:nvPr/>
        </p:nvPicPr>
        <p:blipFill>
          <a:blip r:embed="rId2"/>
          <a:stretch>
            <a:fillRect/>
          </a:stretch>
        </p:blipFill>
        <p:spPr>
          <a:xfrm>
            <a:off x="255899" y="2984778"/>
            <a:ext cx="6368644" cy="2227541"/>
          </a:xfrm>
          <a:prstGeom prst="rect">
            <a:avLst/>
          </a:prstGeom>
        </p:spPr>
      </p:pic>
      <p:sp>
        <p:nvSpPr>
          <p:cNvPr id="8" name="Content Placeholder 7">
            <a:extLst>
              <a:ext uri="{FF2B5EF4-FFF2-40B4-BE49-F238E27FC236}">
                <a16:creationId xmlns:a16="http://schemas.microsoft.com/office/drawing/2014/main" id="{62E3FD5A-C3DB-6F8B-8DB8-6C1630FBC107}"/>
              </a:ext>
            </a:extLst>
          </p:cNvPr>
          <p:cNvSpPr>
            <a:spLocks noGrp="1"/>
          </p:cNvSpPr>
          <p:nvPr>
            <p:ph idx="1"/>
          </p:nvPr>
        </p:nvSpPr>
        <p:spPr>
          <a:xfrm>
            <a:off x="6624543" y="2517349"/>
            <a:ext cx="4530898" cy="3639450"/>
          </a:xfrm>
        </p:spPr>
        <p:txBody>
          <a:bodyPr anchor="t">
            <a:normAutofit fontScale="85000" lnSpcReduction="10000"/>
          </a:bodyPr>
          <a:lstStyle/>
          <a:p>
            <a:pPr>
              <a:lnSpc>
                <a:spcPct val="100000"/>
              </a:lnSpc>
            </a:pPr>
            <a:r>
              <a:rPr lang="en-US" sz="2000" dirty="0"/>
              <a:t>The workflow steps are: </a:t>
            </a:r>
          </a:p>
          <a:p>
            <a:pPr lvl="1">
              <a:lnSpc>
                <a:spcPct val="100000"/>
              </a:lnSpc>
            </a:pPr>
            <a:r>
              <a:rPr lang="en-US" sz="1600" dirty="0"/>
              <a:t>The dataset is read using the node: Excel Reader. For better readability, the Columns are renamed as mentioned in previous slide.</a:t>
            </a:r>
          </a:p>
          <a:p>
            <a:pPr lvl="1">
              <a:lnSpc>
                <a:spcPct val="100000"/>
              </a:lnSpc>
            </a:pPr>
            <a:r>
              <a:rPr lang="en-US" sz="1600" dirty="0"/>
              <a:t>The data is grouped using </a:t>
            </a:r>
            <a:r>
              <a:rPr lang="en-US" sz="1600" dirty="0" err="1"/>
              <a:t>groupby</a:t>
            </a:r>
            <a:r>
              <a:rPr lang="en-US" sz="1600" dirty="0"/>
              <a:t> node to group them based on customer name</a:t>
            </a:r>
          </a:p>
          <a:p>
            <a:pPr lvl="1">
              <a:lnSpc>
                <a:spcPct val="100000"/>
              </a:lnSpc>
            </a:pPr>
            <a:r>
              <a:rPr lang="en-US" sz="1600" dirty="0"/>
              <a:t>The grouped data are then converted into Bins. Ex: Bin 1, Bin2 etc. based on the quantile values.</a:t>
            </a:r>
          </a:p>
          <a:p>
            <a:pPr lvl="1">
              <a:lnSpc>
                <a:spcPct val="100000"/>
              </a:lnSpc>
            </a:pPr>
            <a:r>
              <a:rPr lang="en-US" sz="1600" dirty="0"/>
              <a:t>The bins are then converted again to the codes: 1,2,3,4 with 1 being the lowest/poorest and 4 being the highest. </a:t>
            </a:r>
          </a:p>
          <a:p>
            <a:pPr>
              <a:lnSpc>
                <a:spcPct val="100000"/>
              </a:lnSpc>
            </a:pPr>
            <a:r>
              <a:rPr lang="en-US" sz="2000" dirty="0"/>
              <a:t>The final file has the RFM bins along with the customer names to identify which is our best customer and which are the ones who can be dropped. </a:t>
            </a:r>
          </a:p>
        </p:txBody>
      </p:sp>
      <p:sp>
        <p:nvSpPr>
          <p:cNvPr id="23" name="Rectangle 2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403E8D6-3360-7B7A-DC22-968D789B860B}"/>
              </a:ext>
            </a:extLst>
          </p:cNvPr>
          <p:cNvSpPr>
            <a:spLocks noGrp="1"/>
          </p:cNvSpPr>
          <p:nvPr>
            <p:ph type="sldNum" sz="quarter" idx="12"/>
          </p:nvPr>
        </p:nvSpPr>
        <p:spPr>
          <a:xfrm>
            <a:off x="8610600" y="6492240"/>
            <a:ext cx="2743200" cy="365125"/>
          </a:xfrm>
        </p:spPr>
        <p:txBody>
          <a:bodyPr>
            <a:normAutofit/>
          </a:bodyPr>
          <a:lstStyle/>
          <a:p>
            <a:pPr>
              <a:spcAft>
                <a:spcPts val="600"/>
              </a:spcAft>
            </a:pPr>
            <a:fld id="{AAEE2F5A-BF76-400A-93FF-647F4A2C28AC}" type="slidenum">
              <a:rPr lang="en-US" smtClean="0"/>
              <a:pPr>
                <a:spcAft>
                  <a:spcPts val="600"/>
                </a:spcAft>
              </a:pPr>
              <a:t>11</a:t>
            </a:fld>
            <a:endParaRPr lang="en-US"/>
          </a:p>
        </p:txBody>
      </p:sp>
    </p:spTree>
    <p:extLst>
      <p:ext uri="{BB962C8B-B14F-4D97-AF65-F5344CB8AC3E}">
        <p14:creationId xmlns:p14="http://schemas.microsoft.com/office/powerpoint/2010/main" val="24499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Automobile_Sales3">
            <a:extLst>
              <a:ext uri="{FF2B5EF4-FFF2-40B4-BE49-F238E27FC236}">
                <a16:creationId xmlns:a16="http://schemas.microsoft.com/office/drawing/2014/main" id="{1F07B6F5-5468-404E-975B-F634DD091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3659"/>
            <a:ext cx="12192000" cy="5350680"/>
          </a:xfrm>
          <a:prstGeom prst="rect">
            <a:avLst/>
          </a:prstGeom>
        </p:spPr>
      </p:pic>
    </p:spTree>
    <p:extLst>
      <p:ext uri="{BB962C8B-B14F-4D97-AF65-F5344CB8AC3E}">
        <p14:creationId xmlns:p14="http://schemas.microsoft.com/office/powerpoint/2010/main" val="1412981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Automobile_Sales4">
            <a:extLst>
              <a:ext uri="{FF2B5EF4-FFF2-40B4-BE49-F238E27FC236}">
                <a16:creationId xmlns:a16="http://schemas.microsoft.com/office/drawing/2014/main" id="{BD3972C5-F9D2-4191-852E-CFF4A582F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3659"/>
            <a:ext cx="12192000" cy="5350680"/>
          </a:xfrm>
          <a:prstGeom prst="rect">
            <a:avLst/>
          </a:prstGeom>
        </p:spPr>
      </p:pic>
    </p:spTree>
    <p:extLst>
      <p:ext uri="{BB962C8B-B14F-4D97-AF65-F5344CB8AC3E}">
        <p14:creationId xmlns:p14="http://schemas.microsoft.com/office/powerpoint/2010/main" val="73213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C6D88F1-4FEC-464A-4D1C-B95E76D37EC4}"/>
              </a:ext>
            </a:extLst>
          </p:cNvPr>
          <p:cNvPicPr>
            <a:picLocks noChangeAspect="1"/>
          </p:cNvPicPr>
          <p:nvPr/>
        </p:nvPicPr>
        <p:blipFill rotWithShape="1">
          <a:blip r:embed="rId2"/>
          <a:srcRect/>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E77865-E3FC-72B3-422E-E44A389E3884}"/>
              </a:ext>
            </a:extLst>
          </p:cNvPr>
          <p:cNvSpPr>
            <a:spLocks noGrp="1"/>
          </p:cNvSpPr>
          <p:nvPr>
            <p:ph type="title"/>
          </p:nvPr>
        </p:nvSpPr>
        <p:spPr>
          <a:xfrm>
            <a:off x="838200" y="450860"/>
            <a:ext cx="10515600" cy="662782"/>
          </a:xfrm>
        </p:spPr>
        <p:txBody>
          <a:bodyPr vert="horz" lIns="91440" tIns="45720" rIns="91440" bIns="45720" rtlCol="0" anchor="ctr">
            <a:normAutofit fontScale="90000"/>
          </a:bodyPr>
          <a:lstStyle/>
          <a:p>
            <a:r>
              <a:rPr lang="en-US" dirty="0"/>
              <a:t>RFM Analysis – outcome 1 </a:t>
            </a:r>
          </a:p>
        </p:txBody>
      </p:sp>
      <p:sp>
        <p:nvSpPr>
          <p:cNvPr id="7" name="Content Placeholder 2">
            <a:extLst>
              <a:ext uri="{FF2B5EF4-FFF2-40B4-BE49-F238E27FC236}">
                <a16:creationId xmlns:a16="http://schemas.microsoft.com/office/drawing/2014/main" id="{17D76B8D-B256-47C9-27E0-467C879F4160}"/>
              </a:ext>
            </a:extLst>
          </p:cNvPr>
          <p:cNvSpPr txBox="1">
            <a:spLocks/>
          </p:cNvSpPr>
          <p:nvPr/>
        </p:nvSpPr>
        <p:spPr>
          <a:xfrm>
            <a:off x="838200" y="1583942"/>
            <a:ext cx="10515600" cy="909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Based on the bins, the best customers were identified as those who had the score of 444. </a:t>
            </a:r>
          </a:p>
          <a:p>
            <a:r>
              <a:rPr lang="en-US" sz="2000" dirty="0"/>
              <a:t>The lost customer were identified as those who had a score of 111</a:t>
            </a:r>
          </a:p>
        </p:txBody>
      </p:sp>
      <p:sp>
        <p:nvSpPr>
          <p:cNvPr id="4" name="Slide Number Placeholder 3">
            <a:extLst>
              <a:ext uri="{FF2B5EF4-FFF2-40B4-BE49-F238E27FC236}">
                <a16:creationId xmlns:a16="http://schemas.microsoft.com/office/drawing/2014/main" id="{0AD9F9ED-E14A-BC93-02B3-05EAA310174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AEE2F5A-BF76-400A-93FF-647F4A2C28AC}" type="slidenum">
              <a:rPr lang="en-US">
                <a:solidFill>
                  <a:schemeClr val="tx1">
                    <a:lumMod val="50000"/>
                    <a:lumOff val="50000"/>
                  </a:schemeClr>
                </a:solidFill>
                <a:latin typeface="Calibri" panose="020F0502020204030204"/>
              </a:rPr>
              <a:pPr>
                <a:spcAft>
                  <a:spcPts val="600"/>
                </a:spcAft>
                <a:defRPr/>
              </a:pPr>
              <a:t>14</a:t>
            </a:fld>
            <a:endParaRPr lang="en-US">
              <a:solidFill>
                <a:schemeClr val="tx1">
                  <a:lumMod val="50000"/>
                  <a:lumOff val="50000"/>
                </a:schemeClr>
              </a:solidFill>
              <a:latin typeface="Calibri" panose="020F0502020204030204"/>
            </a:endParaRPr>
          </a:p>
        </p:txBody>
      </p:sp>
      <p:graphicFrame>
        <p:nvGraphicFramePr>
          <p:cNvPr id="6" name="Content Placeholder 2">
            <a:extLst>
              <a:ext uri="{FF2B5EF4-FFF2-40B4-BE49-F238E27FC236}">
                <a16:creationId xmlns:a16="http://schemas.microsoft.com/office/drawing/2014/main" id="{4C852DE2-8DFF-F333-3A95-5F25141ADD39}"/>
              </a:ext>
            </a:extLst>
          </p:cNvPr>
          <p:cNvGraphicFramePr>
            <a:graphicFrameLocks noGrp="1"/>
          </p:cNvGraphicFramePr>
          <p:nvPr>
            <p:ph idx="1"/>
            <p:extLst>
              <p:ext uri="{D42A27DB-BD31-4B8C-83A1-F6EECF244321}">
                <p14:modId xmlns:p14="http://schemas.microsoft.com/office/powerpoint/2010/main" val="3433221959"/>
              </p:ext>
            </p:extLst>
          </p:nvPr>
        </p:nvGraphicFramePr>
        <p:xfrm>
          <a:off x="838200" y="2493817"/>
          <a:ext cx="10515600" cy="3913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0712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7DA9C08-CE20-29D0-1E34-2E8F7A591A2C}"/>
              </a:ext>
            </a:extLst>
          </p:cNvPr>
          <p:cNvPicPr>
            <a:picLocks noChangeAspect="1"/>
          </p:cNvPicPr>
          <p:nvPr/>
        </p:nvPicPr>
        <p:blipFill rotWithShape="1">
          <a:blip r:embed="rId3"/>
          <a:srcRect r="2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64E77865-E3FC-72B3-422E-E44A389E3884}"/>
              </a:ext>
            </a:extLst>
          </p:cNvPr>
          <p:cNvSpPr>
            <a:spLocks noGrp="1"/>
          </p:cNvSpPr>
          <p:nvPr>
            <p:ph type="title"/>
          </p:nvPr>
        </p:nvSpPr>
        <p:spPr/>
        <p:txBody>
          <a:bodyPr vert="horz" lIns="91440" tIns="45720" rIns="91440" bIns="45720" rtlCol="0" anchor="ctr">
            <a:normAutofit/>
          </a:bodyPr>
          <a:lstStyle/>
          <a:p>
            <a:r>
              <a:rPr lang="en-US" dirty="0"/>
              <a:t>RFM Analysis – outcome 2 </a:t>
            </a:r>
          </a:p>
        </p:txBody>
      </p:sp>
      <p:graphicFrame>
        <p:nvGraphicFramePr>
          <p:cNvPr id="6" name="Content Placeholder 2">
            <a:extLst>
              <a:ext uri="{FF2B5EF4-FFF2-40B4-BE49-F238E27FC236}">
                <a16:creationId xmlns:a16="http://schemas.microsoft.com/office/drawing/2014/main" id="{4C852DE2-8DFF-F333-3A95-5F25141ADD39}"/>
              </a:ext>
            </a:extLst>
          </p:cNvPr>
          <p:cNvGraphicFramePr>
            <a:graphicFrameLocks noGrp="1"/>
          </p:cNvGraphicFramePr>
          <p:nvPr>
            <p:ph idx="1"/>
            <p:extLst>
              <p:ext uri="{D42A27DB-BD31-4B8C-83A1-F6EECF244321}">
                <p14:modId xmlns:p14="http://schemas.microsoft.com/office/powerpoint/2010/main" val="182218753"/>
              </p:ext>
            </p:extLst>
          </p:nvPr>
        </p:nvGraphicFramePr>
        <p:xfrm>
          <a:off x="838200" y="2493817"/>
          <a:ext cx="10515600" cy="38625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0AD9F9ED-E14A-BC93-02B3-05EAA3101741}"/>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AAEE2F5A-BF76-400A-93FF-647F4A2C28AC}" type="slidenum">
              <a:rPr lang="en-US">
                <a:solidFill>
                  <a:schemeClr val="tx1">
                    <a:lumMod val="50000"/>
                    <a:lumOff val="50000"/>
                  </a:schemeClr>
                </a:solidFill>
                <a:latin typeface="Calibri" panose="020F0502020204030204"/>
              </a:rPr>
              <a:pPr>
                <a:spcAft>
                  <a:spcPts val="600"/>
                </a:spcAft>
                <a:defRPr/>
              </a:pPr>
              <a:t>15</a:t>
            </a:fld>
            <a:endParaRPr lang="en-US">
              <a:solidFill>
                <a:schemeClr val="tx1">
                  <a:lumMod val="50000"/>
                  <a:lumOff val="50000"/>
                </a:schemeClr>
              </a:solidFill>
              <a:latin typeface="Calibri" panose="020F0502020204030204"/>
            </a:endParaRPr>
          </a:p>
        </p:txBody>
      </p:sp>
      <p:sp>
        <p:nvSpPr>
          <p:cNvPr id="3" name="Content Placeholder 2">
            <a:extLst>
              <a:ext uri="{FF2B5EF4-FFF2-40B4-BE49-F238E27FC236}">
                <a16:creationId xmlns:a16="http://schemas.microsoft.com/office/drawing/2014/main" id="{9428D14C-B0C9-76AC-62FE-8CA9E16DCC95}"/>
              </a:ext>
            </a:extLst>
          </p:cNvPr>
          <p:cNvSpPr txBox="1">
            <a:spLocks/>
          </p:cNvSpPr>
          <p:nvPr/>
        </p:nvSpPr>
        <p:spPr>
          <a:xfrm>
            <a:off x="838200" y="1777906"/>
            <a:ext cx="10515600" cy="9098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Based on the bins, the Loyal customers were identified as those who had the score of 4 for Frequency(ORDERNUMBER) </a:t>
            </a:r>
          </a:p>
          <a:p>
            <a:r>
              <a:rPr lang="en-US" sz="2000" dirty="0"/>
              <a:t>The customer who were identified to be on the verge of churning were from the group having RFM score of as those who had a score of 333, 342, 334. (Sum of RFM scores 9 or 10)</a:t>
            </a:r>
          </a:p>
        </p:txBody>
      </p:sp>
    </p:spTree>
    <p:extLst>
      <p:ext uri="{BB962C8B-B14F-4D97-AF65-F5344CB8AC3E}">
        <p14:creationId xmlns:p14="http://schemas.microsoft.com/office/powerpoint/2010/main" val="178029904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AA68-2223-FFAB-8618-B98A457C5CFF}"/>
              </a:ext>
            </a:extLst>
          </p:cNvPr>
          <p:cNvSpPr>
            <a:spLocks noGrp="1"/>
          </p:cNvSpPr>
          <p:nvPr>
            <p:ph type="title"/>
          </p:nvPr>
        </p:nvSpPr>
        <p:spPr/>
        <p:txBody>
          <a:bodyPr/>
          <a:lstStyle/>
          <a:p>
            <a:r>
              <a:rPr lang="en-US" dirty="0"/>
              <a:t>Project 2 – Market Basket Analysis</a:t>
            </a:r>
          </a:p>
        </p:txBody>
      </p:sp>
      <p:sp>
        <p:nvSpPr>
          <p:cNvPr id="3" name="Content Placeholder 2">
            <a:extLst>
              <a:ext uri="{FF2B5EF4-FFF2-40B4-BE49-F238E27FC236}">
                <a16:creationId xmlns:a16="http://schemas.microsoft.com/office/drawing/2014/main" id="{D4B6E560-FABF-E099-7392-886C8742C708}"/>
              </a:ext>
            </a:extLst>
          </p:cNvPr>
          <p:cNvSpPr>
            <a:spLocks noGrp="1"/>
          </p:cNvSpPr>
          <p:nvPr>
            <p:ph idx="1"/>
          </p:nvPr>
        </p:nvSpPr>
        <p:spPr/>
        <p:txBody>
          <a:bodyPr/>
          <a:lstStyle/>
          <a:p>
            <a:pPr marL="0" indent="0" algn="l">
              <a:buNone/>
            </a:pPr>
            <a:r>
              <a:rPr lang="en-US" b="1" i="0" dirty="0">
                <a:solidFill>
                  <a:srgbClr val="000000"/>
                </a:solidFill>
                <a:effectLst/>
                <a:latin typeface="Inter"/>
              </a:rPr>
              <a:t>Problem Statement:</a:t>
            </a:r>
            <a:endParaRPr lang="en-US" b="0" i="0" dirty="0">
              <a:solidFill>
                <a:srgbClr val="000000"/>
              </a:solidFill>
              <a:effectLst/>
              <a:latin typeface="Inter"/>
            </a:endParaRPr>
          </a:p>
          <a:p>
            <a:pPr marL="0" indent="0" algn="l">
              <a:buNone/>
            </a:pPr>
            <a:r>
              <a:rPr lang="en-US" b="0" i="0" dirty="0">
                <a:solidFill>
                  <a:srgbClr val="000000"/>
                </a:solidFill>
                <a:effectLst/>
                <a:latin typeface="Inter"/>
              </a:rPr>
              <a:t>A grocery store shared the transactional data with you. Your job is to conduct a thorough analysis of Point of Sale (POS) data, identify the most commonly occurring sets of items in the customer orders, and provide recommendations through which a grocery store can increase its revenue by popular combo offers &amp; discounts for customers.</a:t>
            </a:r>
            <a:endParaRPr lang="en-US" dirty="0"/>
          </a:p>
        </p:txBody>
      </p:sp>
      <p:sp>
        <p:nvSpPr>
          <p:cNvPr id="4" name="Slide Number Placeholder 3">
            <a:extLst>
              <a:ext uri="{FF2B5EF4-FFF2-40B4-BE49-F238E27FC236}">
                <a16:creationId xmlns:a16="http://schemas.microsoft.com/office/drawing/2014/main" id="{56990151-67E8-0E06-FFE1-E0B3C1E88B2F}"/>
              </a:ext>
            </a:extLst>
          </p:cNvPr>
          <p:cNvSpPr>
            <a:spLocks noGrp="1"/>
          </p:cNvSpPr>
          <p:nvPr>
            <p:ph type="sldNum" sz="quarter" idx="12"/>
          </p:nvPr>
        </p:nvSpPr>
        <p:spPr/>
        <p:txBody>
          <a:bodyPr/>
          <a:lstStyle/>
          <a:p>
            <a:fld id="{AAEE2F5A-BF76-400A-93FF-647F4A2C28AC}" type="slidenum">
              <a:rPr lang="en-US" smtClean="0"/>
              <a:t>16</a:t>
            </a:fld>
            <a:endParaRPr lang="en-US"/>
          </a:p>
        </p:txBody>
      </p:sp>
    </p:spTree>
    <p:extLst>
      <p:ext uri="{BB962C8B-B14F-4D97-AF65-F5344CB8AC3E}">
        <p14:creationId xmlns:p14="http://schemas.microsoft.com/office/powerpoint/2010/main" val="2496599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B600-479A-AB2B-4AA0-3FEE4A059114}"/>
              </a:ext>
            </a:extLst>
          </p:cNvPr>
          <p:cNvSpPr>
            <a:spLocks noGrp="1"/>
          </p:cNvSpPr>
          <p:nvPr>
            <p:ph type="title"/>
          </p:nvPr>
        </p:nvSpPr>
        <p:spPr>
          <a:xfrm>
            <a:off x="838200" y="365125"/>
            <a:ext cx="10515600" cy="800945"/>
          </a:xfrm>
        </p:spPr>
        <p:txBody>
          <a:bodyPr/>
          <a:lstStyle/>
          <a:p>
            <a:r>
              <a:rPr lang="en-US" dirty="0"/>
              <a:t>Exploratory data Analysis</a:t>
            </a:r>
          </a:p>
        </p:txBody>
      </p:sp>
      <p:sp>
        <p:nvSpPr>
          <p:cNvPr id="3" name="Content Placeholder 2">
            <a:extLst>
              <a:ext uri="{FF2B5EF4-FFF2-40B4-BE49-F238E27FC236}">
                <a16:creationId xmlns:a16="http://schemas.microsoft.com/office/drawing/2014/main" id="{99F628BF-248B-3283-B0C7-4841343D0550}"/>
              </a:ext>
            </a:extLst>
          </p:cNvPr>
          <p:cNvSpPr>
            <a:spLocks noGrp="1"/>
          </p:cNvSpPr>
          <p:nvPr>
            <p:ph idx="1"/>
          </p:nvPr>
        </p:nvSpPr>
        <p:spPr>
          <a:xfrm>
            <a:off x="838200" y="1166070"/>
            <a:ext cx="10515600" cy="5010893"/>
          </a:xfrm>
        </p:spPr>
        <p:txBody>
          <a:bodyPr/>
          <a:lstStyle/>
          <a:p>
            <a:r>
              <a:rPr lang="en-US" sz="2800" dirty="0">
                <a:solidFill>
                  <a:schemeClr val="tx1"/>
                </a:solidFill>
              </a:rPr>
              <a:t>Data Summary: </a:t>
            </a:r>
          </a:p>
          <a:p>
            <a:pPr lvl="1"/>
            <a:r>
              <a:rPr lang="en-US" dirty="0"/>
              <a:t>There are a total of 20641 records and 2 attributes in the dataset provided. </a:t>
            </a:r>
          </a:p>
          <a:p>
            <a:pPr lvl="1"/>
            <a:r>
              <a:rPr lang="en-US" dirty="0"/>
              <a:t>The attributes and data-types provided are: </a:t>
            </a:r>
          </a:p>
          <a:p>
            <a:pPr lvl="1"/>
            <a:endParaRPr lang="en-US" dirty="0"/>
          </a:p>
          <a:p>
            <a:pPr lvl="1"/>
            <a:endParaRPr lang="en-US" dirty="0"/>
          </a:p>
          <a:p>
            <a:pPr lvl="1"/>
            <a:endParaRPr lang="en-US" dirty="0"/>
          </a:p>
          <a:p>
            <a:pPr lvl="1"/>
            <a:endParaRPr lang="en-US" dirty="0"/>
          </a:p>
          <a:p>
            <a:pPr lvl="1"/>
            <a:r>
              <a:rPr lang="en-US" dirty="0"/>
              <a:t>A Total of 37 products of different categories are sold at the store. </a:t>
            </a:r>
          </a:p>
          <a:p>
            <a:pPr lvl="1"/>
            <a:r>
              <a:rPr lang="en-US" dirty="0"/>
              <a:t>The dataset does not have a continuous data available for a thorough time-series analysis. </a:t>
            </a:r>
          </a:p>
          <a:p>
            <a:pPr lvl="1"/>
            <a:endParaRPr lang="en-US" dirty="0"/>
          </a:p>
          <a:p>
            <a:pPr lvl="1"/>
            <a:endParaRPr lang="en-US" dirty="0"/>
          </a:p>
          <a:p>
            <a:pPr lvl="1"/>
            <a:endParaRPr lang="en-US" dirty="0"/>
          </a:p>
          <a:p>
            <a:pPr lvl="2"/>
            <a:endParaRPr lang="en-US" dirty="0"/>
          </a:p>
        </p:txBody>
      </p:sp>
      <p:sp>
        <p:nvSpPr>
          <p:cNvPr id="4" name="Slide Number Placeholder 3">
            <a:extLst>
              <a:ext uri="{FF2B5EF4-FFF2-40B4-BE49-F238E27FC236}">
                <a16:creationId xmlns:a16="http://schemas.microsoft.com/office/drawing/2014/main" id="{371A6221-7934-1645-5E8A-4B3F4D6881A5}"/>
              </a:ext>
            </a:extLst>
          </p:cNvPr>
          <p:cNvSpPr>
            <a:spLocks noGrp="1"/>
          </p:cNvSpPr>
          <p:nvPr>
            <p:ph type="sldNum" sz="quarter" idx="12"/>
          </p:nvPr>
        </p:nvSpPr>
        <p:spPr/>
        <p:txBody>
          <a:bodyPr/>
          <a:lstStyle/>
          <a:p>
            <a:fld id="{AAEE2F5A-BF76-400A-93FF-647F4A2C28AC}" type="slidenum">
              <a:rPr lang="en-US" smtClean="0"/>
              <a:t>17</a:t>
            </a:fld>
            <a:endParaRPr lang="en-US"/>
          </a:p>
        </p:txBody>
      </p:sp>
      <p:graphicFrame>
        <p:nvGraphicFramePr>
          <p:cNvPr id="7" name="Table 7">
            <a:extLst>
              <a:ext uri="{FF2B5EF4-FFF2-40B4-BE49-F238E27FC236}">
                <a16:creationId xmlns:a16="http://schemas.microsoft.com/office/drawing/2014/main" id="{61C47905-61BA-1337-1ACB-576FF57E768B}"/>
              </a:ext>
            </a:extLst>
          </p:cNvPr>
          <p:cNvGraphicFramePr>
            <a:graphicFrameLocks noGrp="1"/>
          </p:cNvGraphicFramePr>
          <p:nvPr>
            <p:extLst>
              <p:ext uri="{D42A27DB-BD31-4B8C-83A1-F6EECF244321}">
                <p14:modId xmlns:p14="http://schemas.microsoft.com/office/powerpoint/2010/main" val="877479944"/>
              </p:ext>
            </p:extLst>
          </p:nvPr>
        </p:nvGraphicFramePr>
        <p:xfrm>
          <a:off x="1612551" y="2439409"/>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68029369"/>
                    </a:ext>
                  </a:extLst>
                </a:gridCol>
                <a:gridCol w="1625600">
                  <a:extLst>
                    <a:ext uri="{9D8B030D-6E8A-4147-A177-3AD203B41FA5}">
                      <a16:colId xmlns:a16="http://schemas.microsoft.com/office/drawing/2014/main" val="1571665973"/>
                    </a:ext>
                  </a:extLst>
                </a:gridCol>
                <a:gridCol w="1625600">
                  <a:extLst>
                    <a:ext uri="{9D8B030D-6E8A-4147-A177-3AD203B41FA5}">
                      <a16:colId xmlns:a16="http://schemas.microsoft.com/office/drawing/2014/main" val="2369331667"/>
                    </a:ext>
                  </a:extLst>
                </a:gridCol>
                <a:gridCol w="1625600">
                  <a:extLst>
                    <a:ext uri="{9D8B030D-6E8A-4147-A177-3AD203B41FA5}">
                      <a16:colId xmlns:a16="http://schemas.microsoft.com/office/drawing/2014/main" val="3029868804"/>
                    </a:ext>
                  </a:extLst>
                </a:gridCol>
                <a:gridCol w="1625600">
                  <a:extLst>
                    <a:ext uri="{9D8B030D-6E8A-4147-A177-3AD203B41FA5}">
                      <a16:colId xmlns:a16="http://schemas.microsoft.com/office/drawing/2014/main" val="1174394399"/>
                    </a:ext>
                  </a:extLst>
                </a:gridCol>
              </a:tblGrid>
              <a:tr h="370840">
                <a:tc>
                  <a:txBody>
                    <a:bodyPr/>
                    <a:lstStyle/>
                    <a:p>
                      <a:r>
                        <a:rPr lang="en-US" dirty="0"/>
                        <a:t>#</a:t>
                      </a:r>
                    </a:p>
                  </a:txBody>
                  <a:tcPr/>
                </a:tc>
                <a:tc>
                  <a:txBody>
                    <a:bodyPr/>
                    <a:lstStyle/>
                    <a:p>
                      <a:r>
                        <a:rPr lang="en-US" dirty="0"/>
                        <a:t>Column</a:t>
                      </a:r>
                    </a:p>
                  </a:txBody>
                  <a:tcPr/>
                </a:tc>
                <a:tc>
                  <a:txBody>
                    <a:bodyPr/>
                    <a:lstStyle/>
                    <a:p>
                      <a:r>
                        <a:rPr lang="en-US" dirty="0"/>
                        <a:t>Non-Null</a:t>
                      </a:r>
                    </a:p>
                  </a:txBody>
                  <a:tcPr/>
                </a:tc>
                <a:tc>
                  <a:txBody>
                    <a:bodyPr/>
                    <a:lstStyle/>
                    <a:p>
                      <a:r>
                        <a:rPr lang="en-US" dirty="0"/>
                        <a:t>Count</a:t>
                      </a:r>
                    </a:p>
                  </a:txBody>
                  <a:tcPr/>
                </a:tc>
                <a:tc>
                  <a:txBody>
                    <a:bodyPr/>
                    <a:lstStyle/>
                    <a:p>
                      <a:r>
                        <a:rPr lang="en-US" dirty="0" err="1"/>
                        <a:t>Dtype</a:t>
                      </a:r>
                      <a:endParaRPr lang="en-US" dirty="0"/>
                    </a:p>
                  </a:txBody>
                  <a:tcPr/>
                </a:tc>
                <a:extLst>
                  <a:ext uri="{0D108BD9-81ED-4DB2-BD59-A6C34878D82A}">
                    <a16:rowId xmlns:a16="http://schemas.microsoft.com/office/drawing/2014/main" val="974867974"/>
                  </a:ext>
                </a:extLst>
              </a:tr>
              <a:tr h="370840">
                <a:tc>
                  <a:txBody>
                    <a:bodyPr/>
                    <a:lstStyle/>
                    <a:p>
                      <a:r>
                        <a:rPr lang="en-US" dirty="0"/>
                        <a:t>0</a:t>
                      </a:r>
                    </a:p>
                  </a:txBody>
                  <a:tcPr/>
                </a:tc>
                <a:tc>
                  <a:txBody>
                    <a:bodyPr/>
                    <a:lstStyle/>
                    <a:p>
                      <a:r>
                        <a:rPr lang="en-US" dirty="0" err="1"/>
                        <a:t>Order_id</a:t>
                      </a:r>
                      <a:endParaRPr lang="en-US" dirty="0"/>
                    </a:p>
                  </a:txBody>
                  <a:tcPr/>
                </a:tc>
                <a:tc>
                  <a:txBody>
                    <a:bodyPr/>
                    <a:lstStyle/>
                    <a:p>
                      <a:r>
                        <a:rPr lang="en-US" dirty="0"/>
                        <a:t>20641</a:t>
                      </a:r>
                    </a:p>
                  </a:txBody>
                  <a:tcPr/>
                </a:tc>
                <a:tc>
                  <a:txBody>
                    <a:bodyPr/>
                    <a:lstStyle/>
                    <a:p>
                      <a:r>
                        <a:rPr lang="en-US" dirty="0"/>
                        <a:t>Non-Null</a:t>
                      </a:r>
                    </a:p>
                  </a:txBody>
                  <a:tcPr/>
                </a:tc>
                <a:tc>
                  <a:txBody>
                    <a:bodyPr/>
                    <a:lstStyle/>
                    <a:p>
                      <a:r>
                        <a:rPr lang="en-US" dirty="0"/>
                        <a:t>Int64</a:t>
                      </a:r>
                    </a:p>
                  </a:txBody>
                  <a:tcPr/>
                </a:tc>
                <a:extLst>
                  <a:ext uri="{0D108BD9-81ED-4DB2-BD59-A6C34878D82A}">
                    <a16:rowId xmlns:a16="http://schemas.microsoft.com/office/drawing/2014/main" val="979503879"/>
                  </a:ext>
                </a:extLst>
              </a:tr>
              <a:tr h="370840">
                <a:tc>
                  <a:txBody>
                    <a:bodyPr/>
                    <a:lstStyle/>
                    <a:p>
                      <a:r>
                        <a:rPr lang="en-US" dirty="0"/>
                        <a:t>1</a:t>
                      </a:r>
                    </a:p>
                  </a:txBody>
                  <a:tcPr/>
                </a:tc>
                <a:tc>
                  <a:txBody>
                    <a:bodyPr/>
                    <a:lstStyle/>
                    <a:p>
                      <a:r>
                        <a:rPr lang="en-US" dirty="0"/>
                        <a:t>Product</a:t>
                      </a:r>
                    </a:p>
                  </a:txBody>
                  <a:tcPr/>
                </a:tc>
                <a:tc>
                  <a:txBody>
                    <a:bodyPr/>
                    <a:lstStyle/>
                    <a:p>
                      <a:r>
                        <a:rPr lang="en-US" dirty="0"/>
                        <a:t>20641</a:t>
                      </a:r>
                    </a:p>
                  </a:txBody>
                  <a:tcPr/>
                </a:tc>
                <a:tc>
                  <a:txBody>
                    <a:bodyPr/>
                    <a:lstStyle/>
                    <a:p>
                      <a:r>
                        <a:rPr lang="en-US" dirty="0"/>
                        <a:t>Non-Null</a:t>
                      </a:r>
                    </a:p>
                  </a:txBody>
                  <a:tcPr/>
                </a:tc>
                <a:tc>
                  <a:txBody>
                    <a:bodyPr/>
                    <a:lstStyle/>
                    <a:p>
                      <a:r>
                        <a:rPr lang="en-US" dirty="0"/>
                        <a:t>object</a:t>
                      </a:r>
                    </a:p>
                  </a:txBody>
                  <a:tcPr/>
                </a:tc>
                <a:extLst>
                  <a:ext uri="{0D108BD9-81ED-4DB2-BD59-A6C34878D82A}">
                    <a16:rowId xmlns:a16="http://schemas.microsoft.com/office/drawing/2014/main" val="919307202"/>
                  </a:ext>
                </a:extLst>
              </a:tr>
            </a:tbl>
          </a:graphicData>
        </a:graphic>
      </p:graphicFrame>
    </p:spTree>
    <p:extLst>
      <p:ext uri="{BB962C8B-B14F-4D97-AF65-F5344CB8AC3E}">
        <p14:creationId xmlns:p14="http://schemas.microsoft.com/office/powerpoint/2010/main" val="40205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EA72-D0BA-A94E-E79E-A1AB0259ACD8}"/>
              </a:ext>
            </a:extLst>
          </p:cNvPr>
          <p:cNvSpPr>
            <a:spLocks noGrp="1"/>
          </p:cNvSpPr>
          <p:nvPr>
            <p:ph type="title"/>
          </p:nvPr>
        </p:nvSpPr>
        <p:spPr>
          <a:xfrm>
            <a:off x="838200" y="365125"/>
            <a:ext cx="10515600" cy="666721"/>
          </a:xfrm>
        </p:spPr>
        <p:txBody>
          <a:bodyPr>
            <a:normAutofit fontScale="90000"/>
          </a:bodyPr>
          <a:lstStyle/>
          <a:p>
            <a:r>
              <a:rPr lang="en-US" dirty="0"/>
              <a:t>Order trend – day wise</a:t>
            </a:r>
          </a:p>
        </p:txBody>
      </p:sp>
      <p:sp>
        <p:nvSpPr>
          <p:cNvPr id="4" name="Slide Number Placeholder 3">
            <a:extLst>
              <a:ext uri="{FF2B5EF4-FFF2-40B4-BE49-F238E27FC236}">
                <a16:creationId xmlns:a16="http://schemas.microsoft.com/office/drawing/2014/main" id="{CD029960-DD9E-FCB7-94CA-4B99F031C05C}"/>
              </a:ext>
            </a:extLst>
          </p:cNvPr>
          <p:cNvSpPr>
            <a:spLocks noGrp="1"/>
          </p:cNvSpPr>
          <p:nvPr>
            <p:ph type="sldNum" sz="quarter" idx="12"/>
          </p:nvPr>
        </p:nvSpPr>
        <p:spPr/>
        <p:txBody>
          <a:bodyPr/>
          <a:lstStyle/>
          <a:p>
            <a:fld id="{AAEE2F5A-BF76-400A-93FF-647F4A2C28AC}" type="slidenum">
              <a:rPr lang="en-US" smtClean="0"/>
              <a:t>18</a:t>
            </a:fld>
            <a:endParaRPr lang="en-US"/>
          </a:p>
        </p:txBody>
      </p:sp>
      <p:pic>
        <p:nvPicPr>
          <p:cNvPr id="2052" name="Picture 4">
            <a:extLst>
              <a:ext uri="{FF2B5EF4-FFF2-40B4-BE49-F238E27FC236}">
                <a16:creationId xmlns:a16="http://schemas.microsoft.com/office/drawing/2014/main" id="{3F1F1E1D-2276-1176-057E-8633EB9A7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5" y="942108"/>
            <a:ext cx="11416146" cy="531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31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23D048-3C27-3F80-9AFB-982ECB99F212}"/>
              </a:ext>
            </a:extLst>
          </p:cNvPr>
          <p:cNvSpPr>
            <a:spLocks noGrp="1"/>
          </p:cNvSpPr>
          <p:nvPr>
            <p:ph type="title"/>
          </p:nvPr>
        </p:nvSpPr>
        <p:spPr>
          <a:xfrm>
            <a:off x="1046746" y="586822"/>
            <a:ext cx="3560252" cy="1645920"/>
          </a:xfrm>
        </p:spPr>
        <p:txBody>
          <a:bodyPr>
            <a:normAutofit/>
          </a:bodyPr>
          <a:lstStyle/>
          <a:p>
            <a:r>
              <a:rPr lang="en-US" sz="3200"/>
              <a:t>Order trend - monthly</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2">
            <a:extLst>
              <a:ext uri="{FF2B5EF4-FFF2-40B4-BE49-F238E27FC236}">
                <a16:creationId xmlns:a16="http://schemas.microsoft.com/office/drawing/2014/main" id="{A484FF0D-0173-C48A-7C7B-8CBDE920D2FE}"/>
              </a:ext>
            </a:extLst>
          </p:cNvPr>
          <p:cNvSpPr>
            <a:spLocks noGrp="1"/>
          </p:cNvSpPr>
          <p:nvPr>
            <p:ph idx="1"/>
          </p:nvPr>
        </p:nvSpPr>
        <p:spPr>
          <a:xfrm>
            <a:off x="5351164" y="586822"/>
            <a:ext cx="6002636" cy="1645920"/>
          </a:xfrm>
        </p:spPr>
        <p:txBody>
          <a:bodyPr anchor="ctr">
            <a:normAutofit/>
          </a:bodyPr>
          <a:lstStyle/>
          <a:p>
            <a:r>
              <a:rPr lang="en-US" sz="1800"/>
              <a:t>Downward trend of the number of orders can be observed.</a:t>
            </a:r>
          </a:p>
          <a:p>
            <a:endParaRPr lang="en-US" sz="1800"/>
          </a:p>
        </p:txBody>
      </p:sp>
      <p:pic>
        <p:nvPicPr>
          <p:cNvPr id="5" name="slide2" descr="Sheet 1">
            <a:extLst>
              <a:ext uri="{FF2B5EF4-FFF2-40B4-BE49-F238E27FC236}">
                <a16:creationId xmlns:a16="http://schemas.microsoft.com/office/drawing/2014/main" id="{A5F746CD-6DBF-6EEB-C5F6-0036B902F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23" y="2734056"/>
            <a:ext cx="11103439" cy="3483864"/>
          </a:xfrm>
          <a:prstGeom prst="rect">
            <a:avLst/>
          </a:prstGeom>
        </p:spPr>
      </p:pic>
      <p:sp>
        <p:nvSpPr>
          <p:cNvPr id="4" name="Slide Number Placeholder 3">
            <a:extLst>
              <a:ext uri="{FF2B5EF4-FFF2-40B4-BE49-F238E27FC236}">
                <a16:creationId xmlns:a16="http://schemas.microsoft.com/office/drawing/2014/main" id="{90E1AD12-DD48-8ED1-2AA8-0159B11E773C}"/>
              </a:ext>
            </a:extLst>
          </p:cNvPr>
          <p:cNvSpPr>
            <a:spLocks noGrp="1"/>
          </p:cNvSpPr>
          <p:nvPr>
            <p:ph type="sldNum" sz="quarter" idx="12"/>
          </p:nvPr>
        </p:nvSpPr>
        <p:spPr>
          <a:xfrm>
            <a:off x="8610600" y="6356350"/>
            <a:ext cx="2743200" cy="365125"/>
          </a:xfrm>
        </p:spPr>
        <p:txBody>
          <a:bodyPr>
            <a:normAutofit/>
          </a:bodyPr>
          <a:lstStyle/>
          <a:p>
            <a:pPr>
              <a:spcAft>
                <a:spcPts val="600"/>
              </a:spcAft>
            </a:pPr>
            <a:fld id="{AAEE2F5A-BF76-400A-93FF-647F4A2C28AC}" type="slidenum">
              <a:rPr lang="en-US">
                <a:solidFill>
                  <a:schemeClr val="tx1">
                    <a:lumMod val="50000"/>
                    <a:lumOff val="50000"/>
                  </a:schemeClr>
                </a:solidFill>
              </a:rPr>
              <a:pPr>
                <a:spcAft>
                  <a:spcPts val="600"/>
                </a:spcAft>
              </a:pPr>
              <a:t>19</a:t>
            </a:fld>
            <a:endParaRPr lang="en-US">
              <a:solidFill>
                <a:schemeClr val="tx1">
                  <a:lumMod val="50000"/>
                  <a:lumOff val="50000"/>
                </a:schemeClr>
              </a:solidFill>
            </a:endParaRPr>
          </a:p>
        </p:txBody>
      </p:sp>
    </p:spTree>
    <p:extLst>
      <p:ext uri="{BB962C8B-B14F-4D97-AF65-F5344CB8AC3E}">
        <p14:creationId xmlns:p14="http://schemas.microsoft.com/office/powerpoint/2010/main" val="1197682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AA68-2223-FFAB-8618-B98A457C5CFF}"/>
              </a:ext>
            </a:extLst>
          </p:cNvPr>
          <p:cNvSpPr>
            <a:spLocks noGrp="1"/>
          </p:cNvSpPr>
          <p:nvPr>
            <p:ph type="title"/>
          </p:nvPr>
        </p:nvSpPr>
        <p:spPr/>
        <p:txBody>
          <a:bodyPr/>
          <a:lstStyle/>
          <a:p>
            <a:r>
              <a:rPr lang="en-US" dirty="0"/>
              <a:t>Project 1 – RFM Analytics</a:t>
            </a:r>
          </a:p>
        </p:txBody>
      </p:sp>
      <p:sp>
        <p:nvSpPr>
          <p:cNvPr id="3" name="Content Placeholder 2">
            <a:extLst>
              <a:ext uri="{FF2B5EF4-FFF2-40B4-BE49-F238E27FC236}">
                <a16:creationId xmlns:a16="http://schemas.microsoft.com/office/drawing/2014/main" id="{D4B6E560-FABF-E099-7392-886C8742C708}"/>
              </a:ext>
            </a:extLst>
          </p:cNvPr>
          <p:cNvSpPr>
            <a:spLocks noGrp="1"/>
          </p:cNvSpPr>
          <p:nvPr>
            <p:ph idx="1"/>
          </p:nvPr>
        </p:nvSpPr>
        <p:spPr/>
        <p:txBody>
          <a:bodyPr/>
          <a:lstStyle/>
          <a:p>
            <a:pPr marL="0" indent="0" algn="l">
              <a:buNone/>
            </a:pPr>
            <a:r>
              <a:rPr lang="en-US" b="1" i="0" dirty="0">
                <a:solidFill>
                  <a:srgbClr val="000000"/>
                </a:solidFill>
                <a:effectLst/>
                <a:latin typeface="Inter"/>
              </a:rPr>
              <a:t>Problem Statement:</a:t>
            </a:r>
            <a:endParaRPr lang="en-US" b="0" i="0" dirty="0">
              <a:solidFill>
                <a:srgbClr val="000000"/>
              </a:solidFill>
              <a:effectLst/>
              <a:latin typeface="Inter"/>
            </a:endParaRPr>
          </a:p>
          <a:p>
            <a:pPr marL="0" indent="0" algn="l">
              <a:buNone/>
            </a:pPr>
            <a:r>
              <a:rPr lang="en-US" b="0" i="0" dirty="0">
                <a:solidFill>
                  <a:srgbClr val="000000"/>
                </a:solidFill>
                <a:effectLst/>
                <a:latin typeface="Inter"/>
              </a:rPr>
              <a:t>An automobile parts manufacturing company has collected data on transactions for 3 years. They do not have any in-house data science team, thus they have hired you as their consultant. Your job is to use your data science skills to find the underlying buying patterns of the customers, provide the company with suitable insights about their customers, and recommend customized marketing strategies for different segments of customers.</a:t>
            </a:r>
          </a:p>
          <a:p>
            <a:endParaRPr lang="en-US" dirty="0"/>
          </a:p>
        </p:txBody>
      </p:sp>
      <p:sp>
        <p:nvSpPr>
          <p:cNvPr id="4" name="Slide Number Placeholder 3">
            <a:extLst>
              <a:ext uri="{FF2B5EF4-FFF2-40B4-BE49-F238E27FC236}">
                <a16:creationId xmlns:a16="http://schemas.microsoft.com/office/drawing/2014/main" id="{56990151-67E8-0E06-FFE1-E0B3C1E88B2F}"/>
              </a:ext>
            </a:extLst>
          </p:cNvPr>
          <p:cNvSpPr>
            <a:spLocks noGrp="1"/>
          </p:cNvSpPr>
          <p:nvPr>
            <p:ph type="sldNum" sz="quarter" idx="12"/>
          </p:nvPr>
        </p:nvSpPr>
        <p:spPr/>
        <p:txBody>
          <a:bodyPr/>
          <a:lstStyle/>
          <a:p>
            <a:fld id="{AAEE2F5A-BF76-400A-93FF-647F4A2C28AC}" type="slidenum">
              <a:rPr lang="en-US" smtClean="0"/>
              <a:t>2</a:t>
            </a:fld>
            <a:endParaRPr lang="en-US"/>
          </a:p>
        </p:txBody>
      </p:sp>
    </p:spTree>
    <p:extLst>
      <p:ext uri="{BB962C8B-B14F-4D97-AF65-F5344CB8AC3E}">
        <p14:creationId xmlns:p14="http://schemas.microsoft.com/office/powerpoint/2010/main" val="66952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70E0D-BD5A-6EE9-CB97-58ED657CA2E6}"/>
              </a:ext>
            </a:extLst>
          </p:cNvPr>
          <p:cNvSpPr>
            <a:spLocks noGrp="1"/>
          </p:cNvSpPr>
          <p:nvPr>
            <p:ph type="title"/>
          </p:nvPr>
        </p:nvSpPr>
        <p:spPr>
          <a:xfrm>
            <a:off x="838200" y="365125"/>
            <a:ext cx="10515600" cy="540039"/>
          </a:xfrm>
        </p:spPr>
        <p:txBody>
          <a:bodyPr>
            <a:normAutofit fontScale="90000"/>
          </a:bodyPr>
          <a:lstStyle/>
          <a:p>
            <a:r>
              <a:rPr lang="en-US" dirty="0"/>
              <a:t>Count plot – Product group</a:t>
            </a:r>
          </a:p>
        </p:txBody>
      </p:sp>
      <p:sp>
        <p:nvSpPr>
          <p:cNvPr id="4" name="Slide Number Placeholder 3">
            <a:extLst>
              <a:ext uri="{FF2B5EF4-FFF2-40B4-BE49-F238E27FC236}">
                <a16:creationId xmlns:a16="http://schemas.microsoft.com/office/drawing/2014/main" id="{CDD1D66C-B6F6-F9C6-A3DF-D213D8902182}"/>
              </a:ext>
            </a:extLst>
          </p:cNvPr>
          <p:cNvSpPr>
            <a:spLocks noGrp="1"/>
          </p:cNvSpPr>
          <p:nvPr>
            <p:ph type="sldNum" sz="quarter" idx="12"/>
          </p:nvPr>
        </p:nvSpPr>
        <p:spPr/>
        <p:txBody>
          <a:bodyPr/>
          <a:lstStyle/>
          <a:p>
            <a:fld id="{AAEE2F5A-BF76-400A-93FF-647F4A2C28AC}" type="slidenum">
              <a:rPr lang="en-US" smtClean="0"/>
              <a:t>20</a:t>
            </a:fld>
            <a:endParaRPr lang="en-US"/>
          </a:p>
        </p:txBody>
      </p:sp>
      <p:pic>
        <p:nvPicPr>
          <p:cNvPr id="5" name="slide2" descr="Sheet 1">
            <a:extLst>
              <a:ext uri="{FF2B5EF4-FFF2-40B4-BE49-F238E27FC236}">
                <a16:creationId xmlns:a16="http://schemas.microsoft.com/office/drawing/2014/main" id="{5FAFEC61-07DD-807D-E534-B1308C772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8290"/>
            <a:ext cx="12192000" cy="5368059"/>
          </a:xfrm>
          <a:prstGeom prst="rect">
            <a:avLst/>
          </a:prstGeom>
        </p:spPr>
      </p:pic>
    </p:spTree>
    <p:extLst>
      <p:ext uri="{BB962C8B-B14F-4D97-AF65-F5344CB8AC3E}">
        <p14:creationId xmlns:p14="http://schemas.microsoft.com/office/powerpoint/2010/main" val="133048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5DA296-A287-C51A-CF61-ADD0CED6252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Market Basket Analysis – Grocery Order data</a:t>
            </a:r>
          </a:p>
        </p:txBody>
      </p:sp>
      <p:sp>
        <p:nvSpPr>
          <p:cNvPr id="4" name="Slide Number Placeholder 3">
            <a:extLst>
              <a:ext uri="{FF2B5EF4-FFF2-40B4-BE49-F238E27FC236}">
                <a16:creationId xmlns:a16="http://schemas.microsoft.com/office/drawing/2014/main" id="{CFF582B6-304A-ECB8-8958-87E4D5D82694}"/>
              </a:ext>
            </a:extLst>
          </p:cNvPr>
          <p:cNvSpPr>
            <a:spLocks noGrp="1"/>
          </p:cNvSpPr>
          <p:nvPr>
            <p:ph type="sldNum" sz="quarter" idx="12"/>
          </p:nvPr>
        </p:nvSpPr>
        <p:spPr>
          <a:xfrm>
            <a:off x="11704320" y="6455664"/>
            <a:ext cx="448056" cy="365125"/>
          </a:xfrm>
        </p:spPr>
        <p:txBody>
          <a:bodyPr>
            <a:normAutofit/>
          </a:bodyPr>
          <a:lstStyle/>
          <a:p>
            <a:pPr>
              <a:spcAft>
                <a:spcPts val="600"/>
              </a:spcAft>
            </a:pPr>
            <a:fld id="{AAEE2F5A-BF76-400A-93FF-647F4A2C28AC}" type="slidenum">
              <a:rPr lang="en-US" sz="1100">
                <a:solidFill>
                  <a:schemeClr val="tx1">
                    <a:lumMod val="50000"/>
                    <a:lumOff val="50000"/>
                  </a:schemeClr>
                </a:solidFill>
              </a:rPr>
              <a:pPr>
                <a:spcAft>
                  <a:spcPts val="600"/>
                </a:spcAft>
              </a:pPr>
              <a:t>21</a:t>
            </a:fld>
            <a:endParaRPr lang="en-US" sz="1100">
              <a:solidFill>
                <a:schemeClr val="tx1">
                  <a:lumMod val="50000"/>
                  <a:lumOff val="50000"/>
                </a:schemeClr>
              </a:solidFill>
            </a:endParaRPr>
          </a:p>
        </p:txBody>
      </p:sp>
      <p:graphicFrame>
        <p:nvGraphicFramePr>
          <p:cNvPr id="20" name="Content Placeholder 2">
            <a:extLst>
              <a:ext uri="{FF2B5EF4-FFF2-40B4-BE49-F238E27FC236}">
                <a16:creationId xmlns:a16="http://schemas.microsoft.com/office/drawing/2014/main" id="{601F5B8E-17FF-28F0-FFB7-716F1CD825F0}"/>
              </a:ext>
            </a:extLst>
          </p:cNvPr>
          <p:cNvGraphicFramePr>
            <a:graphicFrameLocks noGrp="1"/>
          </p:cNvGraphicFramePr>
          <p:nvPr>
            <p:ph idx="1"/>
            <p:extLst>
              <p:ext uri="{D42A27DB-BD31-4B8C-83A1-F6EECF244321}">
                <p14:modId xmlns:p14="http://schemas.microsoft.com/office/powerpoint/2010/main" val="20340733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8829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02525-098C-BE16-85B3-E112471A55F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Knime workflow</a:t>
            </a:r>
          </a:p>
        </p:txBody>
      </p:sp>
      <p:pic>
        <p:nvPicPr>
          <p:cNvPr id="6" name="Content Placeholder 5">
            <a:extLst>
              <a:ext uri="{FF2B5EF4-FFF2-40B4-BE49-F238E27FC236}">
                <a16:creationId xmlns:a16="http://schemas.microsoft.com/office/drawing/2014/main" id="{CE26669B-A0DB-7321-0F4B-4A78899AA2E5}"/>
              </a:ext>
            </a:extLst>
          </p:cNvPr>
          <p:cNvPicPr>
            <a:picLocks noGrp="1" noChangeAspect="1"/>
          </p:cNvPicPr>
          <p:nvPr>
            <p:ph idx="1"/>
          </p:nvPr>
        </p:nvPicPr>
        <p:blipFill>
          <a:blip r:embed="rId2"/>
          <a:stretch>
            <a:fillRect/>
          </a:stretch>
        </p:blipFill>
        <p:spPr>
          <a:xfrm>
            <a:off x="432225" y="2524706"/>
            <a:ext cx="11327549" cy="3335334"/>
          </a:xfrm>
          <a:prstGeom prst="rect">
            <a:avLst/>
          </a:prstGeom>
        </p:spPr>
      </p:pic>
      <p:sp>
        <p:nvSpPr>
          <p:cNvPr id="4" name="Slide Number Placeholder 3">
            <a:extLst>
              <a:ext uri="{FF2B5EF4-FFF2-40B4-BE49-F238E27FC236}">
                <a16:creationId xmlns:a16="http://schemas.microsoft.com/office/drawing/2014/main" id="{EA9E9209-FCE0-7456-7A4F-A63DA95C3207}"/>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AAEE2F5A-BF76-400A-93FF-647F4A2C28AC}"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spTree>
    <p:extLst>
      <p:ext uri="{BB962C8B-B14F-4D97-AF65-F5344CB8AC3E}">
        <p14:creationId xmlns:p14="http://schemas.microsoft.com/office/powerpoint/2010/main" val="145275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76A16-D5BE-6913-6644-57DF43407031}"/>
              </a:ext>
            </a:extLst>
          </p:cNvPr>
          <p:cNvSpPr>
            <a:spLocks noGrp="1"/>
          </p:cNvSpPr>
          <p:nvPr>
            <p:ph type="title"/>
          </p:nvPr>
        </p:nvSpPr>
        <p:spPr>
          <a:xfrm>
            <a:off x="838200" y="365125"/>
            <a:ext cx="10515600" cy="595457"/>
          </a:xfrm>
        </p:spPr>
        <p:txBody>
          <a:bodyPr>
            <a:normAutofit fontScale="90000"/>
          </a:bodyPr>
          <a:lstStyle/>
          <a:p>
            <a:r>
              <a:rPr lang="en-US" dirty="0"/>
              <a:t>MBA recommendation table (snippet).</a:t>
            </a:r>
          </a:p>
        </p:txBody>
      </p:sp>
      <p:sp>
        <p:nvSpPr>
          <p:cNvPr id="4" name="Slide Number Placeholder 3">
            <a:extLst>
              <a:ext uri="{FF2B5EF4-FFF2-40B4-BE49-F238E27FC236}">
                <a16:creationId xmlns:a16="http://schemas.microsoft.com/office/drawing/2014/main" id="{AC187427-618D-BEDB-1E40-C61D615DE13A}"/>
              </a:ext>
            </a:extLst>
          </p:cNvPr>
          <p:cNvSpPr>
            <a:spLocks noGrp="1"/>
          </p:cNvSpPr>
          <p:nvPr>
            <p:ph type="sldNum" sz="quarter" idx="12"/>
          </p:nvPr>
        </p:nvSpPr>
        <p:spPr/>
        <p:txBody>
          <a:bodyPr/>
          <a:lstStyle/>
          <a:p>
            <a:fld id="{AAEE2F5A-BF76-400A-93FF-647F4A2C28AC}" type="slidenum">
              <a:rPr lang="en-US" smtClean="0"/>
              <a:t>23</a:t>
            </a:fld>
            <a:endParaRPr lang="en-US"/>
          </a:p>
        </p:txBody>
      </p:sp>
      <p:pic>
        <p:nvPicPr>
          <p:cNvPr id="5" name="Content Placeholder 5">
            <a:extLst>
              <a:ext uri="{FF2B5EF4-FFF2-40B4-BE49-F238E27FC236}">
                <a16:creationId xmlns:a16="http://schemas.microsoft.com/office/drawing/2014/main" id="{56A521C9-A35D-97D0-917C-C6B20B7DE900}"/>
              </a:ext>
            </a:extLst>
          </p:cNvPr>
          <p:cNvPicPr>
            <a:picLocks noGrp="1" noChangeAspect="1"/>
          </p:cNvPicPr>
          <p:nvPr>
            <p:ph idx="1"/>
          </p:nvPr>
        </p:nvPicPr>
        <p:blipFill rotWithShape="1">
          <a:blip r:embed="rId2"/>
          <a:srcRect r="15154" b="2"/>
          <a:stretch/>
        </p:blipFill>
        <p:spPr>
          <a:xfrm>
            <a:off x="838199" y="1019554"/>
            <a:ext cx="10781145" cy="5336795"/>
          </a:xfrm>
          <a:prstGeom prst="rect">
            <a:avLst/>
          </a:prstGeom>
        </p:spPr>
      </p:pic>
    </p:spTree>
    <p:extLst>
      <p:ext uri="{BB962C8B-B14F-4D97-AF65-F5344CB8AC3E}">
        <p14:creationId xmlns:p14="http://schemas.microsoft.com/office/powerpoint/2010/main" val="2217243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7835-4BCB-BD39-8588-F9BB0E56DFCA}"/>
              </a:ext>
            </a:extLst>
          </p:cNvPr>
          <p:cNvSpPr>
            <a:spLocks noGrp="1"/>
          </p:cNvSpPr>
          <p:nvPr>
            <p:ph type="title"/>
          </p:nvPr>
        </p:nvSpPr>
        <p:spPr>
          <a:xfrm>
            <a:off x="838200" y="365125"/>
            <a:ext cx="10515600" cy="752475"/>
          </a:xfrm>
        </p:spPr>
        <p:txBody>
          <a:bodyPr/>
          <a:lstStyle/>
          <a:p>
            <a:r>
              <a:rPr lang="en-US" dirty="0"/>
              <a:t>Explanations of the recommendation table:</a:t>
            </a:r>
          </a:p>
        </p:txBody>
      </p:sp>
      <p:sp>
        <p:nvSpPr>
          <p:cNvPr id="4" name="Slide Number Placeholder 3">
            <a:extLst>
              <a:ext uri="{FF2B5EF4-FFF2-40B4-BE49-F238E27FC236}">
                <a16:creationId xmlns:a16="http://schemas.microsoft.com/office/drawing/2014/main" id="{E1B05A37-E6DB-4FA4-D917-A10A32EC19BA}"/>
              </a:ext>
            </a:extLst>
          </p:cNvPr>
          <p:cNvSpPr>
            <a:spLocks noGrp="1"/>
          </p:cNvSpPr>
          <p:nvPr>
            <p:ph type="sldNum" sz="quarter" idx="12"/>
          </p:nvPr>
        </p:nvSpPr>
        <p:spPr/>
        <p:txBody>
          <a:bodyPr/>
          <a:lstStyle/>
          <a:p>
            <a:fld id="{AAEE2F5A-BF76-400A-93FF-647F4A2C28AC}" type="slidenum">
              <a:rPr lang="en-US" smtClean="0"/>
              <a:t>24</a:t>
            </a:fld>
            <a:endParaRPr lang="en-US"/>
          </a:p>
        </p:txBody>
      </p:sp>
      <p:sp>
        <p:nvSpPr>
          <p:cNvPr id="5" name="Content Placeholder 9">
            <a:extLst>
              <a:ext uri="{FF2B5EF4-FFF2-40B4-BE49-F238E27FC236}">
                <a16:creationId xmlns:a16="http://schemas.microsoft.com/office/drawing/2014/main" id="{D7970F50-BADE-9068-CEC7-D31ED003C5A5}"/>
              </a:ext>
            </a:extLst>
          </p:cNvPr>
          <p:cNvSpPr>
            <a:spLocks noGrp="1"/>
          </p:cNvSpPr>
          <p:nvPr>
            <p:ph idx="1"/>
          </p:nvPr>
        </p:nvSpPr>
        <p:spPr>
          <a:xfrm>
            <a:off x="838200" y="1283855"/>
            <a:ext cx="10515600" cy="4893108"/>
          </a:xfrm>
        </p:spPr>
        <p:txBody>
          <a:bodyPr anchor="ctr">
            <a:normAutofit/>
          </a:bodyPr>
          <a:lstStyle/>
          <a:p>
            <a:r>
              <a:rPr lang="en-US" sz="2000" dirty="0"/>
              <a:t>The Column Items is the list of the products that are ordered. </a:t>
            </a:r>
          </a:p>
          <a:p>
            <a:r>
              <a:rPr lang="en-US" sz="2000" dirty="0"/>
              <a:t>Market Basket Analysis recommends the items in the field ‘Consequent’ . </a:t>
            </a:r>
          </a:p>
          <a:p>
            <a:r>
              <a:rPr lang="en-US" sz="2000" dirty="0"/>
              <a:t>Lift signifies the chances of the customer buying the consequent item if s/he has bought the items in the ‘Item’ bucket. </a:t>
            </a:r>
          </a:p>
          <a:p>
            <a:r>
              <a:rPr lang="en-US" sz="2000" dirty="0"/>
              <a:t>Ex: For the first row, the chances of the customer buying the item: ‘paper towels’ are higher by 2.194 times if s/he has bought the items as mentioned in the column: ‘Item’. </a:t>
            </a:r>
          </a:p>
          <a:p>
            <a:r>
              <a:rPr lang="en-US" sz="2000" dirty="0"/>
              <a:t>The support for this row is 0.031. This means that for the items in this bucket(e.g. egg, the number of transactions containing egg /total number of transactions = 0.031)</a:t>
            </a:r>
          </a:p>
          <a:p>
            <a:r>
              <a:rPr lang="en-US" sz="2000" dirty="0"/>
              <a:t>Confidence for the first row is 0.795 indicates that there is 79.5% probability that if the customer has bought egg, ice cream, pasta, lunch meat, then s/he will purchase paper towel as well. </a:t>
            </a:r>
          </a:p>
        </p:txBody>
      </p:sp>
    </p:spTree>
    <p:extLst>
      <p:ext uri="{BB962C8B-B14F-4D97-AF65-F5344CB8AC3E}">
        <p14:creationId xmlns:p14="http://schemas.microsoft.com/office/powerpoint/2010/main" val="2743498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0403-8AAF-7CE3-653C-D3E8BB0753D7}"/>
              </a:ext>
            </a:extLst>
          </p:cNvPr>
          <p:cNvSpPr>
            <a:spLocks noGrp="1"/>
          </p:cNvSpPr>
          <p:nvPr>
            <p:ph type="title"/>
          </p:nvPr>
        </p:nvSpPr>
        <p:spPr>
          <a:xfrm>
            <a:off x="838200" y="365126"/>
            <a:ext cx="10515600" cy="669348"/>
          </a:xfrm>
        </p:spPr>
        <p:txBody>
          <a:bodyPr>
            <a:normAutofit fontScale="90000"/>
          </a:bodyPr>
          <a:lstStyle/>
          <a:p>
            <a:r>
              <a:rPr lang="en-US" dirty="0"/>
              <a:t>Suggestions</a:t>
            </a:r>
          </a:p>
        </p:txBody>
      </p:sp>
      <p:sp>
        <p:nvSpPr>
          <p:cNvPr id="3" name="Content Placeholder 2">
            <a:extLst>
              <a:ext uri="{FF2B5EF4-FFF2-40B4-BE49-F238E27FC236}">
                <a16:creationId xmlns:a16="http://schemas.microsoft.com/office/drawing/2014/main" id="{C060730B-0ADB-1663-ACA0-8CC13C972E21}"/>
              </a:ext>
            </a:extLst>
          </p:cNvPr>
          <p:cNvSpPr>
            <a:spLocks noGrp="1"/>
          </p:cNvSpPr>
          <p:nvPr>
            <p:ph idx="1"/>
          </p:nvPr>
        </p:nvSpPr>
        <p:spPr>
          <a:xfrm>
            <a:off x="838200" y="1034474"/>
            <a:ext cx="10515600" cy="5142489"/>
          </a:xfrm>
        </p:spPr>
        <p:txBody>
          <a:bodyPr/>
          <a:lstStyle/>
          <a:p>
            <a:r>
              <a:rPr lang="en-US" dirty="0"/>
              <a:t>Paper towels, eggs, ice cream, soda, pasta are among the most prominent recommendations in the analysis. Hence, these items should be placed very near to the billing counter. </a:t>
            </a:r>
          </a:p>
          <a:p>
            <a:r>
              <a:rPr lang="en-US" dirty="0"/>
              <a:t>Also, for the above, giving a discount on the above group of items also will entice the customers to add the additional items for purchase/ Ex: Egg and paper towel can be </a:t>
            </a:r>
            <a:r>
              <a:rPr lang="en-US"/>
              <a:t>used for a combo offer. </a:t>
            </a:r>
            <a:endParaRPr lang="en-US" dirty="0"/>
          </a:p>
          <a:p>
            <a:r>
              <a:rPr lang="en-US" dirty="0"/>
              <a:t>Sandwich loaves are the item of choice for customers wo are buying the individual meals. Hence, giving a discount on sandwich loaves when one buys individual meals is a good recommendation. </a:t>
            </a:r>
          </a:p>
          <a:p>
            <a:endParaRPr lang="en-US" dirty="0"/>
          </a:p>
          <a:p>
            <a:endParaRPr lang="en-US" dirty="0"/>
          </a:p>
        </p:txBody>
      </p:sp>
      <p:sp>
        <p:nvSpPr>
          <p:cNvPr id="4" name="Slide Number Placeholder 3">
            <a:extLst>
              <a:ext uri="{FF2B5EF4-FFF2-40B4-BE49-F238E27FC236}">
                <a16:creationId xmlns:a16="http://schemas.microsoft.com/office/drawing/2014/main" id="{FEABA938-B4B7-3354-8358-FD644D610ACE}"/>
              </a:ext>
            </a:extLst>
          </p:cNvPr>
          <p:cNvSpPr>
            <a:spLocks noGrp="1"/>
          </p:cNvSpPr>
          <p:nvPr>
            <p:ph type="sldNum" sz="quarter" idx="12"/>
          </p:nvPr>
        </p:nvSpPr>
        <p:spPr/>
        <p:txBody>
          <a:bodyPr/>
          <a:lstStyle/>
          <a:p>
            <a:fld id="{AAEE2F5A-BF76-400A-93FF-647F4A2C28AC}" type="slidenum">
              <a:rPr lang="en-US" smtClean="0"/>
              <a:t>25</a:t>
            </a:fld>
            <a:endParaRPr lang="en-US"/>
          </a:p>
        </p:txBody>
      </p:sp>
    </p:spTree>
    <p:extLst>
      <p:ext uri="{BB962C8B-B14F-4D97-AF65-F5344CB8AC3E}">
        <p14:creationId xmlns:p14="http://schemas.microsoft.com/office/powerpoint/2010/main" val="139488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17E2-C5B5-61E8-5E35-989DDD62A6D3}"/>
              </a:ext>
            </a:extLst>
          </p:cNvPr>
          <p:cNvSpPr>
            <a:spLocks noGrp="1"/>
          </p:cNvSpPr>
          <p:nvPr>
            <p:ph type="title"/>
          </p:nvPr>
        </p:nvSpPr>
        <p:spPr>
          <a:xfrm>
            <a:off x="831850" y="266833"/>
            <a:ext cx="10515600" cy="916016"/>
          </a:xfrm>
        </p:spPr>
        <p:txBody>
          <a:bodyPr>
            <a:normAutofit/>
          </a:bodyPr>
          <a:lstStyle/>
          <a:p>
            <a:r>
              <a:rPr lang="en-US" sz="4000"/>
              <a:t>Part A – Automobiles Sales Data</a:t>
            </a:r>
            <a:endParaRPr lang="en-US" sz="4000" dirty="0"/>
          </a:p>
        </p:txBody>
      </p:sp>
      <p:sp>
        <p:nvSpPr>
          <p:cNvPr id="3" name="Text Placeholder 2">
            <a:extLst>
              <a:ext uri="{FF2B5EF4-FFF2-40B4-BE49-F238E27FC236}">
                <a16:creationId xmlns:a16="http://schemas.microsoft.com/office/drawing/2014/main" id="{BD3F27CD-A65A-EE0E-77CC-07FF18F289CA}"/>
              </a:ext>
            </a:extLst>
          </p:cNvPr>
          <p:cNvSpPr>
            <a:spLocks noGrp="1"/>
          </p:cNvSpPr>
          <p:nvPr>
            <p:ph type="body" idx="1"/>
          </p:nvPr>
        </p:nvSpPr>
        <p:spPr>
          <a:xfrm>
            <a:off x="831850" y="1182849"/>
            <a:ext cx="10515600" cy="5338024"/>
          </a:xfrm>
        </p:spPr>
        <p:txBody>
          <a:bodyPr>
            <a:normAutofit/>
          </a:bodyPr>
          <a:lstStyle/>
          <a:p>
            <a:r>
              <a:rPr lang="en-US" sz="2800" dirty="0">
                <a:solidFill>
                  <a:schemeClr val="tx1"/>
                </a:solidFill>
              </a:rPr>
              <a:t>Data Summary: </a:t>
            </a:r>
          </a:p>
          <a:p>
            <a:pPr marL="342900" indent="-342900">
              <a:buFont typeface="Arial" panose="020B0604020202020204" pitchFamily="34" charset="0"/>
              <a:buChar char="•"/>
            </a:pPr>
            <a:r>
              <a:rPr lang="en-US" dirty="0">
                <a:solidFill>
                  <a:schemeClr val="tx1"/>
                </a:solidFill>
              </a:rPr>
              <a:t>There are a total of 2747 records and 20 attributes in the data report.</a:t>
            </a:r>
          </a:p>
          <a:p>
            <a:pPr marL="342900" indent="-342900">
              <a:buFont typeface="Arial" panose="020B0604020202020204" pitchFamily="34" charset="0"/>
              <a:buChar char="•"/>
            </a:pPr>
            <a:r>
              <a:rPr lang="en-US" dirty="0">
                <a:solidFill>
                  <a:schemeClr val="tx1"/>
                </a:solidFill>
              </a:rPr>
              <a:t>There are no missing value in the records for any of the attributes. </a:t>
            </a:r>
          </a:p>
          <a:p>
            <a:pPr marL="342900" indent="-342900">
              <a:buFont typeface="Arial" panose="020B0604020202020204" pitchFamily="34" charset="0"/>
              <a:buChar char="•"/>
            </a:pPr>
            <a:r>
              <a:rPr lang="en-US" dirty="0">
                <a:solidFill>
                  <a:schemeClr val="tx1"/>
                </a:solidFill>
              </a:rPr>
              <a:t>The information of the data attributes:</a:t>
            </a:r>
          </a:p>
          <a:p>
            <a:r>
              <a:rPr lang="en-US" dirty="0"/>
              <a:t> </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2A95BD6C-9AE4-4ED0-861D-71F3D713B476}"/>
              </a:ext>
            </a:extLst>
          </p:cNvPr>
          <p:cNvSpPr>
            <a:spLocks noGrp="1"/>
          </p:cNvSpPr>
          <p:nvPr>
            <p:ph type="sldNum" sz="quarter" idx="12"/>
          </p:nvPr>
        </p:nvSpPr>
        <p:spPr/>
        <p:txBody>
          <a:bodyPr/>
          <a:lstStyle/>
          <a:p>
            <a:fld id="{AAEE2F5A-BF76-400A-93FF-647F4A2C28AC}" type="slidenum">
              <a:rPr lang="en-US" smtClean="0"/>
              <a:t>3</a:t>
            </a:fld>
            <a:endParaRPr lang="en-US"/>
          </a:p>
        </p:txBody>
      </p:sp>
      <p:graphicFrame>
        <p:nvGraphicFramePr>
          <p:cNvPr id="5" name="Table 4">
            <a:extLst>
              <a:ext uri="{FF2B5EF4-FFF2-40B4-BE49-F238E27FC236}">
                <a16:creationId xmlns:a16="http://schemas.microsoft.com/office/drawing/2014/main" id="{3B6C4DFA-1681-A4DB-3B0F-B5C423F9B409}"/>
              </a:ext>
            </a:extLst>
          </p:cNvPr>
          <p:cNvGraphicFramePr>
            <a:graphicFrameLocks noGrp="1"/>
          </p:cNvGraphicFramePr>
          <p:nvPr>
            <p:extLst>
              <p:ext uri="{D42A27DB-BD31-4B8C-83A1-F6EECF244321}">
                <p14:modId xmlns:p14="http://schemas.microsoft.com/office/powerpoint/2010/main" val="1379305390"/>
              </p:ext>
            </p:extLst>
          </p:nvPr>
        </p:nvGraphicFramePr>
        <p:xfrm>
          <a:off x="1339872" y="2955924"/>
          <a:ext cx="4140200" cy="3400425"/>
        </p:xfrm>
        <a:graphic>
          <a:graphicData uri="http://schemas.openxmlformats.org/drawingml/2006/table">
            <a:tbl>
              <a:tblPr/>
              <a:tblGrid>
                <a:gridCol w="1547827">
                  <a:extLst>
                    <a:ext uri="{9D8B030D-6E8A-4147-A177-3AD203B41FA5}">
                      <a16:colId xmlns:a16="http://schemas.microsoft.com/office/drawing/2014/main" val="2237432830"/>
                    </a:ext>
                  </a:extLst>
                </a:gridCol>
                <a:gridCol w="788157">
                  <a:extLst>
                    <a:ext uri="{9D8B030D-6E8A-4147-A177-3AD203B41FA5}">
                      <a16:colId xmlns:a16="http://schemas.microsoft.com/office/drawing/2014/main" val="1865415926"/>
                    </a:ext>
                  </a:extLst>
                </a:gridCol>
                <a:gridCol w="826141">
                  <a:extLst>
                    <a:ext uri="{9D8B030D-6E8A-4147-A177-3AD203B41FA5}">
                      <a16:colId xmlns:a16="http://schemas.microsoft.com/office/drawing/2014/main" val="4293248985"/>
                    </a:ext>
                  </a:extLst>
                </a:gridCol>
                <a:gridCol w="978075">
                  <a:extLst>
                    <a:ext uri="{9D8B030D-6E8A-4147-A177-3AD203B41FA5}">
                      <a16:colId xmlns:a16="http://schemas.microsoft.com/office/drawing/2014/main" val="2600468726"/>
                    </a:ext>
                  </a:extLst>
                </a:gridCol>
              </a:tblGrid>
              <a:tr h="149684">
                <a:tc>
                  <a:txBody>
                    <a:bodyPr/>
                    <a:lstStyle/>
                    <a:p>
                      <a:pPr algn="l" fontAlgn="b"/>
                      <a:r>
                        <a:rPr lang="en-US" sz="1000" b="0" i="0" u="none" strike="noStrike">
                          <a:solidFill>
                            <a:srgbClr val="000000"/>
                          </a:solidFill>
                          <a:effectLst/>
                          <a:latin typeface="Calibri" panose="020F0502020204030204" pitchFamily="34" charset="0"/>
                        </a:rPr>
                        <a:t>Column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Data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392012"/>
                  </a:ext>
                </a:extLst>
              </a:tr>
              <a:tr h="149684">
                <a:tc>
                  <a:txBody>
                    <a:bodyPr/>
                    <a:lstStyle/>
                    <a:p>
                      <a:pPr algn="l" fontAlgn="b"/>
                      <a:r>
                        <a:rPr lang="en-US" sz="1000" b="0" i="0" u="none" strike="noStrike">
                          <a:solidFill>
                            <a:srgbClr val="000000"/>
                          </a:solidFill>
                          <a:effectLst/>
                          <a:latin typeface="Calibri" panose="020F0502020204030204" pitchFamily="34" charset="0"/>
                        </a:rPr>
                        <a:t>ORDERNUMBER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int64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690729"/>
                  </a:ext>
                </a:extLst>
              </a:tr>
              <a:tr h="149684">
                <a:tc>
                  <a:txBody>
                    <a:bodyPr/>
                    <a:lstStyle/>
                    <a:p>
                      <a:pPr algn="l" fontAlgn="b"/>
                      <a:r>
                        <a:rPr lang="en-US" sz="1000" b="0" i="0" u="none" strike="noStrike">
                          <a:solidFill>
                            <a:srgbClr val="000000"/>
                          </a:solidFill>
                          <a:effectLst/>
                          <a:latin typeface="Calibri" panose="020F0502020204030204" pitchFamily="34" charset="0"/>
                        </a:rPr>
                        <a:t>QUANTITYORDERED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int64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1613604"/>
                  </a:ext>
                </a:extLst>
              </a:tr>
              <a:tr h="149684">
                <a:tc>
                  <a:txBody>
                    <a:bodyPr/>
                    <a:lstStyle/>
                    <a:p>
                      <a:pPr algn="l" fontAlgn="b"/>
                      <a:r>
                        <a:rPr lang="en-US" sz="1000" b="0" i="0" u="none" strike="noStrike">
                          <a:solidFill>
                            <a:srgbClr val="000000"/>
                          </a:solidFill>
                          <a:effectLst/>
                          <a:latin typeface="Calibri" panose="020F0502020204030204" pitchFamily="34" charset="0"/>
                        </a:rPr>
                        <a:t>PRICEEACH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float64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9547383"/>
                  </a:ext>
                </a:extLst>
              </a:tr>
              <a:tr h="149684">
                <a:tc>
                  <a:txBody>
                    <a:bodyPr/>
                    <a:lstStyle/>
                    <a:p>
                      <a:pPr algn="l" fontAlgn="b"/>
                      <a:r>
                        <a:rPr lang="en-US" sz="1000" b="0" i="0" u="none" strike="noStrike">
                          <a:solidFill>
                            <a:srgbClr val="000000"/>
                          </a:solidFill>
                          <a:effectLst/>
                          <a:latin typeface="Calibri" panose="020F0502020204030204" pitchFamily="34" charset="0"/>
                        </a:rPr>
                        <a:t>ORDERLINENUMBER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011289"/>
                  </a:ext>
                </a:extLst>
              </a:tr>
              <a:tr h="149684">
                <a:tc>
                  <a:txBody>
                    <a:bodyPr/>
                    <a:lstStyle/>
                    <a:p>
                      <a:pPr algn="l" fontAlgn="b"/>
                      <a:r>
                        <a:rPr lang="en-US" sz="1000" b="0" i="0" u="none" strike="noStrike">
                          <a:solidFill>
                            <a:srgbClr val="000000"/>
                          </a:solidFill>
                          <a:effectLst/>
                          <a:latin typeface="Calibri" panose="020F0502020204030204" pitchFamily="34" charset="0"/>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float64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562888"/>
                  </a:ext>
                </a:extLst>
              </a:tr>
              <a:tr h="149684">
                <a:tc>
                  <a:txBody>
                    <a:bodyPr/>
                    <a:lstStyle/>
                    <a:p>
                      <a:pPr algn="l" fontAlgn="b"/>
                      <a:r>
                        <a:rPr lang="en-US" sz="1000" b="0" i="0" u="none" strike="noStrike">
                          <a:solidFill>
                            <a:srgbClr val="000000"/>
                          </a:solidFill>
                          <a:effectLst/>
                          <a:latin typeface="Calibri" panose="020F0502020204030204" pitchFamily="34" charset="0"/>
                        </a:rPr>
                        <a:t>ORDERDATE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datetime64[ns]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5663548"/>
                  </a:ext>
                </a:extLst>
              </a:tr>
              <a:tr h="149684">
                <a:tc>
                  <a:txBody>
                    <a:bodyPr/>
                    <a:lstStyle/>
                    <a:p>
                      <a:pPr algn="l" fontAlgn="b"/>
                      <a:r>
                        <a:rPr lang="en-US" sz="1000" b="0" i="0" u="none" strike="noStrike">
                          <a:solidFill>
                            <a:srgbClr val="000000"/>
                          </a:solidFill>
                          <a:effectLst/>
                          <a:latin typeface="Calibri" panose="020F0502020204030204" pitchFamily="34" charset="0"/>
                        </a:rPr>
                        <a:t>DAYS_SINCE_LASTORDER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int64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5092416"/>
                  </a:ext>
                </a:extLst>
              </a:tr>
              <a:tr h="149684">
                <a:tc>
                  <a:txBody>
                    <a:bodyPr/>
                    <a:lstStyle/>
                    <a:p>
                      <a:pPr algn="l" fontAlgn="b"/>
                      <a:r>
                        <a:rPr lang="en-US" sz="1000" b="0" i="0" u="none" strike="noStrike">
                          <a:solidFill>
                            <a:srgbClr val="000000"/>
                          </a:solidFill>
                          <a:effectLst/>
                          <a:latin typeface="Calibri" panose="020F0502020204030204" pitchFamily="34" charset="0"/>
                        </a:rPr>
                        <a:t>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1827303"/>
                  </a:ext>
                </a:extLst>
              </a:tr>
              <a:tr h="149684">
                <a:tc>
                  <a:txBody>
                    <a:bodyPr/>
                    <a:lstStyle/>
                    <a:p>
                      <a:pPr algn="l" fontAlgn="b"/>
                      <a:r>
                        <a:rPr lang="en-US" sz="1000" b="0" i="0" u="none" strike="noStrike">
                          <a:solidFill>
                            <a:srgbClr val="000000"/>
                          </a:solidFill>
                          <a:effectLst/>
                          <a:latin typeface="Calibri" panose="020F0502020204030204" pitchFamily="34" charset="0"/>
                        </a:rPr>
                        <a:t>PRODUCTLINE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0877868"/>
                  </a:ext>
                </a:extLst>
              </a:tr>
              <a:tr h="149684">
                <a:tc>
                  <a:txBody>
                    <a:bodyPr/>
                    <a:lstStyle/>
                    <a:p>
                      <a:pPr algn="l" fontAlgn="b"/>
                      <a:r>
                        <a:rPr lang="en-US" sz="1000" b="0" i="0" u="none" strike="noStrike">
                          <a:solidFill>
                            <a:srgbClr val="000000"/>
                          </a:solidFill>
                          <a:effectLst/>
                          <a:latin typeface="Calibri" panose="020F0502020204030204" pitchFamily="34" charset="0"/>
                        </a:rPr>
                        <a:t>MSRP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int64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55569"/>
                  </a:ext>
                </a:extLst>
              </a:tr>
              <a:tr h="149684">
                <a:tc>
                  <a:txBody>
                    <a:bodyPr/>
                    <a:lstStyle/>
                    <a:p>
                      <a:pPr algn="l" fontAlgn="b"/>
                      <a:r>
                        <a:rPr lang="en-US" sz="1000" b="0" i="0" u="none" strike="noStrike">
                          <a:solidFill>
                            <a:srgbClr val="000000"/>
                          </a:solidFill>
                          <a:effectLst/>
                          <a:latin typeface="Calibri" panose="020F0502020204030204" pitchFamily="34" charset="0"/>
                        </a:rPr>
                        <a:t>PRODUCTCODE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5520321"/>
                  </a:ext>
                </a:extLst>
              </a:tr>
              <a:tr h="149684">
                <a:tc>
                  <a:txBody>
                    <a:bodyPr/>
                    <a:lstStyle/>
                    <a:p>
                      <a:pPr algn="l" fontAlgn="b"/>
                      <a:r>
                        <a:rPr lang="en-US" sz="1000" b="0" i="0" u="none" strike="noStrike">
                          <a:solidFill>
                            <a:srgbClr val="000000"/>
                          </a:solidFill>
                          <a:effectLst/>
                          <a:latin typeface="Calibri" panose="020F0502020204030204" pitchFamily="34" charset="0"/>
                        </a:rPr>
                        <a:t>CUSTOMERNAME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3633770"/>
                  </a:ext>
                </a:extLst>
              </a:tr>
              <a:tr h="149684">
                <a:tc>
                  <a:txBody>
                    <a:bodyPr/>
                    <a:lstStyle/>
                    <a:p>
                      <a:pPr algn="l" fontAlgn="b"/>
                      <a:r>
                        <a:rPr lang="en-US" sz="1000" b="0" i="0" u="none" strike="noStrike">
                          <a:solidFill>
                            <a:srgbClr val="000000"/>
                          </a:solidFill>
                          <a:effectLst/>
                          <a:latin typeface="Calibri" panose="020F0502020204030204" pitchFamily="34" charset="0"/>
                        </a:rPr>
                        <a:t>PHONE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160471"/>
                  </a:ext>
                </a:extLst>
              </a:tr>
              <a:tr h="149684">
                <a:tc>
                  <a:txBody>
                    <a:bodyPr/>
                    <a:lstStyle/>
                    <a:p>
                      <a:pPr algn="l" fontAlgn="b"/>
                      <a:r>
                        <a:rPr lang="en-US" sz="1000" b="0" i="0" u="none" strike="noStrike">
                          <a:solidFill>
                            <a:srgbClr val="000000"/>
                          </a:solidFill>
                          <a:effectLst/>
                          <a:latin typeface="Calibri" panose="020F0502020204030204" pitchFamily="34" charset="0"/>
                        </a:rPr>
                        <a:t>ADDRESSLINE1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717835"/>
                  </a:ext>
                </a:extLst>
              </a:tr>
              <a:tr h="149684">
                <a:tc>
                  <a:txBody>
                    <a:bodyPr/>
                    <a:lstStyle/>
                    <a:p>
                      <a:pPr algn="l" fontAlgn="b"/>
                      <a:r>
                        <a:rPr lang="en-US" sz="1000" b="0" i="0" u="none" strike="noStrike">
                          <a:solidFill>
                            <a:srgbClr val="000000"/>
                          </a:solidFill>
                          <a:effectLst/>
                          <a:latin typeface="Calibri" panose="020F0502020204030204" pitchFamily="34" charset="0"/>
                        </a:rPr>
                        <a:t>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4060430"/>
                  </a:ext>
                </a:extLst>
              </a:tr>
              <a:tr h="149684">
                <a:tc>
                  <a:txBody>
                    <a:bodyPr/>
                    <a:lstStyle/>
                    <a:p>
                      <a:pPr algn="l" fontAlgn="b"/>
                      <a:r>
                        <a:rPr lang="en-US" sz="1000" b="0" i="0" u="none" strike="noStrike">
                          <a:solidFill>
                            <a:srgbClr val="000000"/>
                          </a:solidFill>
                          <a:effectLst/>
                          <a:latin typeface="Calibri" panose="020F0502020204030204" pitchFamily="34" charset="0"/>
                        </a:rPr>
                        <a:t>POSTALCODE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442955"/>
                  </a:ext>
                </a:extLst>
              </a:tr>
              <a:tr h="149684">
                <a:tc>
                  <a:txBody>
                    <a:bodyPr/>
                    <a:lstStyle/>
                    <a:p>
                      <a:pPr algn="l" fontAlgn="b"/>
                      <a:r>
                        <a:rPr lang="en-US" sz="1000" b="0" i="0" u="none" strike="noStrike">
                          <a:solidFill>
                            <a:srgbClr val="000000"/>
                          </a:solidFill>
                          <a:effectLst/>
                          <a:latin typeface="Calibri" panose="020F0502020204030204" pitchFamily="34" charset="0"/>
                        </a:rPr>
                        <a:t>COUNTRY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913459"/>
                  </a:ext>
                </a:extLst>
              </a:tr>
              <a:tr h="149684">
                <a:tc>
                  <a:txBody>
                    <a:bodyPr/>
                    <a:lstStyle/>
                    <a:p>
                      <a:pPr algn="l" fontAlgn="b"/>
                      <a:r>
                        <a:rPr lang="en-US" sz="1000" b="0" i="0" u="none" strike="noStrike">
                          <a:solidFill>
                            <a:srgbClr val="000000"/>
                          </a:solidFill>
                          <a:effectLst/>
                          <a:latin typeface="Calibri" panose="020F0502020204030204" pitchFamily="34" charset="0"/>
                        </a:rPr>
                        <a:t>CONTACTLASTNAME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6393166"/>
                  </a:ext>
                </a:extLst>
              </a:tr>
              <a:tr h="149684">
                <a:tc>
                  <a:txBody>
                    <a:bodyPr/>
                    <a:lstStyle/>
                    <a:p>
                      <a:pPr algn="l" fontAlgn="b"/>
                      <a:r>
                        <a:rPr lang="en-US" sz="1000" b="0" i="0" u="none" strike="noStrike">
                          <a:solidFill>
                            <a:srgbClr val="000000"/>
                          </a:solidFill>
                          <a:effectLst/>
                          <a:latin typeface="Calibri" panose="020F0502020204030204" pitchFamily="34" charset="0"/>
                        </a:rPr>
                        <a:t>CONTACTFIRSTNAME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002363"/>
                  </a:ext>
                </a:extLst>
              </a:tr>
              <a:tr h="149684">
                <a:tc>
                  <a:txBody>
                    <a:bodyPr/>
                    <a:lstStyle/>
                    <a:p>
                      <a:pPr algn="l" fontAlgn="b"/>
                      <a:r>
                        <a:rPr lang="en-US" sz="1000" b="0" i="0" u="none" strike="noStrike">
                          <a:solidFill>
                            <a:srgbClr val="000000"/>
                          </a:solidFill>
                          <a:effectLst/>
                          <a:latin typeface="Calibri" panose="020F0502020204030204" pitchFamily="34" charset="0"/>
                        </a:rPr>
                        <a:t>DEALSIZE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non-null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object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374772"/>
                  </a:ext>
                </a:extLst>
              </a:tr>
            </a:tbl>
          </a:graphicData>
        </a:graphic>
      </p:graphicFrame>
    </p:spTree>
    <p:extLst>
      <p:ext uri="{BB962C8B-B14F-4D97-AF65-F5344CB8AC3E}">
        <p14:creationId xmlns:p14="http://schemas.microsoft.com/office/powerpoint/2010/main" val="388134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F5FAA-3C7B-2621-AC5A-9A2B873EFFE4}"/>
              </a:ext>
            </a:extLst>
          </p:cNvPr>
          <p:cNvSpPr>
            <a:spLocks noGrp="1"/>
          </p:cNvSpPr>
          <p:nvPr>
            <p:ph type="title"/>
          </p:nvPr>
        </p:nvSpPr>
        <p:spPr>
          <a:xfrm>
            <a:off x="838200" y="365126"/>
            <a:ext cx="10515600" cy="599608"/>
          </a:xfrm>
        </p:spPr>
        <p:txBody>
          <a:bodyPr>
            <a:normAutofit fontScale="90000"/>
          </a:bodyPr>
          <a:lstStyle/>
          <a:p>
            <a:r>
              <a:rPr lang="en-US" dirty="0"/>
              <a:t>Data Summary - Continued</a:t>
            </a:r>
          </a:p>
        </p:txBody>
      </p:sp>
      <p:sp>
        <p:nvSpPr>
          <p:cNvPr id="3" name="Content Placeholder 2">
            <a:extLst>
              <a:ext uri="{FF2B5EF4-FFF2-40B4-BE49-F238E27FC236}">
                <a16:creationId xmlns:a16="http://schemas.microsoft.com/office/drawing/2014/main" id="{52E448EC-A813-D00D-E781-AC2F58D9BFCB}"/>
              </a:ext>
            </a:extLst>
          </p:cNvPr>
          <p:cNvSpPr>
            <a:spLocks noGrp="1"/>
          </p:cNvSpPr>
          <p:nvPr>
            <p:ph idx="1"/>
          </p:nvPr>
        </p:nvSpPr>
        <p:spPr>
          <a:xfrm>
            <a:off x="838200" y="964734"/>
            <a:ext cx="10515600" cy="5212229"/>
          </a:xfrm>
        </p:spPr>
        <p:txBody>
          <a:bodyPr/>
          <a:lstStyle/>
          <a:p>
            <a:pPr marL="342900" indent="-342900">
              <a:buFont typeface="Arial" panose="020B0604020202020204" pitchFamily="34" charset="0"/>
              <a:buChar char="•"/>
            </a:pPr>
            <a:r>
              <a:rPr lang="en-US" sz="2400" dirty="0"/>
              <a:t>First order date:  2018-01-06</a:t>
            </a:r>
          </a:p>
          <a:p>
            <a:pPr marL="342900" indent="-342900">
              <a:buFont typeface="Arial" panose="020B0604020202020204" pitchFamily="34" charset="0"/>
              <a:buChar char="•"/>
            </a:pPr>
            <a:r>
              <a:rPr lang="en-US" sz="2400" dirty="0"/>
              <a:t>Report generation date: 2020-06-01</a:t>
            </a:r>
          </a:p>
          <a:p>
            <a:pPr marL="342900" indent="-342900">
              <a:buFont typeface="Arial" panose="020B0604020202020204" pitchFamily="34" charset="0"/>
              <a:buChar char="•"/>
            </a:pPr>
            <a:r>
              <a:rPr lang="en-US" sz="2400" dirty="0"/>
              <a:t>No anomaly in customer details. All the data in the attributes: Phone, Address attributes are linked to the customer's name. </a:t>
            </a:r>
          </a:p>
          <a:p>
            <a:pPr marL="342900" indent="-342900">
              <a:buFont typeface="Arial" panose="020B0604020202020204" pitchFamily="34" charset="0"/>
              <a:buChar char="•"/>
            </a:pPr>
            <a:r>
              <a:rPr lang="en-US" sz="2400" dirty="0"/>
              <a:t>Total 89 different customers exist. </a:t>
            </a:r>
          </a:p>
          <a:p>
            <a:pPr marL="342900" indent="-342900">
              <a:buFont typeface="Arial" panose="020B0604020202020204" pitchFamily="34" charset="0"/>
              <a:buChar char="•"/>
            </a:pPr>
            <a:r>
              <a:rPr lang="en-US" sz="2400" dirty="0"/>
              <a:t>118 orders have status of: ‘Cancelled’, ‘On-hold’, and ‘Disputed’. These are from a total of 10 customers.</a:t>
            </a:r>
          </a:p>
          <a:p>
            <a:pPr marL="342900" indent="-342900">
              <a:buFont typeface="Arial" panose="020B0604020202020204" pitchFamily="34" charset="0"/>
              <a:buChar char="•"/>
            </a:pPr>
            <a:r>
              <a:rPr lang="en-US" sz="2400" dirty="0"/>
              <a:t>It is assumed that if the attribute: ‘PRICEEACH’ is higher than or equal to ‘MSRP’, the sale is profitable, else it is loss-making. </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6C139E4-A4A2-B5CD-45D9-EE7747C124C5}"/>
              </a:ext>
            </a:extLst>
          </p:cNvPr>
          <p:cNvSpPr>
            <a:spLocks noGrp="1"/>
          </p:cNvSpPr>
          <p:nvPr>
            <p:ph type="sldNum" sz="quarter" idx="12"/>
          </p:nvPr>
        </p:nvSpPr>
        <p:spPr/>
        <p:txBody>
          <a:bodyPr/>
          <a:lstStyle/>
          <a:p>
            <a:fld id="{AAEE2F5A-BF76-400A-93FF-647F4A2C28AC}" type="slidenum">
              <a:rPr lang="en-US" smtClean="0"/>
              <a:t>4</a:t>
            </a:fld>
            <a:endParaRPr lang="en-US"/>
          </a:p>
        </p:txBody>
      </p:sp>
    </p:spTree>
    <p:extLst>
      <p:ext uri="{BB962C8B-B14F-4D97-AF65-F5344CB8AC3E}">
        <p14:creationId xmlns:p14="http://schemas.microsoft.com/office/powerpoint/2010/main" val="372764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3" name="Rectangle 206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1FACF8-A423-0696-B52E-BCEE1EC58B37}"/>
              </a:ext>
            </a:extLst>
          </p:cNvPr>
          <p:cNvSpPr>
            <a:spLocks noGrp="1"/>
          </p:cNvSpPr>
          <p:nvPr>
            <p:ph type="title"/>
          </p:nvPr>
        </p:nvSpPr>
        <p:spPr>
          <a:xfrm>
            <a:off x="1046746" y="586822"/>
            <a:ext cx="3560252" cy="1645920"/>
          </a:xfrm>
        </p:spPr>
        <p:txBody>
          <a:bodyPr>
            <a:normAutofit/>
          </a:bodyPr>
          <a:lstStyle/>
          <a:p>
            <a:r>
              <a:rPr lang="en-US" sz="2700" dirty="0"/>
              <a:t>Exploratory Data Analysis – Univariate Analysis of Numeric Attributes</a:t>
            </a:r>
          </a:p>
        </p:txBody>
      </p:sp>
      <p:sp>
        <p:nvSpPr>
          <p:cNvPr id="2065" name="Rectangle 206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67" name="Rectangle 206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58" name="Content Placeholder 2057">
            <a:extLst>
              <a:ext uri="{FF2B5EF4-FFF2-40B4-BE49-F238E27FC236}">
                <a16:creationId xmlns:a16="http://schemas.microsoft.com/office/drawing/2014/main" id="{B1078BF4-EC97-F8D1-D613-EE296CD2A250}"/>
              </a:ext>
            </a:extLst>
          </p:cNvPr>
          <p:cNvSpPr>
            <a:spLocks noGrp="1"/>
          </p:cNvSpPr>
          <p:nvPr>
            <p:ph idx="1"/>
          </p:nvPr>
        </p:nvSpPr>
        <p:spPr>
          <a:xfrm>
            <a:off x="5351164" y="586822"/>
            <a:ext cx="6002636" cy="1645920"/>
          </a:xfrm>
        </p:spPr>
        <p:txBody>
          <a:bodyPr anchor="ctr">
            <a:normAutofit/>
          </a:bodyPr>
          <a:lstStyle/>
          <a:p>
            <a:r>
              <a:rPr lang="en-US" sz="1800" dirty="0"/>
              <a:t>The inflated price is a derived column by subtracting PRICEEACH from MSRP</a:t>
            </a:r>
          </a:p>
          <a:p>
            <a:r>
              <a:rPr lang="en-US" sz="1800" dirty="0"/>
              <a:t>Most orders have number of each item within the range 3-9</a:t>
            </a:r>
          </a:p>
          <a:p>
            <a:r>
              <a:rPr lang="en-US" sz="1800" dirty="0"/>
              <a:t>The difference between MSRP and PRICEEACH have significant outliers. Hence, the MSRP is not strictly followed.</a:t>
            </a:r>
          </a:p>
        </p:txBody>
      </p:sp>
      <p:pic>
        <p:nvPicPr>
          <p:cNvPr id="2054" name="Picture 6">
            <a:extLst>
              <a:ext uri="{FF2B5EF4-FFF2-40B4-BE49-F238E27FC236}">
                <a16:creationId xmlns:a16="http://schemas.microsoft.com/office/drawing/2014/main" id="{9E26011A-38C4-C4D5-98B8-2E78E773CC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8855" y="2734056"/>
            <a:ext cx="10802681" cy="34838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3718454-7C30-4BBD-B3F2-BF5090E0DC3D}"/>
              </a:ext>
            </a:extLst>
          </p:cNvPr>
          <p:cNvSpPr>
            <a:spLocks noGrp="1"/>
          </p:cNvSpPr>
          <p:nvPr>
            <p:ph type="sldNum" sz="quarter" idx="12"/>
          </p:nvPr>
        </p:nvSpPr>
        <p:spPr>
          <a:xfrm>
            <a:off x="8610600" y="6356350"/>
            <a:ext cx="2743200" cy="365125"/>
          </a:xfrm>
        </p:spPr>
        <p:txBody>
          <a:bodyPr>
            <a:normAutofit/>
          </a:bodyPr>
          <a:lstStyle/>
          <a:p>
            <a:pPr>
              <a:spcAft>
                <a:spcPts val="600"/>
              </a:spcAft>
            </a:pPr>
            <a:fld id="{AAEE2F5A-BF76-400A-93FF-647F4A2C28AC}" type="slidenum">
              <a:rPr lang="en-US">
                <a:solidFill>
                  <a:schemeClr val="tx1">
                    <a:lumMod val="50000"/>
                    <a:lumOff val="50000"/>
                  </a:schemeClr>
                </a:solidFill>
              </a:rPr>
              <a:pPr>
                <a:spcAft>
                  <a:spcPts val="600"/>
                </a:spcAft>
              </a:pPr>
              <a:t>5</a:t>
            </a:fld>
            <a:endParaRPr lang="en-US">
              <a:solidFill>
                <a:schemeClr val="tx1">
                  <a:lumMod val="50000"/>
                  <a:lumOff val="50000"/>
                </a:schemeClr>
              </a:solidFill>
            </a:endParaRPr>
          </a:p>
        </p:txBody>
      </p:sp>
    </p:spTree>
    <p:extLst>
      <p:ext uri="{BB962C8B-B14F-4D97-AF65-F5344CB8AC3E}">
        <p14:creationId xmlns:p14="http://schemas.microsoft.com/office/powerpoint/2010/main" val="227931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Freeform: Shape 308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5" name="Freeform: Shape 308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A4D752-D588-3E83-DE0D-CFEFD768EF1D}"/>
              </a:ext>
            </a:extLst>
          </p:cNvPr>
          <p:cNvSpPr>
            <a:spLocks noGrp="1"/>
          </p:cNvSpPr>
          <p:nvPr>
            <p:ph type="title"/>
          </p:nvPr>
        </p:nvSpPr>
        <p:spPr>
          <a:xfrm>
            <a:off x="371094" y="1161288"/>
            <a:ext cx="3438144" cy="1239012"/>
          </a:xfrm>
        </p:spPr>
        <p:txBody>
          <a:bodyPr anchor="ctr">
            <a:normAutofit/>
          </a:bodyPr>
          <a:lstStyle/>
          <a:p>
            <a:r>
              <a:rPr lang="en-US" sz="2800"/>
              <a:t>Bivariate Analysis – Numeric Columns</a:t>
            </a:r>
          </a:p>
        </p:txBody>
      </p:sp>
      <p:sp>
        <p:nvSpPr>
          <p:cNvPr id="3087" name="Rectangle 308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9" name="Rectangle 308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8" name="Content Placeholder 3077">
            <a:extLst>
              <a:ext uri="{FF2B5EF4-FFF2-40B4-BE49-F238E27FC236}">
                <a16:creationId xmlns:a16="http://schemas.microsoft.com/office/drawing/2014/main" id="{EDEAF967-2E84-AEB0-2234-265241A2FE15}"/>
              </a:ext>
            </a:extLst>
          </p:cNvPr>
          <p:cNvSpPr>
            <a:spLocks noGrp="1"/>
          </p:cNvSpPr>
          <p:nvPr>
            <p:ph idx="1"/>
          </p:nvPr>
        </p:nvSpPr>
        <p:spPr>
          <a:xfrm>
            <a:off x="371094" y="2718054"/>
            <a:ext cx="4755088" cy="3207258"/>
          </a:xfrm>
        </p:spPr>
        <p:txBody>
          <a:bodyPr anchor="t">
            <a:normAutofit/>
          </a:bodyPr>
          <a:lstStyle/>
          <a:p>
            <a:r>
              <a:rPr lang="en-US" sz="1700" dirty="0"/>
              <a:t>DAYS_SINCE_LAST_ORDER has negatively correlated With SALES. This is in line with the assumption that customer who has ordered long back is not contributing to sales. </a:t>
            </a:r>
          </a:p>
          <a:p>
            <a:r>
              <a:rPr lang="en-US" sz="1700" dirty="0"/>
              <a:t>MSRP and PRICEEACH are highly positively correlated with SALES. </a:t>
            </a:r>
          </a:p>
          <a:p>
            <a:r>
              <a:rPr lang="en-US" sz="1700" dirty="0"/>
              <a:t>QUANTITYORDERED is positively correlated with SALES. Hence, more the quantity more the SALES. </a:t>
            </a:r>
          </a:p>
        </p:txBody>
      </p:sp>
      <p:pic>
        <p:nvPicPr>
          <p:cNvPr id="3074" name="Picture 2">
            <a:extLst>
              <a:ext uri="{FF2B5EF4-FFF2-40B4-BE49-F238E27FC236}">
                <a16:creationId xmlns:a16="http://schemas.microsoft.com/office/drawing/2014/main" id="{C939DCC2-D62B-085E-8FDD-4A9447DBC5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47280" y="841248"/>
            <a:ext cx="6029815" cy="52760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ADE6341-0163-D3B5-4EFA-CA7019508ABC}"/>
              </a:ext>
            </a:extLst>
          </p:cNvPr>
          <p:cNvSpPr>
            <a:spLocks noGrp="1"/>
          </p:cNvSpPr>
          <p:nvPr>
            <p:ph type="sldNum" sz="quarter" idx="12"/>
          </p:nvPr>
        </p:nvSpPr>
        <p:spPr>
          <a:xfrm>
            <a:off x="9695688" y="6356350"/>
            <a:ext cx="2121408" cy="365125"/>
          </a:xfrm>
        </p:spPr>
        <p:txBody>
          <a:bodyPr>
            <a:normAutofit/>
          </a:bodyPr>
          <a:lstStyle/>
          <a:p>
            <a:pPr>
              <a:spcAft>
                <a:spcPts val="600"/>
              </a:spcAft>
            </a:pPr>
            <a:fld id="{AAEE2F5A-BF76-400A-93FF-647F4A2C28AC}"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spTree>
    <p:extLst>
      <p:ext uri="{BB962C8B-B14F-4D97-AF65-F5344CB8AC3E}">
        <p14:creationId xmlns:p14="http://schemas.microsoft.com/office/powerpoint/2010/main" val="232745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utomobile_Sales1">
            <a:extLst>
              <a:ext uri="{FF2B5EF4-FFF2-40B4-BE49-F238E27FC236}">
                <a16:creationId xmlns:a16="http://schemas.microsoft.com/office/drawing/2014/main" id="{C3B16B51-FD2F-4D3D-B68E-6D3D21A25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3659"/>
            <a:ext cx="12192000" cy="535068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Automobile_Sales2">
            <a:extLst>
              <a:ext uri="{FF2B5EF4-FFF2-40B4-BE49-F238E27FC236}">
                <a16:creationId xmlns:a16="http://schemas.microsoft.com/office/drawing/2014/main" id="{72408761-5A7C-47ED-B865-EFA61DB46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3659"/>
            <a:ext cx="12192000" cy="5350680"/>
          </a:xfrm>
          <a:prstGeom prst="rect">
            <a:avLst/>
          </a:prstGeom>
        </p:spPr>
      </p:pic>
    </p:spTree>
    <p:extLst>
      <p:ext uri="{BB962C8B-B14F-4D97-AF65-F5344CB8AC3E}">
        <p14:creationId xmlns:p14="http://schemas.microsoft.com/office/powerpoint/2010/main" val="354078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45A-DB33-2287-5F38-587392E64C5B}"/>
              </a:ext>
            </a:extLst>
          </p:cNvPr>
          <p:cNvSpPr>
            <a:spLocks noGrp="1"/>
          </p:cNvSpPr>
          <p:nvPr>
            <p:ph type="title"/>
          </p:nvPr>
        </p:nvSpPr>
        <p:spPr>
          <a:xfrm>
            <a:off x="838200" y="365125"/>
            <a:ext cx="10515600" cy="595457"/>
          </a:xfrm>
        </p:spPr>
        <p:txBody>
          <a:bodyPr>
            <a:normAutofit fontScale="90000"/>
          </a:bodyPr>
          <a:lstStyle/>
          <a:p>
            <a:r>
              <a:rPr lang="en-US" dirty="0"/>
              <a:t>EDA – Multivariate Analysis</a:t>
            </a:r>
          </a:p>
        </p:txBody>
      </p:sp>
      <p:sp>
        <p:nvSpPr>
          <p:cNvPr id="3" name="Content Placeholder 2">
            <a:extLst>
              <a:ext uri="{FF2B5EF4-FFF2-40B4-BE49-F238E27FC236}">
                <a16:creationId xmlns:a16="http://schemas.microsoft.com/office/drawing/2014/main" id="{E425DE75-117D-DDB0-9FFB-88BD7712D460}"/>
              </a:ext>
            </a:extLst>
          </p:cNvPr>
          <p:cNvSpPr>
            <a:spLocks noGrp="1"/>
          </p:cNvSpPr>
          <p:nvPr>
            <p:ph idx="1"/>
          </p:nvPr>
        </p:nvSpPr>
        <p:spPr>
          <a:xfrm>
            <a:off x="838200" y="1145309"/>
            <a:ext cx="10515600" cy="5031654"/>
          </a:xfrm>
        </p:spPr>
        <p:txBody>
          <a:bodyPr/>
          <a:lstStyle/>
          <a:p>
            <a:r>
              <a:rPr lang="en-US" dirty="0">
                <a:effectLst/>
              </a:rPr>
              <a:t>There is a growing trend in overall sales figure. </a:t>
            </a:r>
          </a:p>
          <a:p>
            <a:r>
              <a:rPr lang="en-US" dirty="0">
                <a:effectLst/>
              </a:rPr>
              <a:t>The discounts offered mostly range between 0 and 50. </a:t>
            </a:r>
          </a:p>
          <a:p>
            <a:r>
              <a:rPr lang="en-US" dirty="0">
                <a:effectLst/>
              </a:rPr>
              <a:t>The increasing sales trend is mostly reflected in the product lines: Classic Cars and Vintage Cars</a:t>
            </a:r>
          </a:p>
          <a:p>
            <a:r>
              <a:rPr lang="en-US" dirty="0">
                <a:effectLst/>
              </a:rPr>
              <a:t>The Product code and product lines are distributed with respect to the sales made by the company. </a:t>
            </a:r>
          </a:p>
          <a:p>
            <a:r>
              <a:rPr lang="en-US" dirty="0">
                <a:effectLst/>
              </a:rPr>
              <a:t>Of all the sales, the sale by </a:t>
            </a:r>
            <a:r>
              <a:rPr lang="en-US" dirty="0"/>
              <a:t>C</a:t>
            </a:r>
            <a:r>
              <a:rPr lang="en-US" dirty="0">
                <a:effectLst/>
              </a:rPr>
              <a:t>lassic Cars are the highest, and that of trains are the lowest. </a:t>
            </a:r>
          </a:p>
          <a:p>
            <a:r>
              <a:rPr lang="en-US" dirty="0">
                <a:effectLst/>
              </a:rPr>
              <a:t>Some product codes if planes are given the highest discounts and they make the most sales as well. </a:t>
            </a:r>
            <a:endParaRPr lang="en-US" dirty="0"/>
          </a:p>
        </p:txBody>
      </p:sp>
      <p:sp>
        <p:nvSpPr>
          <p:cNvPr id="4" name="Slide Number Placeholder 3">
            <a:extLst>
              <a:ext uri="{FF2B5EF4-FFF2-40B4-BE49-F238E27FC236}">
                <a16:creationId xmlns:a16="http://schemas.microsoft.com/office/drawing/2014/main" id="{6570575F-F7C0-B43C-B1DF-B6D7BD3DFB4C}"/>
              </a:ext>
            </a:extLst>
          </p:cNvPr>
          <p:cNvSpPr>
            <a:spLocks noGrp="1"/>
          </p:cNvSpPr>
          <p:nvPr>
            <p:ph type="sldNum" sz="quarter" idx="12"/>
          </p:nvPr>
        </p:nvSpPr>
        <p:spPr/>
        <p:txBody>
          <a:bodyPr/>
          <a:lstStyle/>
          <a:p>
            <a:fld id="{AAEE2F5A-BF76-400A-93FF-647F4A2C28AC}" type="slidenum">
              <a:rPr lang="en-US" smtClean="0"/>
              <a:t>9</a:t>
            </a:fld>
            <a:endParaRPr lang="en-US"/>
          </a:p>
        </p:txBody>
      </p:sp>
    </p:spTree>
    <p:extLst>
      <p:ext uri="{BB962C8B-B14F-4D97-AF65-F5344CB8AC3E}">
        <p14:creationId xmlns:p14="http://schemas.microsoft.com/office/powerpoint/2010/main" val="216617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104</TotalTime>
  <Words>1843</Words>
  <Application>Microsoft Office PowerPoint</Application>
  <PresentationFormat>Widescreen</PresentationFormat>
  <Paragraphs>301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Inter</vt:lpstr>
      <vt:lpstr>Office Theme</vt:lpstr>
      <vt:lpstr>Marketing and Retail Analytics project report</vt:lpstr>
      <vt:lpstr>Project 1 – RFM Analytics</vt:lpstr>
      <vt:lpstr>Part A – Automobiles Sales Data</vt:lpstr>
      <vt:lpstr>Data Summary - Continued</vt:lpstr>
      <vt:lpstr>Exploratory Data Analysis – Univariate Analysis of Numeric Attributes</vt:lpstr>
      <vt:lpstr>Bivariate Analysis – Numeric Columns</vt:lpstr>
      <vt:lpstr>PowerPoint Presentation</vt:lpstr>
      <vt:lpstr>PowerPoint Presentation</vt:lpstr>
      <vt:lpstr>EDA – Multivariate Analysis</vt:lpstr>
      <vt:lpstr>RFM Analysis</vt:lpstr>
      <vt:lpstr>Knime Workflow: </vt:lpstr>
      <vt:lpstr>PowerPoint Presentation</vt:lpstr>
      <vt:lpstr>PowerPoint Presentation</vt:lpstr>
      <vt:lpstr>RFM Analysis – outcome 1 </vt:lpstr>
      <vt:lpstr>RFM Analysis – outcome 2 </vt:lpstr>
      <vt:lpstr>Project 2 – Market Basket Analysis</vt:lpstr>
      <vt:lpstr>Exploratory data Analysis</vt:lpstr>
      <vt:lpstr>Order trend – day wise</vt:lpstr>
      <vt:lpstr>Order trend - monthly</vt:lpstr>
      <vt:lpstr>Count plot – Product group</vt:lpstr>
      <vt:lpstr>Market Basket Analysis – Grocery Order data</vt:lpstr>
      <vt:lpstr>Knime workflow</vt:lpstr>
      <vt:lpstr>MBA recommendation table (snippet).</vt:lpstr>
      <vt:lpstr>Explanations of the recommendation table:</vt:lpstr>
      <vt:lpstr>Suggestions</vt:lpstr>
    </vt:vector>
  </TitlesOfParts>
  <Company>GlaxoSmithKline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and Retail Analytics project report</dc:title>
  <dc:creator>Ambrish Verma</dc:creator>
  <cp:lastModifiedBy>Ambrish Verma</cp:lastModifiedBy>
  <cp:revision>7</cp:revision>
  <dcterms:created xsi:type="dcterms:W3CDTF">2024-04-06T18:21:53Z</dcterms:created>
  <dcterms:modified xsi:type="dcterms:W3CDTF">2024-04-07T18:21:44Z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a66b2b-af80-48b6-873b-d341d3035cfa_Enabled">
    <vt:lpwstr>true</vt:lpwstr>
  </property>
  <property fmtid="{D5CDD505-2E9C-101B-9397-08002B2CF9AE}" pid="3" name="MSIP_Label_bea66b2b-af80-48b6-873b-d341d3035cfa_SetDate">
    <vt:lpwstr>2024-04-07T13:54:56Z</vt:lpwstr>
  </property>
  <property fmtid="{D5CDD505-2E9C-101B-9397-08002B2CF9AE}" pid="4" name="MSIP_Label_bea66b2b-af80-48b6-873b-d341d3035cfa_Method">
    <vt:lpwstr>Standard</vt:lpwstr>
  </property>
  <property fmtid="{D5CDD505-2E9C-101B-9397-08002B2CF9AE}" pid="5" name="MSIP_Label_bea66b2b-af80-48b6-873b-d341d3035cfa_Name">
    <vt:lpwstr>Proprietary</vt:lpwstr>
  </property>
  <property fmtid="{D5CDD505-2E9C-101B-9397-08002B2CF9AE}" pid="6" name="MSIP_Label_bea66b2b-af80-48b6-873b-d341d3035cfa_SiteId">
    <vt:lpwstr>63982aff-fb6c-4c22-973b-70e4acfb63e6</vt:lpwstr>
  </property>
  <property fmtid="{D5CDD505-2E9C-101B-9397-08002B2CF9AE}" pid="7" name="MSIP_Label_bea66b2b-af80-48b6-873b-d341d3035cfa_ActionId">
    <vt:lpwstr>a82a2ea8-a4ff-4396-816e-e571faa55653</vt:lpwstr>
  </property>
  <property fmtid="{D5CDD505-2E9C-101B-9397-08002B2CF9AE}" pid="8" name="MSIP_Label_bea66b2b-af80-48b6-873b-d341d3035cfa_ContentBits">
    <vt:lpwstr>0</vt:lpwstr>
  </property>
</Properties>
</file>