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1" r:id="rId2"/>
    <p:sldId id="263" r:id="rId3"/>
    <p:sldId id="265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72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114" d="100"/>
          <a:sy n="114" d="100"/>
        </p:scale>
        <p:origin x="198" y="84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6F314-8ADD-440A-A2C9-27EB9EB931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0CD782-72C9-4D6E-BCAA-66CBEB219C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Accurately predict the churn of our company’s customers to identify at-risk accounts and provide targeted offers that help us retain them .</a:t>
          </a:r>
          <a:endParaRPr lang="en-US"/>
        </a:p>
      </dgm:t>
    </dgm:pt>
    <dgm:pt modelId="{9BBB7D87-3BBB-424A-9AAC-6D674B9562E1}" type="parTrans" cxnId="{53E6691E-C92E-4778-A319-2C7559CC85A1}">
      <dgm:prSet/>
      <dgm:spPr/>
      <dgm:t>
        <a:bodyPr/>
        <a:lstStyle/>
        <a:p>
          <a:endParaRPr lang="en-US"/>
        </a:p>
      </dgm:t>
    </dgm:pt>
    <dgm:pt modelId="{53BE2D8C-C8BA-44FC-8FF5-7C12354C7C69}" type="sibTrans" cxnId="{53E6691E-C92E-4778-A319-2C7559CC85A1}">
      <dgm:prSet/>
      <dgm:spPr/>
      <dgm:t>
        <a:bodyPr/>
        <a:lstStyle/>
        <a:p>
          <a:endParaRPr lang="en-US"/>
        </a:p>
      </dgm:t>
    </dgm:pt>
    <dgm:pt modelId="{F04C9C3F-0AE0-4B67-AA54-80F637131E3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Constraints: </a:t>
          </a:r>
          <a:endParaRPr lang="en-US"/>
        </a:p>
      </dgm:t>
    </dgm:pt>
    <dgm:pt modelId="{7411FC53-CAC7-451E-9FEE-B8A2F72100BB}" type="parTrans" cxnId="{3BE37C5E-AF8C-497D-93D6-139EB0F41EEE}">
      <dgm:prSet/>
      <dgm:spPr/>
      <dgm:t>
        <a:bodyPr/>
        <a:lstStyle/>
        <a:p>
          <a:endParaRPr lang="en-US"/>
        </a:p>
      </dgm:t>
    </dgm:pt>
    <dgm:pt modelId="{9244ECF1-9AC6-45F2-B309-ED845FB86DE7}" type="sibTrans" cxnId="{3BE37C5E-AF8C-497D-93D6-139EB0F41EEE}">
      <dgm:prSet/>
      <dgm:spPr/>
      <dgm:t>
        <a:bodyPr/>
        <a:lstStyle/>
        <a:p>
          <a:endParaRPr lang="en-US"/>
        </a:p>
      </dgm:t>
    </dgm:pt>
    <dgm:pt modelId="{3DE0E229-0043-4620-ACD1-F6E84B2FBB4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Budget Constrains</a:t>
          </a:r>
          <a:endParaRPr lang="en-US"/>
        </a:p>
      </dgm:t>
    </dgm:pt>
    <dgm:pt modelId="{9E36B9B7-3F21-4CA0-8B99-20A8498D8235}" type="parTrans" cxnId="{7844A470-65BC-4129-831F-8E3EC1EDC74E}">
      <dgm:prSet/>
      <dgm:spPr/>
      <dgm:t>
        <a:bodyPr/>
        <a:lstStyle/>
        <a:p>
          <a:endParaRPr lang="en-US"/>
        </a:p>
      </dgm:t>
    </dgm:pt>
    <dgm:pt modelId="{92481518-B816-402F-A49D-3EC413E4D92C}" type="sibTrans" cxnId="{7844A470-65BC-4129-831F-8E3EC1EDC74E}">
      <dgm:prSet/>
      <dgm:spPr/>
      <dgm:t>
        <a:bodyPr/>
        <a:lstStyle/>
        <a:p>
          <a:endParaRPr lang="en-US"/>
        </a:p>
      </dgm:t>
    </dgm:pt>
    <dgm:pt modelId="{5FE748FA-1C41-4211-AE30-2802D1230F4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Quality and availability</a:t>
          </a:r>
          <a:endParaRPr lang="en-US"/>
        </a:p>
      </dgm:t>
    </dgm:pt>
    <dgm:pt modelId="{44B2140A-3CAC-491C-B1E4-C96318738982}" type="parTrans" cxnId="{39E379F3-87C8-47A9-BCDD-D26E13809B8B}">
      <dgm:prSet/>
      <dgm:spPr/>
      <dgm:t>
        <a:bodyPr/>
        <a:lstStyle/>
        <a:p>
          <a:endParaRPr lang="en-US"/>
        </a:p>
      </dgm:t>
    </dgm:pt>
    <dgm:pt modelId="{74D0143F-AAD3-4917-9836-CA4DBEBDB23E}" type="sibTrans" cxnId="{39E379F3-87C8-47A9-BCDD-D26E13809B8B}">
      <dgm:prSet/>
      <dgm:spPr/>
      <dgm:t>
        <a:bodyPr/>
        <a:lstStyle/>
        <a:p>
          <a:endParaRPr lang="en-US"/>
        </a:p>
      </dgm:t>
    </dgm:pt>
    <dgm:pt modelId="{A170FBD9-78C9-4850-B656-E94C6B78E5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Model Performance</a:t>
          </a:r>
          <a:endParaRPr lang="en-US"/>
        </a:p>
      </dgm:t>
    </dgm:pt>
    <dgm:pt modelId="{BA3DBC97-E999-4CAC-9AFD-3A5D17CF9CBA}" type="parTrans" cxnId="{B3C28C4E-6A53-48F4-BAC7-07221C48A159}">
      <dgm:prSet/>
      <dgm:spPr/>
      <dgm:t>
        <a:bodyPr/>
        <a:lstStyle/>
        <a:p>
          <a:endParaRPr lang="en-US"/>
        </a:p>
      </dgm:t>
    </dgm:pt>
    <dgm:pt modelId="{6347BE5A-E87F-4D4A-8576-40F8D534150C}" type="sibTrans" cxnId="{B3C28C4E-6A53-48F4-BAC7-07221C48A159}">
      <dgm:prSet/>
      <dgm:spPr/>
      <dgm:t>
        <a:bodyPr/>
        <a:lstStyle/>
        <a:p>
          <a:endParaRPr lang="en-US"/>
        </a:p>
      </dgm:t>
    </dgm:pt>
    <dgm:pt modelId="{13C6D577-AE29-4757-865F-6034291030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Approval Process</a:t>
          </a:r>
          <a:endParaRPr lang="en-US"/>
        </a:p>
      </dgm:t>
    </dgm:pt>
    <dgm:pt modelId="{C983CFBB-19B0-4536-8951-2C64C79300BA}" type="parTrans" cxnId="{67521C7A-F0D7-4490-A454-3E645BD84C70}">
      <dgm:prSet/>
      <dgm:spPr/>
      <dgm:t>
        <a:bodyPr/>
        <a:lstStyle/>
        <a:p>
          <a:endParaRPr lang="en-US"/>
        </a:p>
      </dgm:t>
    </dgm:pt>
    <dgm:pt modelId="{D6246E9B-91C2-408B-AA07-56CB42803277}" type="sibTrans" cxnId="{67521C7A-F0D7-4490-A454-3E645BD84C70}">
      <dgm:prSet/>
      <dgm:spPr/>
      <dgm:t>
        <a:bodyPr/>
        <a:lstStyle/>
        <a:p>
          <a:endParaRPr lang="en-US"/>
        </a:p>
      </dgm:t>
    </dgm:pt>
    <dgm:pt modelId="{04543120-265A-409C-B554-325917808A0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Scope:</a:t>
          </a:r>
          <a:endParaRPr lang="en-US"/>
        </a:p>
      </dgm:t>
    </dgm:pt>
    <dgm:pt modelId="{6864B2F8-30C5-4863-8980-8E567FA99D56}" type="parTrans" cxnId="{B99D3711-5834-4826-88CE-5A0EA9F4DA45}">
      <dgm:prSet/>
      <dgm:spPr/>
      <dgm:t>
        <a:bodyPr/>
        <a:lstStyle/>
        <a:p>
          <a:endParaRPr lang="en-US"/>
        </a:p>
      </dgm:t>
    </dgm:pt>
    <dgm:pt modelId="{C7478F00-2182-49DA-B4CF-F55067E77E44}" type="sibTrans" cxnId="{B99D3711-5834-4826-88CE-5A0EA9F4DA45}">
      <dgm:prSet/>
      <dgm:spPr/>
      <dgm:t>
        <a:bodyPr/>
        <a:lstStyle/>
        <a:p>
          <a:endParaRPr lang="en-US"/>
        </a:p>
      </dgm:t>
    </dgm:pt>
    <dgm:pt modelId="{973E2E15-06AB-4ECB-AB49-6A282BF56A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 quality enhancements</a:t>
          </a:r>
          <a:endParaRPr lang="en-US"/>
        </a:p>
      </dgm:t>
    </dgm:pt>
    <dgm:pt modelId="{D00E0FDB-C3D8-44F6-B6DD-9CF63DE63D88}" type="parTrans" cxnId="{6DE24105-96F1-4B4A-B05E-18AFAB325DFF}">
      <dgm:prSet/>
      <dgm:spPr/>
      <dgm:t>
        <a:bodyPr/>
        <a:lstStyle/>
        <a:p>
          <a:endParaRPr lang="en-US"/>
        </a:p>
      </dgm:t>
    </dgm:pt>
    <dgm:pt modelId="{942E4E56-29C9-481E-BE52-C818468D0E9F}" type="sibTrans" cxnId="{6DE24105-96F1-4B4A-B05E-18AFAB325DFF}">
      <dgm:prSet/>
      <dgm:spPr/>
      <dgm:t>
        <a:bodyPr/>
        <a:lstStyle/>
        <a:p>
          <a:endParaRPr lang="en-US"/>
        </a:p>
      </dgm:t>
    </dgm:pt>
    <dgm:pt modelId="{4C213BF1-40CF-4A8A-888E-7FF0B47899A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Models’ development and evaluation</a:t>
          </a:r>
          <a:endParaRPr lang="en-US"/>
        </a:p>
      </dgm:t>
    </dgm:pt>
    <dgm:pt modelId="{C542BF54-AB67-4ECE-BBAB-1F11E0EE4C25}" type="parTrans" cxnId="{2F66B7A6-940B-40F9-AD7A-91C03CFED3F6}">
      <dgm:prSet/>
      <dgm:spPr/>
      <dgm:t>
        <a:bodyPr/>
        <a:lstStyle/>
        <a:p>
          <a:endParaRPr lang="en-US"/>
        </a:p>
      </dgm:t>
    </dgm:pt>
    <dgm:pt modelId="{6BB211BA-518D-41B1-B12E-5A1665D7352A}" type="sibTrans" cxnId="{2F66B7A6-940B-40F9-AD7A-91C03CFED3F6}">
      <dgm:prSet/>
      <dgm:spPr/>
      <dgm:t>
        <a:bodyPr/>
        <a:lstStyle/>
        <a:p>
          <a:endParaRPr lang="en-US"/>
        </a:p>
      </dgm:t>
    </dgm:pt>
    <dgm:pt modelId="{D9F85041-C92F-497D-92E6-B93ED6686F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Objective: </a:t>
          </a:r>
          <a:endParaRPr lang="en-US"/>
        </a:p>
      </dgm:t>
    </dgm:pt>
    <dgm:pt modelId="{C142CF6A-1B10-41B8-A1BB-2A299FECA963}" type="parTrans" cxnId="{92BC0437-8E5F-4CAA-A2A4-D45341F7EE24}">
      <dgm:prSet/>
      <dgm:spPr/>
      <dgm:t>
        <a:bodyPr/>
        <a:lstStyle/>
        <a:p>
          <a:endParaRPr lang="en-US"/>
        </a:p>
      </dgm:t>
    </dgm:pt>
    <dgm:pt modelId="{638496B1-CE2F-402C-B886-DD51F878ADB5}" type="sibTrans" cxnId="{92BC0437-8E5F-4CAA-A2A4-D45341F7EE24}">
      <dgm:prSet/>
      <dgm:spPr/>
      <dgm:t>
        <a:bodyPr/>
        <a:lstStyle/>
        <a:p>
          <a:endParaRPr lang="en-US"/>
        </a:p>
      </dgm:t>
    </dgm:pt>
    <dgm:pt modelId="{72181555-E3D7-4BFD-A501-7D33BBB373E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Develop Churn prediction model</a:t>
          </a:r>
          <a:endParaRPr lang="en-US"/>
        </a:p>
      </dgm:t>
    </dgm:pt>
    <dgm:pt modelId="{45C9A5B7-F951-4B3B-A081-2AD5AFFF0575}" type="parTrans" cxnId="{EA0DB563-D648-4636-BE80-6D95CE78141F}">
      <dgm:prSet/>
      <dgm:spPr/>
      <dgm:t>
        <a:bodyPr/>
        <a:lstStyle/>
        <a:p>
          <a:endParaRPr lang="en-US"/>
        </a:p>
      </dgm:t>
    </dgm:pt>
    <dgm:pt modelId="{C385875C-E6C9-46FA-AA4F-87B38A88F31A}" type="sibTrans" cxnId="{EA0DB563-D648-4636-BE80-6D95CE78141F}">
      <dgm:prSet/>
      <dgm:spPr/>
      <dgm:t>
        <a:bodyPr/>
        <a:lstStyle/>
        <a:p>
          <a:endParaRPr lang="en-US"/>
        </a:p>
      </dgm:t>
    </dgm:pt>
    <dgm:pt modelId="{A6076011-E5E3-428C-B9CA-7BE7350CA2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Provide Business recommendation balancing incentives with profitability</a:t>
          </a:r>
          <a:endParaRPr lang="en-US"/>
        </a:p>
      </dgm:t>
    </dgm:pt>
    <dgm:pt modelId="{FA3D2F6C-BA65-4265-A818-EFBEAC7AC1DB}" type="parTrans" cxnId="{028386BF-F900-44C1-9FD3-85B3BF8BB0C4}">
      <dgm:prSet/>
      <dgm:spPr/>
      <dgm:t>
        <a:bodyPr/>
        <a:lstStyle/>
        <a:p>
          <a:endParaRPr lang="en-US"/>
        </a:p>
      </dgm:t>
    </dgm:pt>
    <dgm:pt modelId="{0F344986-10B2-441C-994B-AC64E51C3BFB}" type="sibTrans" cxnId="{028386BF-F900-44C1-9FD3-85B3BF8BB0C4}">
      <dgm:prSet/>
      <dgm:spPr/>
      <dgm:t>
        <a:bodyPr/>
        <a:lstStyle/>
        <a:p>
          <a:endParaRPr lang="en-US"/>
        </a:p>
      </dgm:t>
    </dgm:pt>
    <dgm:pt modelId="{8303EB1A-7CEC-4335-A7A0-1E9F316D10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Increase Customer retention</a:t>
          </a:r>
          <a:endParaRPr lang="en-US"/>
        </a:p>
      </dgm:t>
    </dgm:pt>
    <dgm:pt modelId="{CD42F286-5F8B-4F1D-861A-54CD669412F3}" type="parTrans" cxnId="{B785F4B3-7138-46DB-92ED-81DBE382A85C}">
      <dgm:prSet/>
      <dgm:spPr/>
      <dgm:t>
        <a:bodyPr/>
        <a:lstStyle/>
        <a:p>
          <a:endParaRPr lang="en-US"/>
        </a:p>
      </dgm:t>
    </dgm:pt>
    <dgm:pt modelId="{F0C3C2FB-B1E0-4F3D-B46E-9DAD43E5889F}" type="sibTrans" cxnId="{B785F4B3-7138-46DB-92ED-81DBE382A85C}">
      <dgm:prSet/>
      <dgm:spPr/>
      <dgm:t>
        <a:bodyPr/>
        <a:lstStyle/>
        <a:p>
          <a:endParaRPr lang="en-US"/>
        </a:p>
      </dgm:t>
    </dgm:pt>
    <dgm:pt modelId="{283F478D-123F-4FFA-B58C-355C01412EE4}" type="pres">
      <dgm:prSet presAssocID="{5B36F314-8ADD-440A-A2C9-27EB9EB93155}" presName="root" presStyleCnt="0">
        <dgm:presLayoutVars>
          <dgm:dir/>
          <dgm:resizeHandles val="exact"/>
        </dgm:presLayoutVars>
      </dgm:prSet>
      <dgm:spPr/>
    </dgm:pt>
    <dgm:pt modelId="{AA2B2E4A-413D-48EA-8AB6-56F8D6F1B6E9}" type="pres">
      <dgm:prSet presAssocID="{D20CD782-72C9-4D6E-BCAA-66CBEB219CBD}" presName="compNode" presStyleCnt="0"/>
      <dgm:spPr/>
    </dgm:pt>
    <dgm:pt modelId="{63F9A7FC-2AFA-45BB-8E68-295C4869B738}" type="pres">
      <dgm:prSet presAssocID="{D20CD782-72C9-4D6E-BCAA-66CBEB219CBD}" presName="bgRect" presStyleLbl="bgShp" presStyleIdx="0" presStyleCnt="4"/>
      <dgm:spPr/>
    </dgm:pt>
    <dgm:pt modelId="{1CF9E315-19E7-4F64-A075-CDAE8D11E157}" type="pres">
      <dgm:prSet presAssocID="{D20CD782-72C9-4D6E-BCAA-66CBEB219C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8C3D0CF-43AD-490E-ADF1-CF39519558FD}" type="pres">
      <dgm:prSet presAssocID="{D20CD782-72C9-4D6E-BCAA-66CBEB219CBD}" presName="spaceRect" presStyleCnt="0"/>
      <dgm:spPr/>
    </dgm:pt>
    <dgm:pt modelId="{C42C18E9-2F11-42AE-B36D-3D8DB8166B7E}" type="pres">
      <dgm:prSet presAssocID="{D20CD782-72C9-4D6E-BCAA-66CBEB219CBD}" presName="parTx" presStyleLbl="revTx" presStyleIdx="0" presStyleCnt="7">
        <dgm:presLayoutVars>
          <dgm:chMax val="0"/>
          <dgm:chPref val="0"/>
        </dgm:presLayoutVars>
      </dgm:prSet>
      <dgm:spPr/>
    </dgm:pt>
    <dgm:pt modelId="{28AE5890-6F9C-4FCC-8896-68FD95BCC1E3}" type="pres">
      <dgm:prSet presAssocID="{53BE2D8C-C8BA-44FC-8FF5-7C12354C7C69}" presName="sibTrans" presStyleCnt="0"/>
      <dgm:spPr/>
    </dgm:pt>
    <dgm:pt modelId="{E790FBB4-7BB3-4510-9D8B-9E082A44042B}" type="pres">
      <dgm:prSet presAssocID="{F04C9C3F-0AE0-4B67-AA54-80F637131E30}" presName="compNode" presStyleCnt="0"/>
      <dgm:spPr/>
    </dgm:pt>
    <dgm:pt modelId="{B4E2DCE5-AD70-464E-A82E-2EEB34C0E6AE}" type="pres">
      <dgm:prSet presAssocID="{F04C9C3F-0AE0-4B67-AA54-80F637131E30}" presName="bgRect" presStyleLbl="bgShp" presStyleIdx="1" presStyleCnt="4"/>
      <dgm:spPr/>
    </dgm:pt>
    <dgm:pt modelId="{8CAA426A-614C-4CA2-8C34-BA6D945CD55D}" type="pres">
      <dgm:prSet presAssocID="{F04C9C3F-0AE0-4B67-AA54-80F637131E3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D4AC50D-838C-4956-8B2D-FFB2F8322C7D}" type="pres">
      <dgm:prSet presAssocID="{F04C9C3F-0AE0-4B67-AA54-80F637131E30}" presName="spaceRect" presStyleCnt="0"/>
      <dgm:spPr/>
    </dgm:pt>
    <dgm:pt modelId="{491B8093-7CAD-4479-9BD9-3737BE7599F3}" type="pres">
      <dgm:prSet presAssocID="{F04C9C3F-0AE0-4B67-AA54-80F637131E30}" presName="parTx" presStyleLbl="revTx" presStyleIdx="1" presStyleCnt="7">
        <dgm:presLayoutVars>
          <dgm:chMax val="0"/>
          <dgm:chPref val="0"/>
        </dgm:presLayoutVars>
      </dgm:prSet>
      <dgm:spPr/>
    </dgm:pt>
    <dgm:pt modelId="{127C0E16-8B45-4C9B-95A8-BBA8B5F9AAD2}" type="pres">
      <dgm:prSet presAssocID="{F04C9C3F-0AE0-4B67-AA54-80F637131E30}" presName="desTx" presStyleLbl="revTx" presStyleIdx="2" presStyleCnt="7">
        <dgm:presLayoutVars/>
      </dgm:prSet>
      <dgm:spPr/>
    </dgm:pt>
    <dgm:pt modelId="{ACE471C8-80DF-484B-8060-18508F1E065B}" type="pres">
      <dgm:prSet presAssocID="{9244ECF1-9AC6-45F2-B309-ED845FB86DE7}" presName="sibTrans" presStyleCnt="0"/>
      <dgm:spPr/>
    </dgm:pt>
    <dgm:pt modelId="{7E53BE21-5681-4573-B73E-493DDE5C3415}" type="pres">
      <dgm:prSet presAssocID="{04543120-265A-409C-B554-325917808A05}" presName="compNode" presStyleCnt="0"/>
      <dgm:spPr/>
    </dgm:pt>
    <dgm:pt modelId="{BC993BA1-74F0-41D7-8746-5768D1AF4676}" type="pres">
      <dgm:prSet presAssocID="{04543120-265A-409C-B554-325917808A05}" presName="bgRect" presStyleLbl="bgShp" presStyleIdx="2" presStyleCnt="4"/>
      <dgm:spPr/>
    </dgm:pt>
    <dgm:pt modelId="{F5B575DF-92BC-42D7-A993-96DB35791785}" type="pres">
      <dgm:prSet presAssocID="{04543120-265A-409C-B554-325917808A0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FCB2E7-87BE-4013-BAE9-7B9D1EAC36D5}" type="pres">
      <dgm:prSet presAssocID="{04543120-265A-409C-B554-325917808A05}" presName="spaceRect" presStyleCnt="0"/>
      <dgm:spPr/>
    </dgm:pt>
    <dgm:pt modelId="{58C09985-7A0A-4502-A1E3-906E35C54B79}" type="pres">
      <dgm:prSet presAssocID="{04543120-265A-409C-B554-325917808A05}" presName="parTx" presStyleLbl="revTx" presStyleIdx="3" presStyleCnt="7">
        <dgm:presLayoutVars>
          <dgm:chMax val="0"/>
          <dgm:chPref val="0"/>
        </dgm:presLayoutVars>
      </dgm:prSet>
      <dgm:spPr/>
    </dgm:pt>
    <dgm:pt modelId="{9BA10FA2-26E5-494E-9D58-F3F019B4D695}" type="pres">
      <dgm:prSet presAssocID="{04543120-265A-409C-B554-325917808A05}" presName="desTx" presStyleLbl="revTx" presStyleIdx="4" presStyleCnt="7">
        <dgm:presLayoutVars/>
      </dgm:prSet>
      <dgm:spPr/>
    </dgm:pt>
    <dgm:pt modelId="{67C8861B-9F13-4329-BF1D-9757ABBD1172}" type="pres">
      <dgm:prSet presAssocID="{C7478F00-2182-49DA-B4CF-F55067E77E44}" presName="sibTrans" presStyleCnt="0"/>
      <dgm:spPr/>
    </dgm:pt>
    <dgm:pt modelId="{B6BE0589-84CE-4C16-858A-59752FDF1D7F}" type="pres">
      <dgm:prSet presAssocID="{D9F85041-C92F-497D-92E6-B93ED6686F07}" presName="compNode" presStyleCnt="0"/>
      <dgm:spPr/>
    </dgm:pt>
    <dgm:pt modelId="{53CD8113-ED74-4DB0-AF60-BC0910B14BC4}" type="pres">
      <dgm:prSet presAssocID="{D9F85041-C92F-497D-92E6-B93ED6686F07}" presName="bgRect" presStyleLbl="bgShp" presStyleIdx="3" presStyleCnt="4"/>
      <dgm:spPr/>
    </dgm:pt>
    <dgm:pt modelId="{E820D23F-78DC-48FB-A387-152A405D5D45}" type="pres">
      <dgm:prSet presAssocID="{D9F85041-C92F-497D-92E6-B93ED6686F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DE10BB-60B6-4957-81D1-0266770AF74D}" type="pres">
      <dgm:prSet presAssocID="{D9F85041-C92F-497D-92E6-B93ED6686F07}" presName="spaceRect" presStyleCnt="0"/>
      <dgm:spPr/>
    </dgm:pt>
    <dgm:pt modelId="{9BD0177D-4EFE-42D5-8EAF-BCE6259AD4A8}" type="pres">
      <dgm:prSet presAssocID="{D9F85041-C92F-497D-92E6-B93ED6686F07}" presName="parTx" presStyleLbl="revTx" presStyleIdx="5" presStyleCnt="7">
        <dgm:presLayoutVars>
          <dgm:chMax val="0"/>
          <dgm:chPref val="0"/>
        </dgm:presLayoutVars>
      </dgm:prSet>
      <dgm:spPr/>
    </dgm:pt>
    <dgm:pt modelId="{AEAB07D9-6538-464A-8350-41134D0964D8}" type="pres">
      <dgm:prSet presAssocID="{D9F85041-C92F-497D-92E6-B93ED6686F07}" presName="desTx" presStyleLbl="revTx" presStyleIdx="6" presStyleCnt="7">
        <dgm:presLayoutVars/>
      </dgm:prSet>
      <dgm:spPr/>
    </dgm:pt>
  </dgm:ptLst>
  <dgm:cxnLst>
    <dgm:cxn modelId="{8ED3CF02-A30D-4B5F-B976-1E2C157A159F}" type="presOf" srcId="{13C6D577-AE29-4757-865F-6034291030EF}" destId="{127C0E16-8B45-4C9B-95A8-BBA8B5F9AAD2}" srcOrd="0" destOrd="3" presId="urn:microsoft.com/office/officeart/2018/2/layout/IconVerticalSolidList"/>
    <dgm:cxn modelId="{6DE24105-96F1-4B4A-B05E-18AFAB325DFF}" srcId="{04543120-265A-409C-B554-325917808A05}" destId="{973E2E15-06AB-4ECB-AB49-6A282BF56AB5}" srcOrd="0" destOrd="0" parTransId="{D00E0FDB-C3D8-44F6-B6DD-9CF63DE63D88}" sibTransId="{942E4E56-29C9-481E-BE52-C818468D0E9F}"/>
    <dgm:cxn modelId="{B99D3711-5834-4826-88CE-5A0EA9F4DA45}" srcId="{5B36F314-8ADD-440A-A2C9-27EB9EB93155}" destId="{04543120-265A-409C-B554-325917808A05}" srcOrd="2" destOrd="0" parTransId="{6864B2F8-30C5-4863-8980-8E567FA99D56}" sibTransId="{C7478F00-2182-49DA-B4CF-F55067E77E44}"/>
    <dgm:cxn modelId="{95DC5818-24B7-4A34-BF6A-0AADE1048D76}" type="presOf" srcId="{A170FBD9-78C9-4850-B656-E94C6B78E5A2}" destId="{127C0E16-8B45-4C9B-95A8-BBA8B5F9AAD2}" srcOrd="0" destOrd="2" presId="urn:microsoft.com/office/officeart/2018/2/layout/IconVerticalSolidList"/>
    <dgm:cxn modelId="{53E6691E-C92E-4778-A319-2C7559CC85A1}" srcId="{5B36F314-8ADD-440A-A2C9-27EB9EB93155}" destId="{D20CD782-72C9-4D6E-BCAA-66CBEB219CBD}" srcOrd="0" destOrd="0" parTransId="{9BBB7D87-3BBB-424A-9AAC-6D674B9562E1}" sibTransId="{53BE2D8C-C8BA-44FC-8FF5-7C12354C7C69}"/>
    <dgm:cxn modelId="{92BC0437-8E5F-4CAA-A2A4-D45341F7EE24}" srcId="{5B36F314-8ADD-440A-A2C9-27EB9EB93155}" destId="{D9F85041-C92F-497D-92E6-B93ED6686F07}" srcOrd="3" destOrd="0" parTransId="{C142CF6A-1B10-41B8-A1BB-2A299FECA963}" sibTransId="{638496B1-CE2F-402C-B886-DD51F878ADB5}"/>
    <dgm:cxn modelId="{3BE37C5E-AF8C-497D-93D6-139EB0F41EEE}" srcId="{5B36F314-8ADD-440A-A2C9-27EB9EB93155}" destId="{F04C9C3F-0AE0-4B67-AA54-80F637131E30}" srcOrd="1" destOrd="0" parTransId="{7411FC53-CAC7-451E-9FEE-B8A2F72100BB}" sibTransId="{9244ECF1-9AC6-45F2-B309-ED845FB86DE7}"/>
    <dgm:cxn modelId="{EA0DB563-D648-4636-BE80-6D95CE78141F}" srcId="{D9F85041-C92F-497D-92E6-B93ED6686F07}" destId="{72181555-E3D7-4BFD-A501-7D33BBB373EE}" srcOrd="0" destOrd="0" parTransId="{45C9A5B7-F951-4B3B-A081-2AD5AFFF0575}" sibTransId="{C385875C-E6C9-46FA-AA4F-87B38A88F31A}"/>
    <dgm:cxn modelId="{FEC8AF4B-0990-489D-9375-EEAB56983128}" type="presOf" srcId="{D20CD782-72C9-4D6E-BCAA-66CBEB219CBD}" destId="{C42C18E9-2F11-42AE-B36D-3D8DB8166B7E}" srcOrd="0" destOrd="0" presId="urn:microsoft.com/office/officeart/2018/2/layout/IconVerticalSolidList"/>
    <dgm:cxn modelId="{196AB44B-404C-451E-8CD1-070A662ED622}" type="presOf" srcId="{8303EB1A-7CEC-4335-A7A0-1E9F316D10A1}" destId="{AEAB07D9-6538-464A-8350-41134D0964D8}" srcOrd="0" destOrd="2" presId="urn:microsoft.com/office/officeart/2018/2/layout/IconVerticalSolidList"/>
    <dgm:cxn modelId="{B3C28C4E-6A53-48F4-BAC7-07221C48A159}" srcId="{F04C9C3F-0AE0-4B67-AA54-80F637131E30}" destId="{A170FBD9-78C9-4850-B656-E94C6B78E5A2}" srcOrd="2" destOrd="0" parTransId="{BA3DBC97-E999-4CAC-9AFD-3A5D17CF9CBA}" sibTransId="{6347BE5A-E87F-4D4A-8576-40F8D534150C}"/>
    <dgm:cxn modelId="{7844A470-65BC-4129-831F-8E3EC1EDC74E}" srcId="{F04C9C3F-0AE0-4B67-AA54-80F637131E30}" destId="{3DE0E229-0043-4620-ACD1-F6E84B2FBB45}" srcOrd="0" destOrd="0" parTransId="{9E36B9B7-3F21-4CA0-8B99-20A8498D8235}" sibTransId="{92481518-B816-402F-A49D-3EC413E4D92C}"/>
    <dgm:cxn modelId="{67521C7A-F0D7-4490-A454-3E645BD84C70}" srcId="{F04C9C3F-0AE0-4B67-AA54-80F637131E30}" destId="{13C6D577-AE29-4757-865F-6034291030EF}" srcOrd="3" destOrd="0" parTransId="{C983CFBB-19B0-4536-8951-2C64C79300BA}" sibTransId="{D6246E9B-91C2-408B-AA07-56CB42803277}"/>
    <dgm:cxn modelId="{033C8E5A-E1FF-4DA9-BF61-734877DE7C22}" type="presOf" srcId="{5FE748FA-1C41-4211-AE30-2802D1230F41}" destId="{127C0E16-8B45-4C9B-95A8-BBA8B5F9AAD2}" srcOrd="0" destOrd="1" presId="urn:microsoft.com/office/officeart/2018/2/layout/IconVerticalSolidList"/>
    <dgm:cxn modelId="{47C23C84-6CFB-4446-9A84-A2DBB6BC92A1}" type="presOf" srcId="{D9F85041-C92F-497D-92E6-B93ED6686F07}" destId="{9BD0177D-4EFE-42D5-8EAF-BCE6259AD4A8}" srcOrd="0" destOrd="0" presId="urn:microsoft.com/office/officeart/2018/2/layout/IconVerticalSolidList"/>
    <dgm:cxn modelId="{2F66B7A6-940B-40F9-AD7A-91C03CFED3F6}" srcId="{04543120-265A-409C-B554-325917808A05}" destId="{4C213BF1-40CF-4A8A-888E-7FF0B47899A2}" srcOrd="1" destOrd="0" parTransId="{C542BF54-AB67-4ECE-BBAB-1F11E0EE4C25}" sibTransId="{6BB211BA-518D-41B1-B12E-5A1665D7352A}"/>
    <dgm:cxn modelId="{738B57AC-6854-4F88-B571-C213309CDB40}" type="presOf" srcId="{A6076011-E5E3-428C-B9CA-7BE7350CA242}" destId="{AEAB07D9-6538-464A-8350-41134D0964D8}" srcOrd="0" destOrd="1" presId="urn:microsoft.com/office/officeart/2018/2/layout/IconVerticalSolidList"/>
    <dgm:cxn modelId="{269D37AF-0F91-4C59-A671-4A7DED4451E1}" type="presOf" srcId="{F04C9C3F-0AE0-4B67-AA54-80F637131E30}" destId="{491B8093-7CAD-4479-9BD9-3737BE7599F3}" srcOrd="0" destOrd="0" presId="urn:microsoft.com/office/officeart/2018/2/layout/IconVerticalSolidList"/>
    <dgm:cxn modelId="{B785F4B3-7138-46DB-92ED-81DBE382A85C}" srcId="{D9F85041-C92F-497D-92E6-B93ED6686F07}" destId="{8303EB1A-7CEC-4335-A7A0-1E9F316D10A1}" srcOrd="2" destOrd="0" parTransId="{CD42F286-5F8B-4F1D-861A-54CD669412F3}" sibTransId="{F0C3C2FB-B1E0-4F3D-B46E-9DAD43E5889F}"/>
    <dgm:cxn modelId="{028386BF-F900-44C1-9FD3-85B3BF8BB0C4}" srcId="{D9F85041-C92F-497D-92E6-B93ED6686F07}" destId="{A6076011-E5E3-428C-B9CA-7BE7350CA242}" srcOrd="1" destOrd="0" parTransId="{FA3D2F6C-BA65-4265-A818-EFBEAC7AC1DB}" sibTransId="{0F344986-10B2-441C-994B-AC64E51C3BFB}"/>
    <dgm:cxn modelId="{BD9FA7CE-370A-4E99-9066-50DC37D6FDDD}" type="presOf" srcId="{3DE0E229-0043-4620-ACD1-F6E84B2FBB45}" destId="{127C0E16-8B45-4C9B-95A8-BBA8B5F9AAD2}" srcOrd="0" destOrd="0" presId="urn:microsoft.com/office/officeart/2018/2/layout/IconVerticalSolidList"/>
    <dgm:cxn modelId="{11CE37D4-AE89-4DCA-9E01-061A83F27B66}" type="presOf" srcId="{5B36F314-8ADD-440A-A2C9-27EB9EB93155}" destId="{283F478D-123F-4FFA-B58C-355C01412EE4}" srcOrd="0" destOrd="0" presId="urn:microsoft.com/office/officeart/2018/2/layout/IconVerticalSolidList"/>
    <dgm:cxn modelId="{CE8352D5-0048-42F3-B732-2A64782F979D}" type="presOf" srcId="{4C213BF1-40CF-4A8A-888E-7FF0B47899A2}" destId="{9BA10FA2-26E5-494E-9D58-F3F019B4D695}" srcOrd="0" destOrd="1" presId="urn:microsoft.com/office/officeart/2018/2/layout/IconVerticalSolidList"/>
    <dgm:cxn modelId="{FE16B9E4-09D7-4376-8809-637A49CD26B8}" type="presOf" srcId="{973E2E15-06AB-4ECB-AB49-6A282BF56AB5}" destId="{9BA10FA2-26E5-494E-9D58-F3F019B4D695}" srcOrd="0" destOrd="0" presId="urn:microsoft.com/office/officeart/2018/2/layout/IconVerticalSolidList"/>
    <dgm:cxn modelId="{91DDC5E5-9E02-4FDF-A088-32DBA133122B}" type="presOf" srcId="{72181555-E3D7-4BFD-A501-7D33BBB373EE}" destId="{AEAB07D9-6538-464A-8350-41134D0964D8}" srcOrd="0" destOrd="0" presId="urn:microsoft.com/office/officeart/2018/2/layout/IconVerticalSolidList"/>
    <dgm:cxn modelId="{0D00DEF0-3DED-46DA-BFF6-CAF6B2050913}" type="presOf" srcId="{04543120-265A-409C-B554-325917808A05}" destId="{58C09985-7A0A-4502-A1E3-906E35C54B79}" srcOrd="0" destOrd="0" presId="urn:microsoft.com/office/officeart/2018/2/layout/IconVerticalSolidList"/>
    <dgm:cxn modelId="{39E379F3-87C8-47A9-BCDD-D26E13809B8B}" srcId="{F04C9C3F-0AE0-4B67-AA54-80F637131E30}" destId="{5FE748FA-1C41-4211-AE30-2802D1230F41}" srcOrd="1" destOrd="0" parTransId="{44B2140A-3CAC-491C-B1E4-C96318738982}" sibTransId="{74D0143F-AAD3-4917-9836-CA4DBEBDB23E}"/>
    <dgm:cxn modelId="{75408894-98A0-4367-A748-095CCD10E822}" type="presParOf" srcId="{283F478D-123F-4FFA-B58C-355C01412EE4}" destId="{AA2B2E4A-413D-48EA-8AB6-56F8D6F1B6E9}" srcOrd="0" destOrd="0" presId="urn:microsoft.com/office/officeart/2018/2/layout/IconVerticalSolidList"/>
    <dgm:cxn modelId="{D20DD509-CE21-4643-93CF-111C0D3D36B1}" type="presParOf" srcId="{AA2B2E4A-413D-48EA-8AB6-56F8D6F1B6E9}" destId="{63F9A7FC-2AFA-45BB-8E68-295C4869B738}" srcOrd="0" destOrd="0" presId="urn:microsoft.com/office/officeart/2018/2/layout/IconVerticalSolidList"/>
    <dgm:cxn modelId="{9E0C3090-A1F0-48E0-9D36-5B8A32F283B7}" type="presParOf" srcId="{AA2B2E4A-413D-48EA-8AB6-56F8D6F1B6E9}" destId="{1CF9E315-19E7-4F64-A075-CDAE8D11E157}" srcOrd="1" destOrd="0" presId="urn:microsoft.com/office/officeart/2018/2/layout/IconVerticalSolidList"/>
    <dgm:cxn modelId="{66B678ED-F2A8-4B7D-A820-EC66D361CBE3}" type="presParOf" srcId="{AA2B2E4A-413D-48EA-8AB6-56F8D6F1B6E9}" destId="{38C3D0CF-43AD-490E-ADF1-CF39519558FD}" srcOrd="2" destOrd="0" presId="urn:microsoft.com/office/officeart/2018/2/layout/IconVerticalSolidList"/>
    <dgm:cxn modelId="{D111EE64-6E29-4DF3-A692-53E9A2ACAD6B}" type="presParOf" srcId="{AA2B2E4A-413D-48EA-8AB6-56F8D6F1B6E9}" destId="{C42C18E9-2F11-42AE-B36D-3D8DB8166B7E}" srcOrd="3" destOrd="0" presId="urn:microsoft.com/office/officeart/2018/2/layout/IconVerticalSolidList"/>
    <dgm:cxn modelId="{ACB147DA-5941-4F19-B9C2-811C8EAD2C36}" type="presParOf" srcId="{283F478D-123F-4FFA-B58C-355C01412EE4}" destId="{28AE5890-6F9C-4FCC-8896-68FD95BCC1E3}" srcOrd="1" destOrd="0" presId="urn:microsoft.com/office/officeart/2018/2/layout/IconVerticalSolidList"/>
    <dgm:cxn modelId="{62F8E83E-3E3B-4254-84C1-D32A8146ACF8}" type="presParOf" srcId="{283F478D-123F-4FFA-B58C-355C01412EE4}" destId="{E790FBB4-7BB3-4510-9D8B-9E082A44042B}" srcOrd="2" destOrd="0" presId="urn:microsoft.com/office/officeart/2018/2/layout/IconVerticalSolidList"/>
    <dgm:cxn modelId="{F3813730-D97D-442A-AF11-853FD3C10DDA}" type="presParOf" srcId="{E790FBB4-7BB3-4510-9D8B-9E082A44042B}" destId="{B4E2DCE5-AD70-464E-A82E-2EEB34C0E6AE}" srcOrd="0" destOrd="0" presId="urn:microsoft.com/office/officeart/2018/2/layout/IconVerticalSolidList"/>
    <dgm:cxn modelId="{08D6AED1-B82C-46AA-A322-F216A70C8EDC}" type="presParOf" srcId="{E790FBB4-7BB3-4510-9D8B-9E082A44042B}" destId="{8CAA426A-614C-4CA2-8C34-BA6D945CD55D}" srcOrd="1" destOrd="0" presId="urn:microsoft.com/office/officeart/2018/2/layout/IconVerticalSolidList"/>
    <dgm:cxn modelId="{14DBE16C-3724-4D8C-AB6D-747640FBCE2C}" type="presParOf" srcId="{E790FBB4-7BB3-4510-9D8B-9E082A44042B}" destId="{1D4AC50D-838C-4956-8B2D-FFB2F8322C7D}" srcOrd="2" destOrd="0" presId="urn:microsoft.com/office/officeart/2018/2/layout/IconVerticalSolidList"/>
    <dgm:cxn modelId="{1AB879B7-5C2D-425A-9D42-9F5DD51CF7D0}" type="presParOf" srcId="{E790FBB4-7BB3-4510-9D8B-9E082A44042B}" destId="{491B8093-7CAD-4479-9BD9-3737BE7599F3}" srcOrd="3" destOrd="0" presId="urn:microsoft.com/office/officeart/2018/2/layout/IconVerticalSolidList"/>
    <dgm:cxn modelId="{3AD8DEBE-15C9-4D21-8BC3-5771F2C28E80}" type="presParOf" srcId="{E790FBB4-7BB3-4510-9D8B-9E082A44042B}" destId="{127C0E16-8B45-4C9B-95A8-BBA8B5F9AAD2}" srcOrd="4" destOrd="0" presId="urn:microsoft.com/office/officeart/2018/2/layout/IconVerticalSolidList"/>
    <dgm:cxn modelId="{F9C0677F-18E2-463B-81F1-491EFF9C47AE}" type="presParOf" srcId="{283F478D-123F-4FFA-B58C-355C01412EE4}" destId="{ACE471C8-80DF-484B-8060-18508F1E065B}" srcOrd="3" destOrd="0" presId="urn:microsoft.com/office/officeart/2018/2/layout/IconVerticalSolidList"/>
    <dgm:cxn modelId="{443DD35B-DCC4-4469-A77C-0756D0424DAF}" type="presParOf" srcId="{283F478D-123F-4FFA-B58C-355C01412EE4}" destId="{7E53BE21-5681-4573-B73E-493DDE5C3415}" srcOrd="4" destOrd="0" presId="urn:microsoft.com/office/officeart/2018/2/layout/IconVerticalSolidList"/>
    <dgm:cxn modelId="{9D4A99E9-75F8-4926-8BB4-758D4B468845}" type="presParOf" srcId="{7E53BE21-5681-4573-B73E-493DDE5C3415}" destId="{BC993BA1-74F0-41D7-8746-5768D1AF4676}" srcOrd="0" destOrd="0" presId="urn:microsoft.com/office/officeart/2018/2/layout/IconVerticalSolidList"/>
    <dgm:cxn modelId="{93C12E65-ED89-4063-8DF3-FBBC120D9B5E}" type="presParOf" srcId="{7E53BE21-5681-4573-B73E-493DDE5C3415}" destId="{F5B575DF-92BC-42D7-A993-96DB35791785}" srcOrd="1" destOrd="0" presId="urn:microsoft.com/office/officeart/2018/2/layout/IconVerticalSolidList"/>
    <dgm:cxn modelId="{786EEDFA-A504-4124-BF33-A4F6FD306809}" type="presParOf" srcId="{7E53BE21-5681-4573-B73E-493DDE5C3415}" destId="{41FCB2E7-87BE-4013-BAE9-7B9D1EAC36D5}" srcOrd="2" destOrd="0" presId="urn:microsoft.com/office/officeart/2018/2/layout/IconVerticalSolidList"/>
    <dgm:cxn modelId="{BE37207D-79F5-4229-B098-84C4DD5B3E7E}" type="presParOf" srcId="{7E53BE21-5681-4573-B73E-493DDE5C3415}" destId="{58C09985-7A0A-4502-A1E3-906E35C54B79}" srcOrd="3" destOrd="0" presId="urn:microsoft.com/office/officeart/2018/2/layout/IconVerticalSolidList"/>
    <dgm:cxn modelId="{652082DF-A9E4-497C-A1EB-8C2F573A6A73}" type="presParOf" srcId="{7E53BE21-5681-4573-B73E-493DDE5C3415}" destId="{9BA10FA2-26E5-494E-9D58-F3F019B4D695}" srcOrd="4" destOrd="0" presId="urn:microsoft.com/office/officeart/2018/2/layout/IconVerticalSolidList"/>
    <dgm:cxn modelId="{A8C78F4D-AB01-44B0-9C1F-B451F2FBD1B3}" type="presParOf" srcId="{283F478D-123F-4FFA-B58C-355C01412EE4}" destId="{67C8861B-9F13-4329-BF1D-9757ABBD1172}" srcOrd="5" destOrd="0" presId="urn:microsoft.com/office/officeart/2018/2/layout/IconVerticalSolidList"/>
    <dgm:cxn modelId="{0FA7D7F6-C023-4412-AC49-90F1A27E1CB6}" type="presParOf" srcId="{283F478D-123F-4FFA-B58C-355C01412EE4}" destId="{B6BE0589-84CE-4C16-858A-59752FDF1D7F}" srcOrd="6" destOrd="0" presId="urn:microsoft.com/office/officeart/2018/2/layout/IconVerticalSolidList"/>
    <dgm:cxn modelId="{87FCC7B2-F3C7-4A60-9D8F-1ACD661F0482}" type="presParOf" srcId="{B6BE0589-84CE-4C16-858A-59752FDF1D7F}" destId="{53CD8113-ED74-4DB0-AF60-BC0910B14BC4}" srcOrd="0" destOrd="0" presId="urn:microsoft.com/office/officeart/2018/2/layout/IconVerticalSolidList"/>
    <dgm:cxn modelId="{0E8D10AB-7ED9-4306-8EEE-2A759FA5E197}" type="presParOf" srcId="{B6BE0589-84CE-4C16-858A-59752FDF1D7F}" destId="{E820D23F-78DC-48FB-A387-152A405D5D45}" srcOrd="1" destOrd="0" presId="urn:microsoft.com/office/officeart/2018/2/layout/IconVerticalSolidList"/>
    <dgm:cxn modelId="{DFD0618D-7072-4E3A-90A2-32B792C5F21E}" type="presParOf" srcId="{B6BE0589-84CE-4C16-858A-59752FDF1D7F}" destId="{3ADE10BB-60B6-4957-81D1-0266770AF74D}" srcOrd="2" destOrd="0" presId="urn:microsoft.com/office/officeart/2018/2/layout/IconVerticalSolidList"/>
    <dgm:cxn modelId="{053E9FEA-12DE-40E3-84A3-789138A67820}" type="presParOf" srcId="{B6BE0589-84CE-4C16-858A-59752FDF1D7F}" destId="{9BD0177D-4EFE-42D5-8EAF-BCE6259AD4A8}" srcOrd="3" destOrd="0" presId="urn:microsoft.com/office/officeart/2018/2/layout/IconVerticalSolidList"/>
    <dgm:cxn modelId="{3644D303-6CDD-4904-B68E-83DFC1FF7542}" type="presParOf" srcId="{B6BE0589-84CE-4C16-858A-59752FDF1D7F}" destId="{AEAB07D9-6538-464A-8350-41134D0964D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9A7FC-2AFA-45BB-8E68-295C4869B738}">
      <dsp:nvSpPr>
        <dsp:cNvPr id="0" name=""/>
        <dsp:cNvSpPr/>
      </dsp:nvSpPr>
      <dsp:spPr>
        <a:xfrm>
          <a:off x="0" y="3928"/>
          <a:ext cx="10515600" cy="914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9E315-19E7-4F64-A075-CDAE8D11E157}">
      <dsp:nvSpPr>
        <dsp:cNvPr id="0" name=""/>
        <dsp:cNvSpPr/>
      </dsp:nvSpPr>
      <dsp:spPr>
        <a:xfrm>
          <a:off x="276611" y="209672"/>
          <a:ext cx="502929" cy="502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C18E9-2F11-42AE-B36D-3D8DB8166B7E}">
      <dsp:nvSpPr>
        <dsp:cNvPr id="0" name=""/>
        <dsp:cNvSpPr/>
      </dsp:nvSpPr>
      <dsp:spPr>
        <a:xfrm>
          <a:off x="1056151" y="3928"/>
          <a:ext cx="945841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Accurately predict the churn of our company’s customers to identify at-risk accounts and provide targeted offers that help us retain them .</a:t>
          </a:r>
          <a:endParaRPr lang="en-US" sz="2200" kern="1200"/>
        </a:p>
      </dsp:txBody>
      <dsp:txXfrm>
        <a:off x="1056151" y="3928"/>
        <a:ext cx="9458416" cy="914416"/>
      </dsp:txXfrm>
    </dsp:sp>
    <dsp:sp modelId="{B4E2DCE5-AD70-464E-A82E-2EEB34C0E6AE}">
      <dsp:nvSpPr>
        <dsp:cNvPr id="0" name=""/>
        <dsp:cNvSpPr/>
      </dsp:nvSpPr>
      <dsp:spPr>
        <a:xfrm>
          <a:off x="0" y="1146949"/>
          <a:ext cx="10515600" cy="914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A426A-614C-4CA2-8C34-BA6D945CD55D}">
      <dsp:nvSpPr>
        <dsp:cNvPr id="0" name=""/>
        <dsp:cNvSpPr/>
      </dsp:nvSpPr>
      <dsp:spPr>
        <a:xfrm>
          <a:off x="276611" y="1352693"/>
          <a:ext cx="502929" cy="502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B8093-7CAD-4479-9BD9-3737BE7599F3}">
      <dsp:nvSpPr>
        <dsp:cNvPr id="0" name=""/>
        <dsp:cNvSpPr/>
      </dsp:nvSpPr>
      <dsp:spPr>
        <a:xfrm>
          <a:off x="1056151" y="1146949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Constraints: </a:t>
          </a:r>
          <a:endParaRPr lang="en-US" sz="2200" kern="1200"/>
        </a:p>
      </dsp:txBody>
      <dsp:txXfrm>
        <a:off x="1056151" y="1146949"/>
        <a:ext cx="4732020" cy="914416"/>
      </dsp:txXfrm>
    </dsp:sp>
    <dsp:sp modelId="{127C0E16-8B45-4C9B-95A8-BBA8B5F9AAD2}">
      <dsp:nvSpPr>
        <dsp:cNvPr id="0" name=""/>
        <dsp:cNvSpPr/>
      </dsp:nvSpPr>
      <dsp:spPr>
        <a:xfrm>
          <a:off x="5788171" y="1146949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Budget Constrains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Data Quality and availability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Model Performance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Approval Process</a:t>
          </a:r>
          <a:endParaRPr lang="en-US" sz="1100" kern="1200"/>
        </a:p>
      </dsp:txBody>
      <dsp:txXfrm>
        <a:off x="5788171" y="1146949"/>
        <a:ext cx="4726396" cy="914416"/>
      </dsp:txXfrm>
    </dsp:sp>
    <dsp:sp modelId="{BC993BA1-74F0-41D7-8746-5768D1AF4676}">
      <dsp:nvSpPr>
        <dsp:cNvPr id="0" name=""/>
        <dsp:cNvSpPr/>
      </dsp:nvSpPr>
      <dsp:spPr>
        <a:xfrm>
          <a:off x="0" y="2289971"/>
          <a:ext cx="10515600" cy="914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575DF-92BC-42D7-A993-96DB35791785}">
      <dsp:nvSpPr>
        <dsp:cNvPr id="0" name=""/>
        <dsp:cNvSpPr/>
      </dsp:nvSpPr>
      <dsp:spPr>
        <a:xfrm>
          <a:off x="276611" y="2495714"/>
          <a:ext cx="502929" cy="502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09985-7A0A-4502-A1E3-906E35C54B79}">
      <dsp:nvSpPr>
        <dsp:cNvPr id="0" name=""/>
        <dsp:cNvSpPr/>
      </dsp:nvSpPr>
      <dsp:spPr>
        <a:xfrm>
          <a:off x="1056151" y="2289971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Scope:</a:t>
          </a:r>
          <a:endParaRPr lang="en-US" sz="2200" kern="1200"/>
        </a:p>
      </dsp:txBody>
      <dsp:txXfrm>
        <a:off x="1056151" y="2289971"/>
        <a:ext cx="4732020" cy="914416"/>
      </dsp:txXfrm>
    </dsp:sp>
    <dsp:sp modelId="{9BA10FA2-26E5-494E-9D58-F3F019B4D695}">
      <dsp:nvSpPr>
        <dsp:cNvPr id="0" name=""/>
        <dsp:cNvSpPr/>
      </dsp:nvSpPr>
      <dsp:spPr>
        <a:xfrm>
          <a:off x="5788171" y="2289971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Data quality enhancements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Models’ development and evaluation</a:t>
          </a:r>
          <a:endParaRPr lang="en-US" sz="1100" kern="1200"/>
        </a:p>
      </dsp:txBody>
      <dsp:txXfrm>
        <a:off x="5788171" y="2289971"/>
        <a:ext cx="4726396" cy="914416"/>
      </dsp:txXfrm>
    </dsp:sp>
    <dsp:sp modelId="{53CD8113-ED74-4DB0-AF60-BC0910B14BC4}">
      <dsp:nvSpPr>
        <dsp:cNvPr id="0" name=""/>
        <dsp:cNvSpPr/>
      </dsp:nvSpPr>
      <dsp:spPr>
        <a:xfrm>
          <a:off x="0" y="3432992"/>
          <a:ext cx="10515600" cy="9144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0D23F-78DC-48FB-A387-152A405D5D45}">
      <dsp:nvSpPr>
        <dsp:cNvPr id="0" name=""/>
        <dsp:cNvSpPr/>
      </dsp:nvSpPr>
      <dsp:spPr>
        <a:xfrm>
          <a:off x="276611" y="3638736"/>
          <a:ext cx="502929" cy="5029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0177D-4EFE-42D5-8EAF-BCE6259AD4A8}">
      <dsp:nvSpPr>
        <dsp:cNvPr id="0" name=""/>
        <dsp:cNvSpPr/>
      </dsp:nvSpPr>
      <dsp:spPr>
        <a:xfrm>
          <a:off x="1056151" y="3432992"/>
          <a:ext cx="4732020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Objective: </a:t>
          </a:r>
          <a:endParaRPr lang="en-US" sz="2200" kern="1200"/>
        </a:p>
      </dsp:txBody>
      <dsp:txXfrm>
        <a:off x="1056151" y="3432992"/>
        <a:ext cx="4732020" cy="914416"/>
      </dsp:txXfrm>
    </dsp:sp>
    <dsp:sp modelId="{AEAB07D9-6538-464A-8350-41134D0964D8}">
      <dsp:nvSpPr>
        <dsp:cNvPr id="0" name=""/>
        <dsp:cNvSpPr/>
      </dsp:nvSpPr>
      <dsp:spPr>
        <a:xfrm>
          <a:off x="5788171" y="3432992"/>
          <a:ext cx="4726396" cy="91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76" tIns="96776" rIns="96776" bIns="96776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Develop Churn prediction model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Provide Business recommendation balancing incentives with profitability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Increase Customer retention</a:t>
          </a:r>
          <a:endParaRPr lang="en-US" sz="1100" kern="1200"/>
        </a:p>
      </dsp:txBody>
      <dsp:txXfrm>
        <a:off x="5788171" y="3432992"/>
        <a:ext cx="4726396" cy="914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2618D-1BA2-A155-D350-109C4F0C3E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5EA9B-1422-4291-B2F8-441FA743E4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873D7-0A07-46CB-9C2E-80EC3D156A65}" type="datetime2">
              <a:rPr lang="en-US" smtClean="0"/>
              <a:t>Sunday, June 9,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6509A-0646-46A2-9CED-83EC8AE080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Ambrish Verma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ACEF5-761E-A25F-D120-1033A771C3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21E7-77FE-4246-A79A-D50450CD9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7005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D6516-48D6-4BD7-B421-02C857C432A0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Ambrish Verma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6ACE4-9103-40B5-92B9-A539D57FB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5382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31D0-9D6A-4B01-B3C6-95EBF2826EAC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E986-DA88-4712-8BE3-DF47704E78A7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69B81-C744-48D4-913F-DD2D84CCFD95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13209-0A76-4A4C-8425-E7546FE6AC50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AFF6-D830-4ECA-8AA8-FF69B19FF570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1DCC-B034-46D7-B67A-BFB3822C0C65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593B4-136D-4F84-B851-E6D1C4AD2D1E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9EF4-79D1-43A7-9822-A8688AC3813D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262F-1D16-46C2-BAFB-EF33EBA28E36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CB38-0CD1-42D6-B2AE-47F17ADAB5EA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Ambrish Verma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20653-14E9-4C10-98CE-16CAD15BB403}" type="datetime2">
              <a:rPr lang="en-US" smtClean="0"/>
              <a:t>Saturday, June 8,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Ambrish Verma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107158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– Customer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9927332" y="6132761"/>
            <a:ext cx="214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 algn="just"/>
            <a:r>
              <a:rPr lang="en-IN" b="1" dirty="0"/>
              <a:t>By: Ambrish Verma</a:t>
            </a:r>
          </a:p>
          <a:p>
            <a:pPr marL="25400" indent="0" algn="just"/>
            <a:r>
              <a:rPr lang="en-IN" b="1" dirty="0"/>
              <a:t>Date: 7-June-2024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7" name="Rectangle 41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8" name="Rectangle 41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9" name="Rectangle 41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0" name="Rectangle 41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26" name="Freeform: Shape 41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from Analysis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Important features versus Churn output: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52CF38E-293F-458D-951A-AA44A4862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99988"/>
            <a:ext cx="7225748" cy="505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58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Launching targeted campaigns for at-risk customers is expected to help retain them.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various incentives in the first 30 days </a:t>
            </a:r>
            <a:r>
              <a:rPr lang="en-US"/>
              <a:t>of onboarding. </a:t>
            </a:r>
            <a:endParaRPr lang="en-US" dirty="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Special emphasis is required on the customers who contacted the customer care in the last 10 days, regardless of what score the customer gave to the Agent he/she talked to.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Customer who are single have a higher churn rate. So, marketing campaigns directed at single/unmarried customer may help in customer retention. Even within this segment, special emphasis is required on female customers as they have a higher churn percentage out of the two genders.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Tier 2 and 3 cities also have a higher churn percentage compared to tier 1 cities. This may be because of multiple factors. So, we need to increase our attention on customers residing in such cities.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Providing cashbacks to customers helps retain them. This can be one of the options as part of enhanced focus on the at-risk customers.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 and segment the topics for which the customers have called customer care and address the issues that are the most persistent.</a:t>
            </a: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43F96-708F-9382-FA7F-748E18CE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8488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Problem Understanding</a:t>
            </a: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3D313B42-B1B5-7F9F-5AA2-7BA42DA2D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3012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220691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Prior steps to Model Building: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Mining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Exploratory Data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 pre-processing: Formatting and Cleaning.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Transformation: Scaling and standardization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Feature Selection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PCA (Principal Component Analysis)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Calculation of VIF (Variance Inflation Factor)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set: 11260 rows and 19 columns.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Train: Test split: 70:30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220691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57468" y="1064852"/>
            <a:ext cx="1069633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Base Models built: Following supervised learning models were built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Linear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Logistic Regression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  <a:latin typeface="Calibri" panose="020F0502020204030204" pitchFamily="34" charset="0"/>
              </a:rPr>
              <a:t>L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inear Discriminant Analysis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Random Forrest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aïve Bayes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K -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Nearest Neighbour </a:t>
            </a:r>
          </a:p>
          <a:p>
            <a:pPr lvl="1"/>
            <a:endParaRPr lang="en-US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Models tuning: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Hyper-parameter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alibri" panose="020F0502020204030204" pitchFamily="34" charset="0"/>
              </a:rPr>
              <a:t>Ensemble modelling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800"/>
          </a:p>
          <a:p>
            <a:endParaRPr lang="en-IN" sz="2800"/>
          </a:p>
          <a:p>
            <a:endParaRPr lang="en-IN" sz="2800"/>
          </a:p>
          <a:p>
            <a:endParaRPr lang="en-IN" sz="2800"/>
          </a:p>
          <a:p>
            <a:endParaRPr lang="en-IN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  <a:endParaRPr lang="en-IN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220691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57468" y="1064852"/>
            <a:ext cx="108495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Accuracy, Precision, Recall and incorrect predictions of Churn by models(Only test data, 3378, i.e., 30% of total): </a:t>
            </a:r>
          </a:p>
          <a:p>
            <a:endParaRPr lang="en-US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EB31B96-0561-CCCA-E3B2-3F1C668C3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44724"/>
              </p:ext>
            </p:extLst>
          </p:nvPr>
        </p:nvGraphicFramePr>
        <p:xfrm>
          <a:off x="257468" y="1469584"/>
          <a:ext cx="10396965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224">
                  <a:extLst>
                    <a:ext uri="{9D8B030D-6E8A-4147-A177-3AD203B41FA5}">
                      <a16:colId xmlns:a16="http://schemas.microsoft.com/office/drawing/2014/main" val="5474509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03038286"/>
                    </a:ext>
                  </a:extLst>
                </a:gridCol>
                <a:gridCol w="998290">
                  <a:extLst>
                    <a:ext uri="{9D8B030D-6E8A-4147-A177-3AD203B41FA5}">
                      <a16:colId xmlns:a16="http://schemas.microsoft.com/office/drawing/2014/main" val="544948945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48058904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866797"/>
                    </a:ext>
                  </a:extLst>
                </a:gridCol>
                <a:gridCol w="1006679">
                  <a:extLst>
                    <a:ext uri="{9D8B030D-6E8A-4147-A177-3AD203B41FA5}">
                      <a16:colId xmlns:a16="http://schemas.microsoft.com/office/drawing/2014/main" val="2666247314"/>
                    </a:ext>
                  </a:extLst>
                </a:gridCol>
                <a:gridCol w="947955">
                  <a:extLst>
                    <a:ext uri="{9D8B030D-6E8A-4147-A177-3AD203B41FA5}">
                      <a16:colId xmlns:a16="http://schemas.microsoft.com/office/drawing/2014/main" val="4097250667"/>
                    </a:ext>
                  </a:extLst>
                </a:gridCol>
                <a:gridCol w="989901">
                  <a:extLst>
                    <a:ext uri="{9D8B030D-6E8A-4147-A177-3AD203B41FA5}">
                      <a16:colId xmlns:a16="http://schemas.microsoft.com/office/drawing/2014/main" val="2063195939"/>
                    </a:ext>
                  </a:extLst>
                </a:gridCol>
                <a:gridCol w="956345">
                  <a:extLst>
                    <a:ext uri="{9D8B030D-6E8A-4147-A177-3AD203B41FA5}">
                      <a16:colId xmlns:a16="http://schemas.microsoft.com/office/drawing/2014/main" val="3788566822"/>
                    </a:ext>
                  </a:extLst>
                </a:gridCol>
                <a:gridCol w="914815">
                  <a:extLst>
                    <a:ext uri="{9D8B030D-6E8A-4147-A177-3AD203B41FA5}">
                      <a16:colId xmlns:a16="http://schemas.microsoft.com/office/drawing/2014/main" val="114901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 (pred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 (Pred =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 (Pred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 (Pred =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Incorrect pred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Incorrect Pred 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Correct pred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Correct Pred=1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37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24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85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Decision Tree(DT)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41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Forest(RF)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KNN(Tuned)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DT (Tuned)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80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RF – 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5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Ensemble(Linear, Logit, LDA, DT, RF, NB, 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83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Ensemble(DT, RF, 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52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Ensemble (RF, 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530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5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8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Most Important features identified by Ensemble model(KNN and RF):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9A2E285-2AF7-2517-2815-A3DAB6F8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2615263"/>
            <a:ext cx="5131088" cy="312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5C38D2A-7922-885B-D67B-7A904773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510644"/>
            <a:ext cx="5131087" cy="34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ensemble model built using random Forest and K – Nearest neighbour models is the best model that can be deployed for customer churn prediction.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All the important metric for this model is the best out of all the models evaluated. </a:t>
            </a:r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Most important features are: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Tenure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Number of complaints raised last year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Number of days since connect with customer care representative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Marital Status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Customer care agent score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City tier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Cashback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Gender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4572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1374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D745267-269D-4693-9039-3C9849D0F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382512" y="498698"/>
            <a:ext cx="4940808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features versus Churn output: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9C3C5A-2E94-FC3A-9B66-A12C053CB9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3" b="3"/>
          <a:stretch/>
        </p:blipFill>
        <p:spPr bwMode="auto">
          <a:xfrm>
            <a:off x="320040" y="2091095"/>
            <a:ext cx="370332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A0F1C85-D4B4-670E-DDD3-22EA0CA8C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3" b="3"/>
          <a:stretch/>
        </p:blipFill>
        <p:spPr bwMode="auto">
          <a:xfrm>
            <a:off x="4244340" y="2086081"/>
            <a:ext cx="370332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E28EC88-16C6-B84C-EE69-0C4535622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5" r="4372" b="-1"/>
          <a:stretch/>
        </p:blipFill>
        <p:spPr bwMode="auto">
          <a:xfrm>
            <a:off x="8165592" y="2086081"/>
            <a:ext cx="3703320" cy="416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17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25549E48-55B4-43FA-96F3-A3F777E0F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5" name="Rectangle 3084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382512" y="498698"/>
            <a:ext cx="4940808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Important features versus Churn output: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2412" y="1067264"/>
            <a:ext cx="1021458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AF6323A-D36B-45B0-BA25-5A2FB31A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537265"/>
            <a:ext cx="3703320" cy="32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EA9D5DF-4778-BD3D-8C44-2067DF98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4340" y="2536880"/>
            <a:ext cx="3703320" cy="325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64ABF10-F4DB-DD1E-86A7-C7553DC9E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65592" y="2536880"/>
            <a:ext cx="3703320" cy="325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392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777</Words>
  <Application>Microsoft Office PowerPoint</Application>
  <PresentationFormat>Widescreen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Ambrish Verma</cp:lastModifiedBy>
  <cp:revision>74</cp:revision>
  <dcterms:created xsi:type="dcterms:W3CDTF">2019-12-31T09:37:22Z</dcterms:created>
  <dcterms:modified xsi:type="dcterms:W3CDTF">2024-06-09T04:38:41Z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a66b2b-af80-48b6-873b-d341d3035cfa_Enabled">
    <vt:lpwstr>true</vt:lpwstr>
  </property>
  <property fmtid="{D5CDD505-2E9C-101B-9397-08002B2CF9AE}" pid="3" name="MSIP_Label_bea66b2b-af80-48b6-873b-d341d3035cfa_SetDate">
    <vt:lpwstr>2024-06-07T15:56:10Z</vt:lpwstr>
  </property>
  <property fmtid="{D5CDD505-2E9C-101B-9397-08002B2CF9AE}" pid="4" name="MSIP_Label_bea66b2b-af80-48b6-873b-d341d3035cfa_Method">
    <vt:lpwstr>Standard</vt:lpwstr>
  </property>
  <property fmtid="{D5CDD505-2E9C-101B-9397-08002B2CF9AE}" pid="5" name="MSIP_Label_bea66b2b-af80-48b6-873b-d341d3035cfa_Name">
    <vt:lpwstr>Proprietary</vt:lpwstr>
  </property>
  <property fmtid="{D5CDD505-2E9C-101B-9397-08002B2CF9AE}" pid="6" name="MSIP_Label_bea66b2b-af80-48b6-873b-d341d3035cfa_SiteId">
    <vt:lpwstr>63982aff-fb6c-4c22-973b-70e4acfb63e6</vt:lpwstr>
  </property>
  <property fmtid="{D5CDD505-2E9C-101B-9397-08002B2CF9AE}" pid="7" name="MSIP_Label_bea66b2b-af80-48b6-873b-d341d3035cfa_ActionId">
    <vt:lpwstr>84703e48-1a70-47ce-b9c2-0308d9659a50</vt:lpwstr>
  </property>
  <property fmtid="{D5CDD505-2E9C-101B-9397-08002B2CF9AE}" pid="8" name="MSIP_Label_bea66b2b-af80-48b6-873b-d341d3035cfa_ContentBits">
    <vt:lpwstr>0</vt:lpwstr>
  </property>
</Properties>
</file>