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4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5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6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7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8.xml" ContentType="application/vnd.openxmlformats-officedocument.theme+xml"/>
  <Override PartName="/ppt/slideLayouts/slideLayout184.xml" ContentType="application/vnd.openxmlformats-officedocument.presentationml.slideLayout+xml"/>
  <Override PartName="/ppt/theme/theme9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94" r:id="rId7"/>
    <p:sldMasterId id="2147483726" r:id="rId8"/>
    <p:sldMasterId id="2147483760" r:id="rId9"/>
    <p:sldMasterId id="2147483837" r:id="rId10"/>
    <p:sldMasterId id="2147483842" r:id="rId11"/>
    <p:sldMasterId id="2147483915" r:id="rId12"/>
    <p:sldMasterId id="2147483987" r:id="rId13"/>
    <p:sldMasterId id="2147484085" r:id="rId14"/>
    <p:sldMasterId id="2147484097" r:id="rId15"/>
    <p:sldMasterId id="2147484134" r:id="rId16"/>
  </p:sldMasterIdLst>
  <p:notesMasterIdLst>
    <p:notesMasterId r:id="rId25"/>
  </p:notesMasterIdLst>
  <p:sldIdLst>
    <p:sldId id="3770" r:id="rId17"/>
    <p:sldId id="4606" r:id="rId18"/>
    <p:sldId id="4607" r:id="rId19"/>
    <p:sldId id="4605" r:id="rId20"/>
    <p:sldId id="4603" r:id="rId21"/>
    <p:sldId id="4604" r:id="rId22"/>
    <p:sldId id="4609" r:id="rId23"/>
    <p:sldId id="46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l Time" id="{56CAC342-83F3-466F-8E87-04C925207898}">
          <p14:sldIdLst>
            <p14:sldId id="3770"/>
            <p14:sldId id="4606"/>
            <p14:sldId id="4607"/>
            <p14:sldId id="4605"/>
            <p14:sldId id="4603"/>
            <p14:sldId id="4604"/>
            <p14:sldId id="4609"/>
            <p14:sldId id="46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bal, Prathamesh" initials="A" lastIdx="42" clrIdx="0">
    <p:extLst>
      <p:ext uri="{19B8F6BF-5375-455C-9EA6-DF929625EA0E}">
        <p15:presenceInfo xmlns:p15="http://schemas.microsoft.com/office/powerpoint/2012/main" userId="Kubal, Prathamesh" providerId="None"/>
      </p:ext>
    </p:extLst>
  </p:cmAuthor>
  <p:cmAuthor id="2" name="Administrator" initials="A" lastIdx="4" clrIdx="1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3" name="Jana, Subrata" initials="SJ" lastIdx="4" clrIdx="2">
    <p:extLst>
      <p:ext uri="{19B8F6BF-5375-455C-9EA6-DF929625EA0E}">
        <p15:presenceInfo xmlns:p15="http://schemas.microsoft.com/office/powerpoint/2012/main" userId="Jana, Subr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6E0B4"/>
    <a:srgbClr val="99FF99"/>
    <a:srgbClr val="572328"/>
    <a:srgbClr val="002060"/>
    <a:srgbClr val="FFFFCC"/>
    <a:srgbClr val="00B050"/>
    <a:srgbClr val="FF0000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3817" autoAdjust="0"/>
  </p:normalViewPr>
  <p:slideViewPr>
    <p:cSldViewPr snapToGrid="0">
      <p:cViewPr varScale="1">
        <p:scale>
          <a:sx n="64" d="100"/>
          <a:sy n="64" d="100"/>
        </p:scale>
        <p:origin x="110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" Target="slides/slide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1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8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0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B3B7-3711-47BA-9862-A3AE572C69B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8097-4A22-413C-B642-10476BCCD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58097-4A22-413C-B642-10476BCCD1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6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36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69857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8814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07338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4721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7012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896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825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0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274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9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3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96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55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6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00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45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834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55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421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13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1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6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0301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1830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0254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1908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9241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8168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2130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44985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6373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30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91527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47648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54576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3709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12986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08596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603131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39735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67864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6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7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Presentation title</a:t>
            </a:r>
            <a:br>
              <a:rPr lang="en-US" sz="650">
                <a:solidFill>
                  <a:prstClr val="white"/>
                </a:solidFill>
              </a:rPr>
            </a:br>
            <a:r>
              <a:rPr lang="en-US" sz="65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32475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880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13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1195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P TMO_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899" y="1613140"/>
            <a:ext cx="5535613" cy="4246114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tabLst>
                <a:tab pos="6705432" algn="r"/>
              </a:tabLst>
              <a:defRPr sz="1200"/>
            </a:lvl1pPr>
            <a:lvl2pPr>
              <a:lnSpc>
                <a:spcPct val="130000"/>
              </a:lnSpc>
              <a:spcAft>
                <a:spcPts val="600"/>
              </a:spcAft>
              <a:tabLst>
                <a:tab pos="6705432" algn="r"/>
              </a:tabLst>
              <a:defRPr sz="1200"/>
            </a:lvl2pPr>
            <a:lvl3pPr>
              <a:lnSpc>
                <a:spcPct val="130000"/>
              </a:lnSpc>
              <a:spcAft>
                <a:spcPts val="600"/>
              </a:spcAft>
              <a:tabLst>
                <a:tab pos="6705432" algn="r"/>
              </a:tabLst>
              <a:defRPr sz="1200"/>
            </a:lvl3pPr>
            <a:lvl4pPr>
              <a:lnSpc>
                <a:spcPct val="130000"/>
              </a:lnSpc>
              <a:spcAft>
                <a:spcPts val="600"/>
              </a:spcAft>
              <a:tabLst>
                <a:tab pos="6705432" algn="r"/>
              </a:tabLst>
              <a:defRPr sz="1200"/>
            </a:lvl4pPr>
            <a:lvl5pPr>
              <a:lnSpc>
                <a:spcPct val="130000"/>
              </a:lnSpc>
              <a:spcAft>
                <a:spcPts val="600"/>
              </a:spcAft>
              <a:tabLst>
                <a:tab pos="6705432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57200"/>
            <a:ext cx="11252200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079442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Title slide with picture</a:t>
            </a:r>
            <a:endParaRPr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736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7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9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6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1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6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4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9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4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727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4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8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 with Pictur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7162007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898" y="4267200"/>
            <a:ext cx="7162007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8503920" y="548640"/>
            <a:ext cx="3688080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8503920" y="1905000"/>
            <a:ext cx="3688080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ltGray">
          <a:xfrm rot="5400000">
            <a:off x="7633716" y="1226820"/>
            <a:ext cx="1740408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8503920" y="2526792"/>
            <a:ext cx="3688080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8503920" y="3883152"/>
            <a:ext cx="3688080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ltGray">
          <a:xfrm rot="5400000">
            <a:off x="7633716" y="3204972"/>
            <a:ext cx="1740408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ltGray">
          <a:xfrm>
            <a:off x="8503920" y="4504944"/>
            <a:ext cx="3688080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 bwMode="ltGray">
          <a:xfrm>
            <a:off x="8503920" y="5861304"/>
            <a:ext cx="3688080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ltGray">
          <a:xfrm rot="5400000">
            <a:off x="7633716" y="5183124"/>
            <a:ext cx="1740408" cy="384048"/>
          </a:xfrm>
          <a:prstGeom prst="rect">
            <a:avLst/>
          </a:prstGeom>
          <a:solidFill>
            <a:srgbClr val="01A9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3037806" cy="1219403"/>
          </a:xfrm>
          <a:prstGeom prst="rect">
            <a:avLst/>
          </a:prstGeom>
        </p:spPr>
      </p:pic>
      <p:sp>
        <p:nvSpPr>
          <p:cNvPr id="24" name="Title 4"/>
          <p:cNvSpPr txBox="1">
            <a:spLocks/>
          </p:cNvSpPr>
          <p:nvPr userDrawn="1"/>
        </p:nvSpPr>
        <p:spPr>
          <a:xfrm>
            <a:off x="609600" y="1066800"/>
            <a:ext cx="2895600" cy="609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MetricHPE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prstClr val="black"/>
                </a:solidFill>
              </a:rPr>
              <a:t>Hewlett Packard</a:t>
            </a:r>
            <a:br>
              <a:rPr lang="en-US" sz="3200">
                <a:solidFill>
                  <a:prstClr val="black"/>
                </a:solidFill>
              </a:rPr>
            </a:br>
            <a:r>
              <a:rPr lang="en-US" sz="3200" b="0">
                <a:solidFill>
                  <a:prstClr val="black"/>
                </a:solidFill>
              </a:rPr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420693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0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8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21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8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7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5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22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7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60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75667" y="6457371"/>
            <a:ext cx="4025198" cy="210312"/>
          </a:xfrm>
        </p:spPr>
        <p:txBody>
          <a:bodyPr/>
          <a:lstStyle>
            <a:lvl1pPr algn="ctr">
              <a:defRPr sz="1050"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7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3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65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1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1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4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0410_HPE_SF_55_WINDOW_MEETINGS_0904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7924008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with picture</a:t>
            </a:r>
            <a:endParaRPr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18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0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499713957_origina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Title slide with picture</a:t>
            </a:r>
            <a:endParaRPr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4" y="5821835"/>
            <a:ext cx="5489579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617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4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F846E93-A824-4951-A2EA-43938E065070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3E3AFC7-21B3-4E1D-BF86-CEABFA63024B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A69F696-ED40-47CA-9B02-1502A8E88317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0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647DA40-8A7C-461C-AAE2-415C6ADA4446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5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43CB53BE-700B-448A-9EBE-5C7AED4FB348}" type="datetime4">
              <a:rPr lang="en-US" smtClean="0">
                <a:solidFill>
                  <a:prstClr val="white"/>
                </a:solidFill>
              </a:rPr>
              <a:t>February 27,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1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EAB1B16-69CD-48DB-A605-9613A060C9F1}" type="datetime4">
              <a:rPr lang="en-US" smtClean="0">
                <a:solidFill>
                  <a:prstClr val="white"/>
                </a:solidFill>
              </a:rPr>
              <a:t>February 27,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1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8613" indent="-328613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D7AC04C-14B1-45A4-AD06-0866567901D3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>
                <a:latin typeface="MetricHPE" panose="020B05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D178918-2526-4850-8F05-BF70251F0981}" type="datetime4">
              <a:rPr lang="en-US" smtClean="0">
                <a:solidFill>
                  <a:prstClr val="white"/>
                </a:solidFill>
              </a:rPr>
              <a:t>February 27, 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5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7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E306463-B579-4906-A28A-9797C9F881C9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CEE858E0-FB27-4174-872E-C55562D8BD41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1CB2B84-A7A8-465E-A65D-DFDAB460497C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784C9BB-EDD4-444C-87F1-4EBA2128123D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DF104158-056D-42D5-88D8-840506883607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EC427A8-4343-4107-A61F-0F3F0B8B0B84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1F62555-34AE-438C-9D8A-431C7A0BF9B4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4F4EAAED-4562-4B96-AE6E-75BEBCAD08EF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49429927-B5C8-4345-A064-CBB70A475754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8DB289C-5996-4DB1-876E-2D7826E007B3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9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56A1E7C0-478C-4CBB-AAF5-9792EF870E51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320FA506-A380-4114-9FFA-E1623D15386C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CB404F6-D89D-4494-B106-6C9FAA0B69B2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DE484DA-31EC-4DE5-B462-0ADDB2CD0425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13E8FC5-8359-46C6-AFB7-E65760877AEC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8DCA4D6-7D49-42AA-B727-F805A7E456D5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14789CC-6137-4B99-B577-69A8A0E25BBE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2EAEF6A-A700-4AC5-B43A-2167619D020E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BCE2D41-2969-47C0-BCF4-E869BC53304E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A639E57-BD49-4522-9EAC-5D3BD3A08FD5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0D6BA89-8A37-48C2-92B9-555D0356753D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6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3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29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4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1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1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371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65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39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2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3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1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B8B9BA"/>
                </a:solidFill>
                <a:latin typeface="+mj-lt"/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0350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6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0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B8B9BA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224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9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0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22457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4907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Rectangle 8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78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6140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7252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B8B9BA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216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B8B9BA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148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B8B9BA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tx1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tx1"/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tx1"/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80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370643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tx1"/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tx1"/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C88568A-9F46-4269-A287-6DE59B18F6F4}"/>
              </a:ext>
            </a:extLst>
          </p:cNvPr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tx1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48318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2" name="Rectangle 11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407A56-001B-43F8-89FA-C33ECD1BE8EB}"/>
              </a:ext>
            </a:extLst>
          </p:cNvPr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B8B9BA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27357610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/>
                </a:solidFill>
              </a:rPr>
              <a:t>© Copyright 2016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62533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595959"/>
              </a:buClr>
              <a:buSzPct val="80000"/>
              <a:defRPr sz="2000">
                <a:solidFill>
                  <a:srgbClr val="595959"/>
                </a:solidFill>
                <a:latin typeface="Metric Regular" panose="020B0503030202060203" pitchFamily="34" charset="0"/>
              </a:defRPr>
            </a:lvl1pPr>
            <a:lvl2pPr>
              <a:buClr>
                <a:srgbClr val="595959"/>
              </a:buClr>
              <a:buSzPct val="80000"/>
              <a:defRPr sz="1800">
                <a:solidFill>
                  <a:srgbClr val="595959"/>
                </a:solidFill>
                <a:latin typeface="Metric Regular" panose="020B0503030202060203" pitchFamily="34" charset="0"/>
              </a:defRPr>
            </a:lvl2pPr>
            <a:lvl3pPr>
              <a:buClr>
                <a:srgbClr val="595959"/>
              </a:buClr>
              <a:buSzPct val="80000"/>
              <a:defRPr sz="1600">
                <a:solidFill>
                  <a:srgbClr val="595959"/>
                </a:solidFill>
                <a:latin typeface="Metric Regular" panose="020B0503030202060203" pitchFamily="34" charset="0"/>
              </a:defRPr>
            </a:lvl3pPr>
            <a:lvl4pPr>
              <a:buClr>
                <a:srgbClr val="595959"/>
              </a:buClr>
              <a:buSzPct val="80000"/>
              <a:defRPr sz="1400">
                <a:solidFill>
                  <a:srgbClr val="595959"/>
                </a:solidFill>
                <a:latin typeface="Metric Regular" panose="020B0503030202060203" pitchFamily="34" charset="0"/>
              </a:defRPr>
            </a:lvl4pPr>
            <a:lvl5pPr>
              <a:buClr>
                <a:srgbClr val="595959"/>
              </a:buClr>
              <a:buSzPct val="80000"/>
              <a:defRPr sz="1400">
                <a:solidFill>
                  <a:srgbClr val="595959"/>
                </a:solidFill>
                <a:latin typeface="Metric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6838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29048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57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7947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</p:spTree>
    <p:extLst>
      <p:ext uri="{BB962C8B-B14F-4D97-AF65-F5344CB8AC3E}">
        <p14:creationId xmlns:p14="http://schemas.microsoft.com/office/powerpoint/2010/main" val="10358160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0449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595959"/>
                </a:solidFill>
              </a:defRPr>
            </a:lvl1pPr>
            <a:lvl2pPr>
              <a:defRPr sz="1400">
                <a:solidFill>
                  <a:srgbClr val="595959"/>
                </a:solidFill>
              </a:defRPr>
            </a:lvl2pPr>
            <a:lvl3pPr>
              <a:defRPr sz="1200">
                <a:solidFill>
                  <a:srgbClr val="595959"/>
                </a:solidFill>
              </a:defRPr>
            </a:lvl3pPr>
            <a:lvl4pPr>
              <a:defRPr sz="1100">
                <a:solidFill>
                  <a:srgbClr val="595959"/>
                </a:solidFill>
              </a:defRPr>
            </a:lvl4pPr>
            <a:lvl5pPr>
              <a:defRPr sz="1100">
                <a:solidFill>
                  <a:srgbClr val="595959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0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B8B9BA"/>
                </a:solidFill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6034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99718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73951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4185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18257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94535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0158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38348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6525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8316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1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7.xml"/><Relationship Id="rId18" Type="http://schemas.openxmlformats.org/officeDocument/2006/relationships/slideLayout" Target="../slideLayouts/slideLayout202.xml"/><Relationship Id="rId26" Type="http://schemas.openxmlformats.org/officeDocument/2006/relationships/slideLayout" Target="../slideLayouts/slideLayout210.xml"/><Relationship Id="rId39" Type="http://schemas.openxmlformats.org/officeDocument/2006/relationships/tags" Target="../tags/tag1.xml"/><Relationship Id="rId21" Type="http://schemas.openxmlformats.org/officeDocument/2006/relationships/slideLayout" Target="../slideLayouts/slideLayout205.xml"/><Relationship Id="rId34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200.xml"/><Relationship Id="rId20" Type="http://schemas.openxmlformats.org/officeDocument/2006/relationships/slideLayout" Target="../slideLayouts/slideLayout204.xml"/><Relationship Id="rId29" Type="http://schemas.openxmlformats.org/officeDocument/2006/relationships/slideLayout" Target="../slideLayouts/slideLayout213.xml"/><Relationship Id="rId41" Type="http://schemas.openxmlformats.org/officeDocument/2006/relationships/image" Target="../media/image6.emf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24" Type="http://schemas.openxmlformats.org/officeDocument/2006/relationships/slideLayout" Target="../slideLayouts/slideLayout208.xml"/><Relationship Id="rId32" Type="http://schemas.openxmlformats.org/officeDocument/2006/relationships/slideLayout" Target="../slideLayouts/slideLayout216.xml"/><Relationship Id="rId37" Type="http://schemas.openxmlformats.org/officeDocument/2006/relationships/theme" Target="../theme/theme10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189.xml"/><Relationship Id="rId15" Type="http://schemas.openxmlformats.org/officeDocument/2006/relationships/slideLayout" Target="../slideLayouts/slideLayout199.xml"/><Relationship Id="rId23" Type="http://schemas.openxmlformats.org/officeDocument/2006/relationships/slideLayout" Target="../slideLayouts/slideLayout207.xml"/><Relationship Id="rId28" Type="http://schemas.openxmlformats.org/officeDocument/2006/relationships/slideLayout" Target="../slideLayouts/slideLayout212.xml"/><Relationship Id="rId36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194.xml"/><Relationship Id="rId19" Type="http://schemas.openxmlformats.org/officeDocument/2006/relationships/slideLayout" Target="../slideLayouts/slideLayout203.xml"/><Relationship Id="rId31" Type="http://schemas.openxmlformats.org/officeDocument/2006/relationships/slideLayout" Target="../slideLayouts/slideLayout215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8.xml"/><Relationship Id="rId22" Type="http://schemas.openxmlformats.org/officeDocument/2006/relationships/slideLayout" Target="../slideLayouts/slideLayout206.xml"/><Relationship Id="rId27" Type="http://schemas.openxmlformats.org/officeDocument/2006/relationships/slideLayout" Target="../slideLayouts/slideLayout211.xml"/><Relationship Id="rId30" Type="http://schemas.openxmlformats.org/officeDocument/2006/relationships/slideLayout" Target="../slideLayouts/slideLayout214.xml"/><Relationship Id="rId35" Type="http://schemas.openxmlformats.org/officeDocument/2006/relationships/slideLayout" Target="../slideLayouts/slideLayout219.xml"/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6.xml"/><Relationship Id="rId17" Type="http://schemas.openxmlformats.org/officeDocument/2006/relationships/slideLayout" Target="../slideLayouts/slideLayout201.xml"/><Relationship Id="rId25" Type="http://schemas.openxmlformats.org/officeDocument/2006/relationships/slideLayout" Target="../slideLayouts/slideLayout209.xml"/><Relationship Id="rId33" Type="http://schemas.openxmlformats.org/officeDocument/2006/relationships/slideLayout" Target="../slideLayouts/slideLayout217.xml"/><Relationship Id="rId38" Type="http://schemas.openxmlformats.org/officeDocument/2006/relationships/vmlDrawing" Target="../drawings/vmlDrawing1.v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26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23.xml"/><Relationship Id="rId21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5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0.xml"/><Relationship Id="rId29" Type="http://schemas.openxmlformats.org/officeDocument/2006/relationships/slideLayout" Target="../slideLayouts/slideLayout249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24" Type="http://schemas.openxmlformats.org/officeDocument/2006/relationships/slideLayout" Target="../slideLayouts/slideLayout244.xml"/><Relationship Id="rId32" Type="http://schemas.openxmlformats.org/officeDocument/2006/relationships/theme" Target="../theme/theme1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23" Type="http://schemas.openxmlformats.org/officeDocument/2006/relationships/slideLayout" Target="../slideLayouts/slideLayout243.xml"/><Relationship Id="rId28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31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Relationship Id="rId22" Type="http://schemas.openxmlformats.org/officeDocument/2006/relationships/slideLayout" Target="../slideLayouts/slideLayout242.xml"/><Relationship Id="rId27" Type="http://schemas.openxmlformats.org/officeDocument/2006/relationships/slideLayout" Target="../slideLayouts/slideLayout247.xml"/><Relationship Id="rId30" Type="http://schemas.openxmlformats.org/officeDocument/2006/relationships/slideLayout" Target="../slideLayouts/slideLayout25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2.xml"/><Relationship Id="rId42" Type="http://schemas.openxmlformats.org/officeDocument/2006/relationships/slideLayout" Target="../slideLayouts/slideLayout113.xml"/><Relationship Id="rId47" Type="http://schemas.openxmlformats.org/officeDocument/2006/relationships/slideLayout" Target="../slideLayouts/slideLayout118.xml"/><Relationship Id="rId63" Type="http://schemas.openxmlformats.org/officeDocument/2006/relationships/slideLayout" Target="../slideLayouts/slideLayout134.xml"/><Relationship Id="rId68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103.xml"/><Relationship Id="rId37" Type="http://schemas.openxmlformats.org/officeDocument/2006/relationships/slideLayout" Target="../slideLayouts/slideLayout108.xml"/><Relationship Id="rId40" Type="http://schemas.openxmlformats.org/officeDocument/2006/relationships/slideLayout" Target="../slideLayouts/slideLayout111.xml"/><Relationship Id="rId45" Type="http://schemas.openxmlformats.org/officeDocument/2006/relationships/slideLayout" Target="../slideLayouts/slideLayout116.xml"/><Relationship Id="rId53" Type="http://schemas.openxmlformats.org/officeDocument/2006/relationships/slideLayout" Target="../slideLayouts/slideLayout124.xml"/><Relationship Id="rId58" Type="http://schemas.openxmlformats.org/officeDocument/2006/relationships/slideLayout" Target="../slideLayouts/slideLayout129.xml"/><Relationship Id="rId66" Type="http://schemas.openxmlformats.org/officeDocument/2006/relationships/slideLayout" Target="../slideLayouts/slideLayout137.xml"/><Relationship Id="rId7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76.xml"/><Relationship Id="rId61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Relationship Id="rId35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14.xml"/><Relationship Id="rId48" Type="http://schemas.openxmlformats.org/officeDocument/2006/relationships/slideLayout" Target="../slideLayouts/slideLayout119.xml"/><Relationship Id="rId56" Type="http://schemas.openxmlformats.org/officeDocument/2006/relationships/slideLayout" Target="../slideLayouts/slideLayout127.xml"/><Relationship Id="rId64" Type="http://schemas.openxmlformats.org/officeDocument/2006/relationships/slideLayout" Target="../slideLayouts/slideLayout135.xml"/><Relationship Id="rId69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79.xml"/><Relationship Id="rId51" Type="http://schemas.openxmlformats.org/officeDocument/2006/relationships/slideLayout" Target="../slideLayouts/slideLayout122.xml"/><Relationship Id="rId72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104.xml"/><Relationship Id="rId38" Type="http://schemas.openxmlformats.org/officeDocument/2006/relationships/slideLayout" Target="../slideLayouts/slideLayout109.xml"/><Relationship Id="rId46" Type="http://schemas.openxmlformats.org/officeDocument/2006/relationships/slideLayout" Target="../slideLayouts/slideLayout117.xml"/><Relationship Id="rId59" Type="http://schemas.openxmlformats.org/officeDocument/2006/relationships/slideLayout" Target="../slideLayouts/slideLayout130.xml"/><Relationship Id="rId67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91.xml"/><Relationship Id="rId41" Type="http://schemas.openxmlformats.org/officeDocument/2006/relationships/slideLayout" Target="../slideLayouts/slideLayout112.xml"/><Relationship Id="rId54" Type="http://schemas.openxmlformats.org/officeDocument/2006/relationships/slideLayout" Target="../slideLayouts/slideLayout125.xml"/><Relationship Id="rId62" Type="http://schemas.openxmlformats.org/officeDocument/2006/relationships/slideLayout" Target="../slideLayouts/slideLayout133.xml"/><Relationship Id="rId70" Type="http://schemas.openxmlformats.org/officeDocument/2006/relationships/slideLayout" Target="../slideLayouts/slideLayout141.xml"/><Relationship Id="rId75" Type="http://schemas.openxmlformats.org/officeDocument/2006/relationships/theme" Target="../theme/theme4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107.xml"/><Relationship Id="rId49" Type="http://schemas.openxmlformats.org/officeDocument/2006/relationships/slideLayout" Target="../slideLayouts/slideLayout120.xml"/><Relationship Id="rId57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102.xml"/><Relationship Id="rId44" Type="http://schemas.openxmlformats.org/officeDocument/2006/relationships/slideLayout" Target="../slideLayouts/slideLayout115.xml"/><Relationship Id="rId52" Type="http://schemas.openxmlformats.org/officeDocument/2006/relationships/slideLayout" Target="../slideLayouts/slideLayout123.xml"/><Relationship Id="rId60" Type="http://schemas.openxmlformats.org/officeDocument/2006/relationships/slideLayout" Target="../slideLayouts/slideLayout131.xml"/><Relationship Id="rId65" Type="http://schemas.openxmlformats.org/officeDocument/2006/relationships/slideLayout" Target="../slideLayouts/slideLayout136.xml"/><Relationship Id="rId73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9" Type="http://schemas.openxmlformats.org/officeDocument/2006/relationships/slideLayout" Target="../slideLayouts/slideLayout110.xml"/><Relationship Id="rId34" Type="http://schemas.openxmlformats.org/officeDocument/2006/relationships/slideLayout" Target="../slideLayouts/slideLayout105.xml"/><Relationship Id="rId50" Type="http://schemas.openxmlformats.org/officeDocument/2006/relationships/slideLayout" Target="../slideLayouts/slideLayout121.xml"/><Relationship Id="rId55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1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52.xml"/><Relationship Id="rId21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theme" Target="../theme/theme7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0" Type="http://schemas.openxmlformats.org/officeDocument/2006/relationships/slideLayout" Target="../slideLayouts/slideLayout169.xml"/><Relationship Id="rId29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8" Type="http://schemas.openxmlformats.org/officeDocument/2006/relationships/slideLayout" Target="../slideLayouts/slideLayout1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4060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  <a:latin typeface="Metric Regular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114800" y="6400500"/>
            <a:ext cx="4071587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B8B9BA"/>
                </a:solidFill>
                <a:latin typeface="+mj-lt"/>
              </a:rPr>
              <a:t>© Copyright 2017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4879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1A982"/>
          </a:solidFill>
          <a:latin typeface="Metric Bold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3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772" y="6441785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9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HPE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6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19" r:id="rId22"/>
    <p:sldLayoutId id="2147484120" r:id="rId23"/>
    <p:sldLayoutId id="2147484121" r:id="rId24"/>
    <p:sldLayoutId id="2147484122" r:id="rId25"/>
    <p:sldLayoutId id="2147484123" r:id="rId26"/>
    <p:sldLayoutId id="2147484124" r:id="rId27"/>
    <p:sldLayoutId id="2147484125" r:id="rId28"/>
    <p:sldLayoutId id="2147484126" r:id="rId29"/>
    <p:sldLayoutId id="2147484127" r:id="rId30"/>
    <p:sldLayoutId id="2147484128" r:id="rId31"/>
    <p:sldLayoutId id="2147484129" r:id="rId32"/>
    <p:sldLayoutId id="2147484130" r:id="rId33"/>
    <p:sldLayoutId id="2147484131" r:id="rId34"/>
    <p:sldLayoutId id="2147484132" r:id="rId35"/>
    <p:sldLayoutId id="2147484133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FB5F3451-16F9-43E8-A976-8A99AE86550C}" type="datetime4">
              <a:rPr lang="en-US" smtClean="0">
                <a:solidFill>
                  <a:prstClr val="black"/>
                </a:solidFill>
              </a:rPr>
              <a:t>February 27,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  <p:sldLayoutId id="2147484152" r:id="rId18"/>
    <p:sldLayoutId id="2147484153" r:id="rId19"/>
    <p:sldLayoutId id="2147484154" r:id="rId20"/>
    <p:sldLayoutId id="2147484155" r:id="rId21"/>
    <p:sldLayoutId id="2147484156" r:id="rId22"/>
    <p:sldLayoutId id="2147484157" r:id="rId23"/>
    <p:sldLayoutId id="2147484158" r:id="rId24"/>
    <p:sldLayoutId id="2147484159" r:id="rId25"/>
    <p:sldLayoutId id="2147484160" r:id="rId26"/>
    <p:sldLayoutId id="2147484161" r:id="rId27"/>
    <p:sldLayoutId id="2147484162" r:id="rId28"/>
    <p:sldLayoutId id="2147484163" r:id="rId29"/>
    <p:sldLayoutId id="2147484164" r:id="rId30"/>
    <p:sldLayoutId id="2147484165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75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985" y="6339743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81812" y="6339743"/>
            <a:ext cx="4071587" cy="210312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endParaRPr lang="en-US">
              <a:solidFill>
                <a:srgbClr val="B8B9BA"/>
              </a:solidFill>
            </a:endParaRPr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/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ap="flat" cmpd="sng" algn="ctr">
                      <a:solidFill>
                        <a:srgbClr val="C00000"/>
                      </a:solidFill>
                      <a:prstDash val="solid"/>
                      <a:miter lim="800000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miter lim="8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CF3C7FA-BD4C-47D6-8269-6D63E6424BA0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89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ltGray">
          <a:xfrm>
            <a:off x="11049032" y="6378310"/>
            <a:ext cx="53035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fld id="{B016F8AB-BCEA-4347-8BA6-BE776009BC89}" type="slidenum">
              <a:rPr lang="en-US" sz="1100" kern="1200" smtClean="0">
                <a:solidFill>
                  <a:schemeClr val="bg1">
                    <a:lumMod val="65000"/>
                  </a:schemeClr>
                </a:solidFill>
                <a:latin typeface="Metric Regular" panose="020B0503030202060203" pitchFamily="34" charset="0"/>
                <a:ea typeface="+mn-ea"/>
                <a:cs typeface="+mn-cs"/>
              </a:rPr>
              <a:pPr algn="r"/>
              <a:t>‹#›</a:t>
            </a:fld>
            <a:endParaRPr lang="en-US" sz="1100" kern="1200">
              <a:solidFill>
                <a:schemeClr val="bg1">
                  <a:lumMod val="65000"/>
                </a:schemeClr>
              </a:solidFill>
              <a:latin typeface="Metric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312920" y="6400500"/>
            <a:ext cx="3566160" cy="170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B8B9BA"/>
                </a:solidFill>
                <a:latin typeface="Metric Regular" panose="020B0503030202060203" pitchFamily="34" charset="0"/>
              </a:rPr>
              <a:t>© Copyright 2018 Hewlett Packard Enterprise  |  Global Information Technology (GIT)</a:t>
            </a:r>
          </a:p>
        </p:txBody>
      </p:sp>
    </p:spTree>
    <p:extLst>
      <p:ext uri="{BB962C8B-B14F-4D97-AF65-F5344CB8AC3E}">
        <p14:creationId xmlns:p14="http://schemas.microsoft.com/office/powerpoint/2010/main" val="1719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  <p:sldLayoutId id="2147483792" r:id="rId31"/>
    <p:sldLayoutId id="2147483793" r:id="rId32"/>
    <p:sldLayoutId id="2147483794" r:id="rId33"/>
    <p:sldLayoutId id="2147483795" r:id="rId34"/>
    <p:sldLayoutId id="2147483796" r:id="rId35"/>
    <p:sldLayoutId id="2147483797" r:id="rId36"/>
    <p:sldLayoutId id="2147483798" r:id="rId37"/>
    <p:sldLayoutId id="2147483799" r:id="rId38"/>
    <p:sldLayoutId id="2147483800" r:id="rId39"/>
    <p:sldLayoutId id="2147483801" r:id="rId40"/>
    <p:sldLayoutId id="2147483802" r:id="rId41"/>
    <p:sldLayoutId id="2147483803" r:id="rId42"/>
    <p:sldLayoutId id="2147483804" r:id="rId43"/>
    <p:sldLayoutId id="2147483805" r:id="rId44"/>
    <p:sldLayoutId id="2147483806" r:id="rId45"/>
    <p:sldLayoutId id="2147483807" r:id="rId46"/>
    <p:sldLayoutId id="2147483808" r:id="rId47"/>
    <p:sldLayoutId id="2147483809" r:id="rId48"/>
    <p:sldLayoutId id="2147483810" r:id="rId49"/>
    <p:sldLayoutId id="2147483811" r:id="rId50"/>
    <p:sldLayoutId id="2147483812" r:id="rId51"/>
    <p:sldLayoutId id="2147483813" r:id="rId52"/>
    <p:sldLayoutId id="2147483814" r:id="rId53"/>
    <p:sldLayoutId id="2147483815" r:id="rId54"/>
    <p:sldLayoutId id="2147483816" r:id="rId55"/>
    <p:sldLayoutId id="2147483817" r:id="rId56"/>
    <p:sldLayoutId id="2147483818" r:id="rId57"/>
    <p:sldLayoutId id="2147483819" r:id="rId58"/>
    <p:sldLayoutId id="2147483820" r:id="rId59"/>
    <p:sldLayoutId id="2147483821" r:id="rId60"/>
    <p:sldLayoutId id="2147483822" r:id="rId61"/>
    <p:sldLayoutId id="2147483823" r:id="rId62"/>
    <p:sldLayoutId id="2147483824" r:id="rId63"/>
    <p:sldLayoutId id="2147483825" r:id="rId64"/>
    <p:sldLayoutId id="2147483826" r:id="rId65"/>
    <p:sldLayoutId id="2147483827" r:id="rId66"/>
    <p:sldLayoutId id="2147483828" r:id="rId67"/>
    <p:sldLayoutId id="2147483829" r:id="rId68"/>
    <p:sldLayoutId id="2147483830" r:id="rId69"/>
    <p:sldLayoutId id="2147483831" r:id="rId70"/>
    <p:sldLayoutId id="2147483832" r:id="rId71"/>
    <p:sldLayoutId id="2147483833" r:id="rId72"/>
    <p:sldLayoutId id="2147483834" r:id="rId73"/>
    <p:sldLayoutId id="2147483836" r:id="rId7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1A982"/>
          </a:solidFill>
          <a:latin typeface="Metric Bold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595959"/>
        </a:buClr>
        <a:buSzPct val="80000"/>
        <a:buFont typeface="Wingdings" panose="05000000000000000000" pitchFamily="2" charset="2"/>
        <a:buChar char="§"/>
        <a:defRPr sz="2000" kern="1200">
          <a:solidFill>
            <a:srgbClr val="595959"/>
          </a:solidFill>
          <a:latin typeface="Metric Regular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595959"/>
        </a:buClr>
        <a:buSzPct val="80000"/>
        <a:buFont typeface="Wingdings" panose="05000000000000000000" pitchFamily="2" charset="2"/>
        <a:buChar char="§"/>
        <a:defRPr sz="1800" kern="1200">
          <a:solidFill>
            <a:srgbClr val="595959"/>
          </a:solidFill>
          <a:latin typeface="Metric Regular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595959"/>
        </a:buClr>
        <a:buSzPct val="80000"/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Metric Regular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595959"/>
        </a:buClr>
        <a:buSzPct val="80000"/>
        <a:buFont typeface="Wingdings" panose="05000000000000000000" pitchFamily="2" charset="2"/>
        <a:buChar char="§"/>
        <a:defRPr sz="1400" kern="1200">
          <a:solidFill>
            <a:srgbClr val="595959"/>
          </a:solidFill>
          <a:latin typeface="Metric Regular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595959"/>
        </a:buClr>
        <a:buSzPct val="80000"/>
        <a:buFont typeface="Wingdings" panose="05000000000000000000" pitchFamily="2" charset="2"/>
        <a:buChar char="§"/>
        <a:defRPr sz="1400" kern="1200">
          <a:solidFill>
            <a:srgbClr val="595959"/>
          </a:solidFill>
          <a:latin typeface="Metric Regular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4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409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06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2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  <p:sldLayoutId id="2147483947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4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3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93" y="2693290"/>
            <a:ext cx="8561887" cy="1120219"/>
          </a:xfrm>
        </p:spPr>
        <p:txBody>
          <a:bodyPr/>
          <a:lstStyle/>
          <a:p>
            <a:r>
              <a:rPr lang="en-US" sz="6000" dirty="0">
                <a:solidFill>
                  <a:srgbClr val="01A982"/>
                </a:solidFill>
                <a:latin typeface="Metric Bold" panose="020B0803030202060203" pitchFamily="34" charset="0"/>
              </a:rPr>
              <a:t>EMDM  </a:t>
            </a:r>
            <a:br>
              <a:rPr lang="en-US" sz="6000" dirty="0">
                <a:solidFill>
                  <a:srgbClr val="01A982"/>
                </a:solidFill>
                <a:latin typeface="Metric Bold" panose="020B0803030202060203" pitchFamily="34" charset="0"/>
              </a:rPr>
            </a:br>
            <a:r>
              <a:rPr lang="en-US" sz="3600" dirty="0">
                <a:solidFill>
                  <a:schemeClr val="tx1"/>
                </a:solidFill>
              </a:rPr>
              <a:t>DNB Hierarchy Creation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Metric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5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1" y="70396"/>
            <a:ext cx="10495473" cy="429334"/>
          </a:xfrm>
        </p:spPr>
        <p:txBody>
          <a:bodyPr/>
          <a:lstStyle/>
          <a:p>
            <a:r>
              <a:rPr lang="en-US" sz="2400" dirty="0"/>
              <a:t>Scenario-1: New D&amp;B Hierarchy Creation in EMDM. GUTM is not existing in EMDM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E2797D-5C3C-4D9C-B0D6-D08E134378C3}"/>
              </a:ext>
            </a:extLst>
          </p:cNvPr>
          <p:cNvSpPr/>
          <p:nvPr/>
        </p:nvSpPr>
        <p:spPr bwMode="ltGray">
          <a:xfrm>
            <a:off x="1602375" y="19245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6ED7E27-9A6C-4E25-BA37-55EF57EDD553}"/>
              </a:ext>
            </a:extLst>
          </p:cNvPr>
          <p:cNvSpPr/>
          <p:nvPr/>
        </p:nvSpPr>
        <p:spPr bwMode="ltGray">
          <a:xfrm>
            <a:off x="853439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7DE295-4A45-47AE-98FE-4CE4F37E968B}"/>
              </a:ext>
            </a:extLst>
          </p:cNvPr>
          <p:cNvSpPr/>
          <p:nvPr/>
        </p:nvSpPr>
        <p:spPr bwMode="ltGray">
          <a:xfrm>
            <a:off x="1602375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15C35E-886D-47D4-A89A-E671C56DD6A6}"/>
              </a:ext>
            </a:extLst>
          </p:cNvPr>
          <p:cNvSpPr/>
          <p:nvPr/>
        </p:nvSpPr>
        <p:spPr bwMode="ltGray">
          <a:xfrm>
            <a:off x="2420982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F118CC-4611-4081-9F66-0473CA976F9F}"/>
              </a:ext>
            </a:extLst>
          </p:cNvPr>
          <p:cNvSpPr/>
          <p:nvPr/>
        </p:nvSpPr>
        <p:spPr bwMode="ltGray">
          <a:xfrm>
            <a:off x="111905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3DD7A1F-3810-4203-9B35-372CBB5ED050}"/>
              </a:ext>
            </a:extLst>
          </p:cNvPr>
          <p:cNvSpPr/>
          <p:nvPr/>
        </p:nvSpPr>
        <p:spPr bwMode="ltGray">
          <a:xfrm>
            <a:off x="2638695" y="351306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3F560BD-45F6-469E-9489-9ABD5B6BA368}"/>
              </a:ext>
            </a:extLst>
          </p:cNvPr>
          <p:cNvSpPr/>
          <p:nvPr/>
        </p:nvSpPr>
        <p:spPr bwMode="ltGray">
          <a:xfrm>
            <a:off x="47897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29FAC-0D1B-4688-B147-9DDA107774F7}"/>
              </a:ext>
            </a:extLst>
          </p:cNvPr>
          <p:cNvCxnSpPr>
            <a:stCxn id="2" idx="4"/>
            <a:endCxn id="6" idx="0"/>
          </p:cNvCxnSpPr>
          <p:nvPr/>
        </p:nvCxnSpPr>
        <p:spPr>
          <a:xfrm flipH="1">
            <a:off x="1140823" y="2353928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567D6F-8195-45D1-B1DB-EF1B6013DB45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889759" y="2353928"/>
            <a:ext cx="0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55984A-C7C7-4F99-B0A4-5884EF2EE301}"/>
              </a:ext>
            </a:extLst>
          </p:cNvPr>
          <p:cNvSpPr/>
          <p:nvPr/>
        </p:nvSpPr>
        <p:spPr bwMode="ltGray">
          <a:xfrm>
            <a:off x="478969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B454536-B780-48DE-84B7-0634A0EC5F1A}"/>
              </a:ext>
            </a:extLst>
          </p:cNvPr>
          <p:cNvSpPr/>
          <p:nvPr/>
        </p:nvSpPr>
        <p:spPr bwMode="ltGray">
          <a:xfrm>
            <a:off x="1889759" y="349989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7AD746-6495-41B3-88ED-BC2804260908}"/>
              </a:ext>
            </a:extLst>
          </p:cNvPr>
          <p:cNvSpPr/>
          <p:nvPr/>
        </p:nvSpPr>
        <p:spPr bwMode="ltGray">
          <a:xfrm>
            <a:off x="1119050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A1F96-FA8A-46C0-87D5-960C8B40D413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1889759" y="2353928"/>
            <a:ext cx="818607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4A600-780B-4741-B6B9-590C61419EE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766354" y="3044226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F617A-C946-4B2F-A6C6-BE888AE05C8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1140823" y="3044226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5E46F-E0D9-45CC-8660-69A915414C7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889759" y="3044226"/>
            <a:ext cx="287384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E7B99C-C781-4730-9B20-FA5126E3247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708366" y="3044226"/>
            <a:ext cx="217713" cy="4688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E19541-02B6-45FC-8595-31747C93F2D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766353" y="3930466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6FA0F-AF50-420F-8C45-A0C7CA0E4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406434" y="3930466"/>
            <a:ext cx="0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A47D4F7-2B7A-47A8-A8CF-BC2653B761AC}"/>
              </a:ext>
            </a:extLst>
          </p:cNvPr>
          <p:cNvSpPr/>
          <p:nvPr/>
        </p:nvSpPr>
        <p:spPr bwMode="ltGray">
          <a:xfrm>
            <a:off x="1889758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02F06-B3B6-401E-9096-DFF805676172}"/>
              </a:ext>
            </a:extLst>
          </p:cNvPr>
          <p:cNvCxnSpPr>
            <a:stCxn id="18" idx="4"/>
            <a:endCxn id="35" idx="0"/>
          </p:cNvCxnSpPr>
          <p:nvPr/>
        </p:nvCxnSpPr>
        <p:spPr>
          <a:xfrm flipH="1">
            <a:off x="2177142" y="3929233"/>
            <a:ext cx="1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BB7272-11D5-42D0-8E7B-A4B9D2A8D75D}"/>
              </a:ext>
            </a:extLst>
          </p:cNvPr>
          <p:cNvSpPr txBox="1"/>
          <p:nvPr/>
        </p:nvSpPr>
        <p:spPr>
          <a:xfrm>
            <a:off x="568232" y="1467688"/>
            <a:ext cx="189411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DNB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478489-FFFE-405F-9272-8A09BEB903B7}"/>
              </a:ext>
            </a:extLst>
          </p:cNvPr>
          <p:cNvSpPr txBox="1"/>
          <p:nvPr/>
        </p:nvSpPr>
        <p:spPr>
          <a:xfrm>
            <a:off x="6750097" y="1453327"/>
            <a:ext cx="2351962" cy="3886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EMDM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1AD8146A-E983-4D74-85ED-7C612F84C06F}"/>
              </a:ext>
            </a:extLst>
          </p:cNvPr>
          <p:cNvSpPr/>
          <p:nvPr/>
        </p:nvSpPr>
        <p:spPr bwMode="ltGray">
          <a:xfrm>
            <a:off x="7398884" y="2260833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EE2CF08A-93AA-42C6-8F42-780CE38FA3BF}"/>
              </a:ext>
            </a:extLst>
          </p:cNvPr>
          <p:cNvSpPr/>
          <p:nvPr/>
        </p:nvSpPr>
        <p:spPr bwMode="ltGray">
          <a:xfrm>
            <a:off x="6649948" y="2951131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8B4F2E1A-5173-408E-A975-62B6CC0C4B76}"/>
              </a:ext>
            </a:extLst>
          </p:cNvPr>
          <p:cNvSpPr/>
          <p:nvPr/>
        </p:nvSpPr>
        <p:spPr bwMode="ltGray">
          <a:xfrm>
            <a:off x="7451349" y="2951131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47828E-15E2-4D0F-9B22-1833C2E411F1}"/>
              </a:ext>
            </a:extLst>
          </p:cNvPr>
          <p:cNvCxnSpPr>
            <a:stCxn id="106" idx="4"/>
            <a:endCxn id="107" idx="0"/>
          </p:cNvCxnSpPr>
          <p:nvPr/>
        </p:nvCxnSpPr>
        <p:spPr>
          <a:xfrm flipH="1">
            <a:off x="6937332" y="2690167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D74AB0B-782E-4832-B5D7-FB994890214A}"/>
              </a:ext>
            </a:extLst>
          </p:cNvPr>
          <p:cNvCxnSpPr>
            <a:cxnSpLocks/>
            <a:stCxn id="106" idx="4"/>
            <a:endCxn id="108" idx="0"/>
          </p:cNvCxnSpPr>
          <p:nvPr/>
        </p:nvCxnSpPr>
        <p:spPr>
          <a:xfrm>
            <a:off x="7686268" y="2690167"/>
            <a:ext cx="52465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AC1AC0A-7D02-4FB8-ACCD-42D53918C411}"/>
              </a:ext>
            </a:extLst>
          </p:cNvPr>
          <p:cNvSpPr/>
          <p:nvPr/>
        </p:nvSpPr>
        <p:spPr bwMode="ltGray">
          <a:xfrm>
            <a:off x="8261036" y="2988021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667F42-E32A-4FC9-A26F-42EE7531ACF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903981" y="2599325"/>
            <a:ext cx="644439" cy="3886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F26310-8D77-4F83-A870-FADFE77CA7D8}"/>
              </a:ext>
            </a:extLst>
          </p:cNvPr>
          <p:cNvSpPr txBox="1"/>
          <p:nvPr/>
        </p:nvSpPr>
        <p:spPr>
          <a:xfrm>
            <a:off x="6309465" y="1033407"/>
            <a:ext cx="4067331" cy="224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 DU4 is created in EMDM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4ED8F1-3650-4339-85F7-183171606B05}"/>
              </a:ext>
            </a:extLst>
          </p:cNvPr>
          <p:cNvSpPr txBox="1"/>
          <p:nvPr/>
        </p:nvSpPr>
        <p:spPr>
          <a:xfrm>
            <a:off x="7005372" y="564331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Shell party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5C03B79B-E9BE-4096-BC82-76C28942D56A}"/>
              </a:ext>
            </a:extLst>
          </p:cNvPr>
          <p:cNvSpPr/>
          <p:nvPr/>
        </p:nvSpPr>
        <p:spPr bwMode="ltGray">
          <a:xfrm>
            <a:off x="6553309" y="5665165"/>
            <a:ext cx="321773" cy="191105"/>
          </a:xfrm>
          <a:prstGeom prst="flowChartConnector">
            <a:avLst/>
          </a:prstGeom>
          <a:solidFill>
            <a:srgbClr val="FFC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5B5AF-1F5A-44C5-84B7-E4619F976EA9}"/>
              </a:ext>
            </a:extLst>
          </p:cNvPr>
          <p:cNvSpPr txBox="1"/>
          <p:nvPr/>
        </p:nvSpPr>
        <p:spPr>
          <a:xfrm>
            <a:off x="7005372" y="594003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Full  party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09C8B7D-1F89-4929-B76C-2A48EE4202B0}"/>
              </a:ext>
            </a:extLst>
          </p:cNvPr>
          <p:cNvSpPr/>
          <p:nvPr/>
        </p:nvSpPr>
        <p:spPr bwMode="ltGray">
          <a:xfrm>
            <a:off x="6553309" y="5961885"/>
            <a:ext cx="321773" cy="191105"/>
          </a:xfrm>
          <a:prstGeom prst="flowChartConnector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5BE2A238-7409-4F47-AEFA-950019EEFFB0}"/>
              </a:ext>
            </a:extLst>
          </p:cNvPr>
          <p:cNvSpPr/>
          <p:nvPr/>
        </p:nvSpPr>
        <p:spPr bwMode="ltGray">
          <a:xfrm>
            <a:off x="2995750" y="431708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99A1C5-0809-4E9E-87CF-0ACB634FD72B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106784" y="3874836"/>
            <a:ext cx="176350" cy="442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96CA046-5930-457A-B2E7-9073846CF9AE}"/>
              </a:ext>
            </a:extLst>
          </p:cNvPr>
          <p:cNvSpPr/>
          <p:nvPr/>
        </p:nvSpPr>
        <p:spPr bwMode="ltGray">
          <a:xfrm>
            <a:off x="8897981" y="3561109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EE022CC8-7FAE-48C1-B766-B3430A3AAF56}"/>
              </a:ext>
            </a:extLst>
          </p:cNvPr>
          <p:cNvSpPr/>
          <p:nvPr/>
        </p:nvSpPr>
        <p:spPr bwMode="ltGray">
          <a:xfrm>
            <a:off x="9424854" y="4317089"/>
            <a:ext cx="590004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678F69-5B8F-4FE0-81C5-21F4D0E8C63D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9388576" y="3927568"/>
            <a:ext cx="331280" cy="3895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818F95-2BD8-4B17-8CEB-8617D425A7F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773759" y="3336929"/>
            <a:ext cx="411606" cy="2241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2" y="70396"/>
            <a:ext cx="10818666" cy="429334"/>
          </a:xfrm>
        </p:spPr>
        <p:txBody>
          <a:bodyPr/>
          <a:lstStyle/>
          <a:p>
            <a:r>
              <a:rPr lang="en-US" sz="2400" dirty="0"/>
              <a:t>Scenario-2: New D&amp;B Hierarchy Creation in EMDM. GUTM is not existing in EMDM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E2797D-5C3C-4D9C-B0D6-D08E134378C3}"/>
              </a:ext>
            </a:extLst>
          </p:cNvPr>
          <p:cNvSpPr/>
          <p:nvPr/>
        </p:nvSpPr>
        <p:spPr bwMode="ltGray">
          <a:xfrm>
            <a:off x="1602375" y="19245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F118CC-4611-4081-9F66-0473CA976F9F}"/>
              </a:ext>
            </a:extLst>
          </p:cNvPr>
          <p:cNvSpPr/>
          <p:nvPr/>
        </p:nvSpPr>
        <p:spPr bwMode="ltGray">
          <a:xfrm>
            <a:off x="1119050" y="301395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3DD7A1F-3810-4203-9B35-372CBB5ED050}"/>
              </a:ext>
            </a:extLst>
          </p:cNvPr>
          <p:cNvSpPr/>
          <p:nvPr/>
        </p:nvSpPr>
        <p:spPr bwMode="ltGray">
          <a:xfrm>
            <a:off x="2638695" y="30258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3F560BD-45F6-469E-9489-9ABD5B6BA368}"/>
              </a:ext>
            </a:extLst>
          </p:cNvPr>
          <p:cNvSpPr/>
          <p:nvPr/>
        </p:nvSpPr>
        <p:spPr bwMode="ltGray">
          <a:xfrm>
            <a:off x="478970" y="301395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55984A-C7C7-4F99-B0A4-5884EF2EE301}"/>
              </a:ext>
            </a:extLst>
          </p:cNvPr>
          <p:cNvSpPr/>
          <p:nvPr/>
        </p:nvSpPr>
        <p:spPr bwMode="ltGray">
          <a:xfrm>
            <a:off x="478969" y="389773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B454536-B780-48DE-84B7-0634A0EC5F1A}"/>
              </a:ext>
            </a:extLst>
          </p:cNvPr>
          <p:cNvSpPr/>
          <p:nvPr/>
        </p:nvSpPr>
        <p:spPr bwMode="ltGray">
          <a:xfrm>
            <a:off x="1889759" y="301272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7AD746-6495-41B3-88ED-BC2804260908}"/>
              </a:ext>
            </a:extLst>
          </p:cNvPr>
          <p:cNvSpPr/>
          <p:nvPr/>
        </p:nvSpPr>
        <p:spPr bwMode="ltGray">
          <a:xfrm>
            <a:off x="1119050" y="389773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4A600-780B-4741-B6B9-590C61419EE8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 flipH="1">
            <a:off x="766354" y="2291053"/>
            <a:ext cx="920194" cy="7229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F617A-C946-4B2F-A6C6-BE888AE05C8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1406434" y="2353928"/>
            <a:ext cx="483325" cy="6600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5E46F-E0D9-45CC-8660-69A915414C79}"/>
              </a:ext>
            </a:extLst>
          </p:cNvPr>
          <p:cNvCxnSpPr>
            <a:cxnSpLocks/>
            <a:stCxn id="2" idx="4"/>
            <a:endCxn id="18" idx="0"/>
          </p:cNvCxnSpPr>
          <p:nvPr/>
        </p:nvCxnSpPr>
        <p:spPr>
          <a:xfrm>
            <a:off x="1889759" y="2353928"/>
            <a:ext cx="287384" cy="658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E7B99C-C781-4730-9B20-FA5126E32473}"/>
              </a:ext>
            </a:extLst>
          </p:cNvPr>
          <p:cNvCxnSpPr>
            <a:cxnSpLocks/>
            <a:stCxn id="2" idx="5"/>
            <a:endCxn id="10" idx="0"/>
          </p:cNvCxnSpPr>
          <p:nvPr/>
        </p:nvCxnSpPr>
        <p:spPr>
          <a:xfrm>
            <a:off x="2092970" y="2291053"/>
            <a:ext cx="833109" cy="7348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E19541-02B6-45FC-8595-31747C93F2D7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flipH="1">
            <a:off x="766353" y="3443291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6FA0F-AF50-420F-8C45-A0C7CA0E4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406434" y="3443291"/>
            <a:ext cx="0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A47D4F7-2B7A-47A8-A8CF-BC2653B761AC}"/>
              </a:ext>
            </a:extLst>
          </p:cNvPr>
          <p:cNvSpPr/>
          <p:nvPr/>
        </p:nvSpPr>
        <p:spPr bwMode="ltGray">
          <a:xfrm>
            <a:off x="1889758" y="389773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02F06-B3B6-401E-9096-DFF805676172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>
          <a:xfrm flipH="1">
            <a:off x="2177142" y="3442058"/>
            <a:ext cx="1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BB7272-11D5-42D0-8E7B-A4B9D2A8D75D}"/>
              </a:ext>
            </a:extLst>
          </p:cNvPr>
          <p:cNvSpPr txBox="1"/>
          <p:nvPr/>
        </p:nvSpPr>
        <p:spPr>
          <a:xfrm>
            <a:off x="568232" y="1467688"/>
            <a:ext cx="189411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DNB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478489-FFFE-405F-9272-8A09BEB903B7}"/>
              </a:ext>
            </a:extLst>
          </p:cNvPr>
          <p:cNvSpPr txBox="1"/>
          <p:nvPr/>
        </p:nvSpPr>
        <p:spPr>
          <a:xfrm>
            <a:off x="6750097" y="1453327"/>
            <a:ext cx="213795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EMDM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26310-8D77-4F83-A870-FADFE77CA7D8}"/>
              </a:ext>
            </a:extLst>
          </p:cNvPr>
          <p:cNvSpPr txBox="1"/>
          <p:nvPr/>
        </p:nvSpPr>
        <p:spPr>
          <a:xfrm>
            <a:off x="6309465" y="1025525"/>
            <a:ext cx="4067331" cy="224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 GU is created in EMDM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7A12FEA-52F5-481B-9DFC-527512E04D6F}"/>
              </a:ext>
            </a:extLst>
          </p:cNvPr>
          <p:cNvSpPr/>
          <p:nvPr/>
        </p:nvSpPr>
        <p:spPr bwMode="ltGray">
          <a:xfrm>
            <a:off x="7250554" y="1924594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81F2835-81A1-4FA2-AC7D-AAC2FA0AB463}"/>
              </a:ext>
            </a:extLst>
          </p:cNvPr>
          <p:cNvSpPr/>
          <p:nvPr/>
        </p:nvSpPr>
        <p:spPr bwMode="ltGray">
          <a:xfrm>
            <a:off x="6767229" y="3013957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2F4D7EF-6FC2-43DB-99A7-CE8209E59C10}"/>
              </a:ext>
            </a:extLst>
          </p:cNvPr>
          <p:cNvSpPr/>
          <p:nvPr/>
        </p:nvSpPr>
        <p:spPr bwMode="ltGray">
          <a:xfrm>
            <a:off x="8286874" y="3025894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06B79987-89B8-46B1-A6FF-77B8166C8400}"/>
              </a:ext>
            </a:extLst>
          </p:cNvPr>
          <p:cNvSpPr/>
          <p:nvPr/>
        </p:nvSpPr>
        <p:spPr bwMode="ltGray">
          <a:xfrm>
            <a:off x="6127149" y="3013957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20D52831-9E4F-4FBE-AF3A-86C8AB6F5F70}"/>
              </a:ext>
            </a:extLst>
          </p:cNvPr>
          <p:cNvSpPr/>
          <p:nvPr/>
        </p:nvSpPr>
        <p:spPr bwMode="ltGray">
          <a:xfrm>
            <a:off x="7537938" y="3012724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10A75A-5342-47AE-8029-6B72F2E834B2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6414533" y="2291053"/>
            <a:ext cx="920194" cy="7229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587460-F5A5-43D7-BE77-65D11F4F9DDF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7054613" y="2353928"/>
            <a:ext cx="483325" cy="6600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B2C45C-7B39-4283-88AE-5E4ADA599A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>
            <a:off x="7537938" y="2353928"/>
            <a:ext cx="287384" cy="658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358390-B910-43BD-90B2-B8422141832A}"/>
              </a:ext>
            </a:extLst>
          </p:cNvPr>
          <p:cNvCxnSpPr>
            <a:cxnSpLocks/>
            <a:stCxn id="39" idx="5"/>
            <a:endCxn id="43" idx="0"/>
          </p:cNvCxnSpPr>
          <p:nvPr/>
        </p:nvCxnSpPr>
        <p:spPr>
          <a:xfrm>
            <a:off x="7741149" y="2291053"/>
            <a:ext cx="833109" cy="7348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DFB8B2-3009-49F5-B6B4-125943A72496}"/>
              </a:ext>
            </a:extLst>
          </p:cNvPr>
          <p:cNvSpPr txBox="1"/>
          <p:nvPr/>
        </p:nvSpPr>
        <p:spPr>
          <a:xfrm>
            <a:off x="6308333" y="564331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Shell party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5375F84-21A2-4464-A176-2F5B4740E892}"/>
              </a:ext>
            </a:extLst>
          </p:cNvPr>
          <p:cNvSpPr/>
          <p:nvPr/>
        </p:nvSpPr>
        <p:spPr bwMode="ltGray">
          <a:xfrm>
            <a:off x="5856270" y="5665165"/>
            <a:ext cx="321773" cy="191105"/>
          </a:xfrm>
          <a:prstGeom prst="flowChartConnector">
            <a:avLst/>
          </a:prstGeom>
          <a:solidFill>
            <a:srgbClr val="FFC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0164-CB3B-4631-B691-7F59D029AD27}"/>
              </a:ext>
            </a:extLst>
          </p:cNvPr>
          <p:cNvSpPr txBox="1"/>
          <p:nvPr/>
        </p:nvSpPr>
        <p:spPr>
          <a:xfrm>
            <a:off x="6308333" y="594003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Full  party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4BF34DB1-183B-478D-B5A7-15F5CDA183DE}"/>
              </a:ext>
            </a:extLst>
          </p:cNvPr>
          <p:cNvSpPr/>
          <p:nvPr/>
        </p:nvSpPr>
        <p:spPr bwMode="ltGray">
          <a:xfrm>
            <a:off x="5856270" y="5961885"/>
            <a:ext cx="321773" cy="191105"/>
          </a:xfrm>
          <a:prstGeom prst="flowChartConnector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708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1" y="62513"/>
            <a:ext cx="11638473" cy="429334"/>
          </a:xfrm>
        </p:spPr>
        <p:txBody>
          <a:bodyPr/>
          <a:lstStyle/>
          <a:p>
            <a:r>
              <a:rPr lang="en-US" sz="2400" dirty="0"/>
              <a:t>Scenario-3: New D&amp;B Hierarchy Creation in EMDM. GUTM is not existing in EMDM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E2797D-5C3C-4D9C-B0D6-D08E134378C3}"/>
              </a:ext>
            </a:extLst>
          </p:cNvPr>
          <p:cNvSpPr/>
          <p:nvPr/>
        </p:nvSpPr>
        <p:spPr bwMode="ltGray">
          <a:xfrm>
            <a:off x="1602375" y="19245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6ED7E27-9A6C-4E25-BA37-55EF57EDD553}"/>
              </a:ext>
            </a:extLst>
          </p:cNvPr>
          <p:cNvSpPr/>
          <p:nvPr/>
        </p:nvSpPr>
        <p:spPr bwMode="ltGray">
          <a:xfrm>
            <a:off x="853439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7DE295-4A45-47AE-98FE-4CE4F37E968B}"/>
              </a:ext>
            </a:extLst>
          </p:cNvPr>
          <p:cNvSpPr/>
          <p:nvPr/>
        </p:nvSpPr>
        <p:spPr bwMode="ltGray">
          <a:xfrm>
            <a:off x="1602375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15C35E-886D-47D4-A89A-E671C56DD6A6}"/>
              </a:ext>
            </a:extLst>
          </p:cNvPr>
          <p:cNvSpPr/>
          <p:nvPr/>
        </p:nvSpPr>
        <p:spPr bwMode="ltGray">
          <a:xfrm>
            <a:off x="2420982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F118CC-4611-4081-9F66-0473CA976F9F}"/>
              </a:ext>
            </a:extLst>
          </p:cNvPr>
          <p:cNvSpPr/>
          <p:nvPr/>
        </p:nvSpPr>
        <p:spPr bwMode="ltGray">
          <a:xfrm>
            <a:off x="111905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3DD7A1F-3810-4203-9B35-372CBB5ED050}"/>
              </a:ext>
            </a:extLst>
          </p:cNvPr>
          <p:cNvSpPr/>
          <p:nvPr/>
        </p:nvSpPr>
        <p:spPr bwMode="ltGray">
          <a:xfrm>
            <a:off x="2638695" y="351306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3F560BD-45F6-469E-9489-9ABD5B6BA368}"/>
              </a:ext>
            </a:extLst>
          </p:cNvPr>
          <p:cNvSpPr/>
          <p:nvPr/>
        </p:nvSpPr>
        <p:spPr bwMode="ltGray">
          <a:xfrm>
            <a:off x="47897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29FAC-0D1B-4688-B147-9DDA107774F7}"/>
              </a:ext>
            </a:extLst>
          </p:cNvPr>
          <p:cNvCxnSpPr>
            <a:stCxn id="2" idx="4"/>
            <a:endCxn id="6" idx="0"/>
          </p:cNvCxnSpPr>
          <p:nvPr/>
        </p:nvCxnSpPr>
        <p:spPr>
          <a:xfrm flipH="1">
            <a:off x="1140823" y="2353928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567D6F-8195-45D1-B1DB-EF1B6013DB45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889759" y="2353928"/>
            <a:ext cx="0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55984A-C7C7-4F99-B0A4-5884EF2EE301}"/>
              </a:ext>
            </a:extLst>
          </p:cNvPr>
          <p:cNvSpPr/>
          <p:nvPr/>
        </p:nvSpPr>
        <p:spPr bwMode="ltGray">
          <a:xfrm>
            <a:off x="478969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B454536-B780-48DE-84B7-0634A0EC5F1A}"/>
              </a:ext>
            </a:extLst>
          </p:cNvPr>
          <p:cNvSpPr/>
          <p:nvPr/>
        </p:nvSpPr>
        <p:spPr bwMode="ltGray">
          <a:xfrm>
            <a:off x="1889759" y="349989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7AD746-6495-41B3-88ED-BC2804260908}"/>
              </a:ext>
            </a:extLst>
          </p:cNvPr>
          <p:cNvSpPr/>
          <p:nvPr/>
        </p:nvSpPr>
        <p:spPr bwMode="ltGray">
          <a:xfrm>
            <a:off x="1119050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A1F96-FA8A-46C0-87D5-960C8B40D413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1889759" y="2353928"/>
            <a:ext cx="818607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4A600-780B-4741-B6B9-590C61419EE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766354" y="3044226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F617A-C946-4B2F-A6C6-BE888AE05C8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1140823" y="3044226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5E46F-E0D9-45CC-8660-69A915414C7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889759" y="3044226"/>
            <a:ext cx="287384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E7B99C-C781-4730-9B20-FA5126E3247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708366" y="3044226"/>
            <a:ext cx="217713" cy="4688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E19541-02B6-45FC-8595-31747C93F2D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766353" y="3930466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6FA0F-AF50-420F-8C45-A0C7CA0E4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406434" y="3930466"/>
            <a:ext cx="0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A47D4F7-2B7A-47A8-A8CF-BC2653B761AC}"/>
              </a:ext>
            </a:extLst>
          </p:cNvPr>
          <p:cNvSpPr/>
          <p:nvPr/>
        </p:nvSpPr>
        <p:spPr bwMode="ltGray">
          <a:xfrm>
            <a:off x="1889758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02F06-B3B6-401E-9096-DFF805676172}"/>
              </a:ext>
            </a:extLst>
          </p:cNvPr>
          <p:cNvCxnSpPr>
            <a:stCxn id="18" idx="4"/>
            <a:endCxn id="35" idx="0"/>
          </p:cNvCxnSpPr>
          <p:nvPr/>
        </p:nvCxnSpPr>
        <p:spPr>
          <a:xfrm flipH="1">
            <a:off x="2177142" y="3929233"/>
            <a:ext cx="1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BB7272-11D5-42D0-8E7B-A4B9D2A8D75D}"/>
              </a:ext>
            </a:extLst>
          </p:cNvPr>
          <p:cNvSpPr txBox="1"/>
          <p:nvPr/>
        </p:nvSpPr>
        <p:spPr>
          <a:xfrm>
            <a:off x="776413" y="1355814"/>
            <a:ext cx="189411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DNB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478489-FFFE-405F-9272-8A09BEB903B7}"/>
              </a:ext>
            </a:extLst>
          </p:cNvPr>
          <p:cNvSpPr txBox="1"/>
          <p:nvPr/>
        </p:nvSpPr>
        <p:spPr>
          <a:xfrm>
            <a:off x="6750097" y="1453327"/>
            <a:ext cx="213795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EMDM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1AD8146A-E983-4D74-85ED-7C612F84C06F}"/>
              </a:ext>
            </a:extLst>
          </p:cNvPr>
          <p:cNvSpPr/>
          <p:nvPr/>
        </p:nvSpPr>
        <p:spPr bwMode="ltGray">
          <a:xfrm>
            <a:off x="7398884" y="2359893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EE2CF08A-93AA-42C6-8F42-780CE38FA3BF}"/>
              </a:ext>
            </a:extLst>
          </p:cNvPr>
          <p:cNvSpPr/>
          <p:nvPr/>
        </p:nvSpPr>
        <p:spPr bwMode="ltGray">
          <a:xfrm>
            <a:off x="6649948" y="3050191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8B4F2E1A-5173-408E-A975-62B6CC0C4B76}"/>
              </a:ext>
            </a:extLst>
          </p:cNvPr>
          <p:cNvSpPr/>
          <p:nvPr/>
        </p:nvSpPr>
        <p:spPr bwMode="ltGray">
          <a:xfrm>
            <a:off x="7451349" y="3050191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FEEF055F-FB37-4C10-A486-1504D0FE0087}"/>
              </a:ext>
            </a:extLst>
          </p:cNvPr>
          <p:cNvSpPr/>
          <p:nvPr/>
        </p:nvSpPr>
        <p:spPr bwMode="ltGray">
          <a:xfrm>
            <a:off x="6275479" y="3936431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47828E-15E2-4D0F-9B22-1833C2E411F1}"/>
              </a:ext>
            </a:extLst>
          </p:cNvPr>
          <p:cNvCxnSpPr>
            <a:stCxn id="106" idx="4"/>
            <a:endCxn id="107" idx="0"/>
          </p:cNvCxnSpPr>
          <p:nvPr/>
        </p:nvCxnSpPr>
        <p:spPr>
          <a:xfrm flipH="1">
            <a:off x="6937332" y="2789227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D74AB0B-782E-4832-B5D7-FB994890214A}"/>
              </a:ext>
            </a:extLst>
          </p:cNvPr>
          <p:cNvCxnSpPr>
            <a:cxnSpLocks/>
            <a:stCxn id="106" idx="4"/>
            <a:endCxn id="108" idx="0"/>
          </p:cNvCxnSpPr>
          <p:nvPr/>
        </p:nvCxnSpPr>
        <p:spPr>
          <a:xfrm>
            <a:off x="7686268" y="2789227"/>
            <a:ext cx="52465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8EB04C1B-66D6-4507-B63B-C9149DA1EA66}"/>
              </a:ext>
            </a:extLst>
          </p:cNvPr>
          <p:cNvSpPr/>
          <p:nvPr/>
        </p:nvSpPr>
        <p:spPr bwMode="ltGray">
          <a:xfrm>
            <a:off x="6275478" y="4820205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C55F365-FF90-4B13-9932-78B39C03947E}"/>
              </a:ext>
            </a:extLst>
          </p:cNvPr>
          <p:cNvCxnSpPr>
            <a:stCxn id="107" idx="4"/>
            <a:endCxn id="109" idx="0"/>
          </p:cNvCxnSpPr>
          <p:nvPr/>
        </p:nvCxnSpPr>
        <p:spPr>
          <a:xfrm flipH="1">
            <a:off x="6562863" y="3479525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49389C-0A0B-4650-B00E-2E6CA3D88B3B}"/>
              </a:ext>
            </a:extLst>
          </p:cNvPr>
          <p:cNvCxnSpPr>
            <a:stCxn id="109" idx="4"/>
            <a:endCxn id="112" idx="0"/>
          </p:cNvCxnSpPr>
          <p:nvPr/>
        </p:nvCxnSpPr>
        <p:spPr>
          <a:xfrm flipH="1">
            <a:off x="6562862" y="4365765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AC1AC0A-7D02-4FB8-ACCD-42D53918C411}"/>
              </a:ext>
            </a:extLst>
          </p:cNvPr>
          <p:cNvSpPr/>
          <p:nvPr/>
        </p:nvSpPr>
        <p:spPr bwMode="ltGray">
          <a:xfrm>
            <a:off x="8261036" y="3087081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667F42-E32A-4FC9-A26F-42EE7531ACF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903981" y="2698385"/>
            <a:ext cx="644439" cy="3886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F26310-8D77-4F83-A870-FADFE77CA7D8}"/>
              </a:ext>
            </a:extLst>
          </p:cNvPr>
          <p:cNvSpPr txBox="1"/>
          <p:nvPr/>
        </p:nvSpPr>
        <p:spPr>
          <a:xfrm>
            <a:off x="6309465" y="1025525"/>
            <a:ext cx="4067331" cy="224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 C1 duns is created in EMDM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D37607-1727-4498-A141-1B9E83F2AF49}"/>
              </a:ext>
            </a:extLst>
          </p:cNvPr>
          <p:cNvSpPr txBox="1"/>
          <p:nvPr/>
        </p:nvSpPr>
        <p:spPr>
          <a:xfrm>
            <a:off x="6308333" y="564331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Shell party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6AF21EC1-D413-47A7-9E4B-238A3DF5BA97}"/>
              </a:ext>
            </a:extLst>
          </p:cNvPr>
          <p:cNvSpPr/>
          <p:nvPr/>
        </p:nvSpPr>
        <p:spPr bwMode="ltGray">
          <a:xfrm>
            <a:off x="5856270" y="5665165"/>
            <a:ext cx="321773" cy="191105"/>
          </a:xfrm>
          <a:prstGeom prst="flowChartConnector">
            <a:avLst/>
          </a:prstGeom>
          <a:solidFill>
            <a:srgbClr val="FFC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22065-AC21-4A9A-B150-6FC71051D7AB}"/>
              </a:ext>
            </a:extLst>
          </p:cNvPr>
          <p:cNvSpPr txBox="1"/>
          <p:nvPr/>
        </p:nvSpPr>
        <p:spPr>
          <a:xfrm>
            <a:off x="6308333" y="594003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Full  party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95E2C56-6C9D-407F-87FC-A51BF6119B0F}"/>
              </a:ext>
            </a:extLst>
          </p:cNvPr>
          <p:cNvSpPr/>
          <p:nvPr/>
        </p:nvSpPr>
        <p:spPr bwMode="ltGray">
          <a:xfrm>
            <a:off x="5856270" y="5961885"/>
            <a:ext cx="321773" cy="191105"/>
          </a:xfrm>
          <a:prstGeom prst="flowChartConnector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646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2" y="70396"/>
            <a:ext cx="9568198" cy="429334"/>
          </a:xfrm>
        </p:spPr>
        <p:txBody>
          <a:bodyPr/>
          <a:lstStyle/>
          <a:p>
            <a:r>
              <a:rPr lang="en-US" sz="2400" dirty="0"/>
              <a:t>Scenario-4: Existing Partial Hierarchy in EMDM. GU is not present in EMDM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E2797D-5C3C-4D9C-B0D6-D08E134378C3}"/>
              </a:ext>
            </a:extLst>
          </p:cNvPr>
          <p:cNvSpPr/>
          <p:nvPr/>
        </p:nvSpPr>
        <p:spPr bwMode="ltGray">
          <a:xfrm>
            <a:off x="1602375" y="158731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6ED7E27-9A6C-4E25-BA37-55EF57EDD553}"/>
              </a:ext>
            </a:extLst>
          </p:cNvPr>
          <p:cNvSpPr/>
          <p:nvPr/>
        </p:nvSpPr>
        <p:spPr bwMode="ltGray">
          <a:xfrm>
            <a:off x="853439" y="227761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7DE295-4A45-47AE-98FE-4CE4F37E968B}"/>
              </a:ext>
            </a:extLst>
          </p:cNvPr>
          <p:cNvSpPr/>
          <p:nvPr/>
        </p:nvSpPr>
        <p:spPr bwMode="ltGray">
          <a:xfrm>
            <a:off x="1602375" y="227761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15C35E-886D-47D4-A89A-E671C56DD6A6}"/>
              </a:ext>
            </a:extLst>
          </p:cNvPr>
          <p:cNvSpPr/>
          <p:nvPr/>
        </p:nvSpPr>
        <p:spPr bwMode="ltGray">
          <a:xfrm>
            <a:off x="2420982" y="227761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F118CC-4611-4081-9F66-0473CA976F9F}"/>
              </a:ext>
            </a:extLst>
          </p:cNvPr>
          <p:cNvSpPr/>
          <p:nvPr/>
        </p:nvSpPr>
        <p:spPr bwMode="ltGray">
          <a:xfrm>
            <a:off x="1119050" y="316385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3DD7A1F-3810-4203-9B35-372CBB5ED050}"/>
              </a:ext>
            </a:extLst>
          </p:cNvPr>
          <p:cNvSpPr/>
          <p:nvPr/>
        </p:nvSpPr>
        <p:spPr bwMode="ltGray">
          <a:xfrm>
            <a:off x="2638695" y="31757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3F560BD-45F6-469E-9489-9ABD5B6BA368}"/>
              </a:ext>
            </a:extLst>
          </p:cNvPr>
          <p:cNvSpPr/>
          <p:nvPr/>
        </p:nvSpPr>
        <p:spPr bwMode="ltGray">
          <a:xfrm>
            <a:off x="478970" y="316385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29FAC-0D1B-4688-B147-9DDA107774F7}"/>
              </a:ext>
            </a:extLst>
          </p:cNvPr>
          <p:cNvCxnSpPr>
            <a:stCxn id="2" idx="4"/>
            <a:endCxn id="6" idx="0"/>
          </p:cNvCxnSpPr>
          <p:nvPr/>
        </p:nvCxnSpPr>
        <p:spPr>
          <a:xfrm flipH="1">
            <a:off x="1140823" y="2016653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567D6F-8195-45D1-B1DB-EF1B6013DB45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889759" y="2016653"/>
            <a:ext cx="0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55984A-C7C7-4F99-B0A4-5884EF2EE301}"/>
              </a:ext>
            </a:extLst>
          </p:cNvPr>
          <p:cNvSpPr/>
          <p:nvPr/>
        </p:nvSpPr>
        <p:spPr bwMode="ltGray">
          <a:xfrm>
            <a:off x="478969" y="404763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B454536-B780-48DE-84B7-0634A0EC5F1A}"/>
              </a:ext>
            </a:extLst>
          </p:cNvPr>
          <p:cNvSpPr/>
          <p:nvPr/>
        </p:nvSpPr>
        <p:spPr bwMode="ltGray">
          <a:xfrm>
            <a:off x="1889759" y="316262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7AD746-6495-41B3-88ED-BC2804260908}"/>
              </a:ext>
            </a:extLst>
          </p:cNvPr>
          <p:cNvSpPr/>
          <p:nvPr/>
        </p:nvSpPr>
        <p:spPr bwMode="ltGray">
          <a:xfrm>
            <a:off x="1119050" y="404763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A1F96-FA8A-46C0-87D5-960C8B40D413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1889759" y="2016653"/>
            <a:ext cx="818607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4A600-780B-4741-B6B9-590C61419EE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766354" y="2706951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F617A-C946-4B2F-A6C6-BE888AE05C8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1140823" y="2706951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5E46F-E0D9-45CC-8660-69A915414C7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889759" y="2706951"/>
            <a:ext cx="287384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E7B99C-C781-4730-9B20-FA5126E3247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708366" y="2706951"/>
            <a:ext cx="217713" cy="4688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E19541-02B6-45FC-8595-31747C93F2D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766353" y="3593191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6FA0F-AF50-420F-8C45-A0C7CA0E4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406434" y="3593191"/>
            <a:ext cx="0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A47D4F7-2B7A-47A8-A8CF-BC2653B761AC}"/>
              </a:ext>
            </a:extLst>
          </p:cNvPr>
          <p:cNvSpPr/>
          <p:nvPr/>
        </p:nvSpPr>
        <p:spPr bwMode="ltGray">
          <a:xfrm>
            <a:off x="1889758" y="404763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02F06-B3B6-401E-9096-DFF805676172}"/>
              </a:ext>
            </a:extLst>
          </p:cNvPr>
          <p:cNvCxnSpPr>
            <a:stCxn id="18" idx="4"/>
            <a:endCxn id="35" idx="0"/>
          </p:cNvCxnSpPr>
          <p:nvPr/>
        </p:nvCxnSpPr>
        <p:spPr>
          <a:xfrm flipH="1">
            <a:off x="2177142" y="3591958"/>
            <a:ext cx="1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BB7272-11D5-42D0-8E7B-A4B9D2A8D75D}"/>
              </a:ext>
            </a:extLst>
          </p:cNvPr>
          <p:cNvSpPr txBox="1"/>
          <p:nvPr/>
        </p:nvSpPr>
        <p:spPr>
          <a:xfrm>
            <a:off x="568232" y="1130413"/>
            <a:ext cx="189411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DNB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03C93FBF-19FF-4AF9-89F5-B8E031C64547}"/>
              </a:ext>
            </a:extLst>
          </p:cNvPr>
          <p:cNvSpPr/>
          <p:nvPr/>
        </p:nvSpPr>
        <p:spPr bwMode="ltGray">
          <a:xfrm>
            <a:off x="9054416" y="300245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478489-FFFE-405F-9272-8A09BEB903B7}"/>
              </a:ext>
            </a:extLst>
          </p:cNvPr>
          <p:cNvSpPr txBox="1"/>
          <p:nvPr/>
        </p:nvSpPr>
        <p:spPr>
          <a:xfrm>
            <a:off x="6652662" y="1565753"/>
            <a:ext cx="213795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EMDM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8D9BD57-A7FF-4BB2-B6BA-E28F7B2A0BED}"/>
              </a:ext>
            </a:extLst>
          </p:cNvPr>
          <p:cNvSpPr/>
          <p:nvPr/>
        </p:nvSpPr>
        <p:spPr bwMode="ltGray">
          <a:xfrm>
            <a:off x="10618783" y="3199507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EE2CF08A-93AA-42C6-8F42-780CE38FA3BF}"/>
              </a:ext>
            </a:extLst>
          </p:cNvPr>
          <p:cNvSpPr/>
          <p:nvPr/>
        </p:nvSpPr>
        <p:spPr bwMode="ltGray">
          <a:xfrm>
            <a:off x="6589987" y="2578004"/>
            <a:ext cx="896885" cy="56243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DU1-GU in EMDM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FEEF055F-FB37-4C10-A486-1504D0FE0087}"/>
              </a:ext>
            </a:extLst>
          </p:cNvPr>
          <p:cNvSpPr/>
          <p:nvPr/>
        </p:nvSpPr>
        <p:spPr bwMode="ltGray">
          <a:xfrm>
            <a:off x="6215519" y="3464245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8EB04C1B-66D6-4507-B63B-C9149DA1EA66}"/>
              </a:ext>
            </a:extLst>
          </p:cNvPr>
          <p:cNvSpPr/>
          <p:nvPr/>
        </p:nvSpPr>
        <p:spPr bwMode="ltGray">
          <a:xfrm>
            <a:off x="6215518" y="434801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C55F365-FF90-4B13-9932-78B39C03947E}"/>
              </a:ext>
            </a:extLst>
          </p:cNvPr>
          <p:cNvCxnSpPr>
            <a:cxnSpLocks/>
            <a:stCxn id="107" idx="4"/>
            <a:endCxn id="109" idx="0"/>
          </p:cNvCxnSpPr>
          <p:nvPr/>
        </p:nvCxnSpPr>
        <p:spPr>
          <a:xfrm flipH="1">
            <a:off x="6502903" y="3140435"/>
            <a:ext cx="535527" cy="323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49389C-0A0B-4650-B00E-2E6CA3D88B3B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 flipH="1">
            <a:off x="6502902" y="3893579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F3F16A81-56F2-4C2B-B142-12881F155976}"/>
              </a:ext>
            </a:extLst>
          </p:cNvPr>
          <p:cNvSpPr/>
          <p:nvPr/>
        </p:nvSpPr>
        <p:spPr bwMode="ltGray">
          <a:xfrm>
            <a:off x="10618783" y="2510355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GU2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4360E3-98FB-41B8-927D-328A17A04D36}"/>
              </a:ext>
            </a:extLst>
          </p:cNvPr>
          <p:cNvCxnSpPr>
            <a:stCxn id="115" idx="4"/>
            <a:endCxn id="105" idx="0"/>
          </p:cNvCxnSpPr>
          <p:nvPr/>
        </p:nvCxnSpPr>
        <p:spPr>
          <a:xfrm>
            <a:off x="10906167" y="2939689"/>
            <a:ext cx="0" cy="2598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3D2F47-4872-4448-8A53-E67E4F824803}"/>
              </a:ext>
            </a:extLst>
          </p:cNvPr>
          <p:cNvSpPr txBox="1"/>
          <p:nvPr/>
        </p:nvSpPr>
        <p:spPr>
          <a:xfrm>
            <a:off x="6371354" y="929064"/>
            <a:ext cx="4067331" cy="224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 P2 duns is created in EMDM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8336C-CBBC-40BD-B1FB-E7DE4DED1A27}"/>
              </a:ext>
            </a:extLst>
          </p:cNvPr>
          <p:cNvSpPr txBox="1"/>
          <p:nvPr/>
        </p:nvSpPr>
        <p:spPr>
          <a:xfrm>
            <a:off x="4253878" y="5682068"/>
            <a:ext cx="7740002" cy="3226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GU2 remains either standalone or will exist in EMDM with other parties</a:t>
            </a:r>
          </a:p>
        </p:txBody>
      </p:sp>
    </p:spTree>
    <p:extLst>
      <p:ext uri="{BB962C8B-B14F-4D97-AF65-F5344CB8AC3E}">
        <p14:creationId xmlns:p14="http://schemas.microsoft.com/office/powerpoint/2010/main" val="7873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2" y="70396"/>
            <a:ext cx="7902962" cy="429334"/>
          </a:xfrm>
        </p:spPr>
        <p:txBody>
          <a:bodyPr/>
          <a:lstStyle/>
          <a:p>
            <a:r>
              <a:rPr lang="en-US" sz="2400" dirty="0"/>
              <a:t>Cont..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E2797D-5C3C-4D9C-B0D6-D08E134378C3}"/>
              </a:ext>
            </a:extLst>
          </p:cNvPr>
          <p:cNvSpPr/>
          <p:nvPr/>
        </p:nvSpPr>
        <p:spPr bwMode="ltGray">
          <a:xfrm>
            <a:off x="1602375" y="19245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6ED7E27-9A6C-4E25-BA37-55EF57EDD553}"/>
              </a:ext>
            </a:extLst>
          </p:cNvPr>
          <p:cNvSpPr/>
          <p:nvPr/>
        </p:nvSpPr>
        <p:spPr bwMode="ltGray">
          <a:xfrm>
            <a:off x="853439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7DE295-4A45-47AE-98FE-4CE4F37E968B}"/>
              </a:ext>
            </a:extLst>
          </p:cNvPr>
          <p:cNvSpPr/>
          <p:nvPr/>
        </p:nvSpPr>
        <p:spPr bwMode="ltGray">
          <a:xfrm>
            <a:off x="1602375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15C35E-886D-47D4-A89A-E671C56DD6A6}"/>
              </a:ext>
            </a:extLst>
          </p:cNvPr>
          <p:cNvSpPr/>
          <p:nvPr/>
        </p:nvSpPr>
        <p:spPr bwMode="ltGray">
          <a:xfrm>
            <a:off x="2420982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F118CC-4611-4081-9F66-0473CA976F9F}"/>
              </a:ext>
            </a:extLst>
          </p:cNvPr>
          <p:cNvSpPr/>
          <p:nvPr/>
        </p:nvSpPr>
        <p:spPr bwMode="ltGray">
          <a:xfrm>
            <a:off x="111905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3DD7A1F-3810-4203-9B35-372CBB5ED050}"/>
              </a:ext>
            </a:extLst>
          </p:cNvPr>
          <p:cNvSpPr/>
          <p:nvPr/>
        </p:nvSpPr>
        <p:spPr bwMode="ltGray">
          <a:xfrm>
            <a:off x="2638695" y="351306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3F560BD-45F6-469E-9489-9ABD5B6BA368}"/>
              </a:ext>
            </a:extLst>
          </p:cNvPr>
          <p:cNvSpPr/>
          <p:nvPr/>
        </p:nvSpPr>
        <p:spPr bwMode="ltGray">
          <a:xfrm>
            <a:off x="47897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29FAC-0D1B-4688-B147-9DDA107774F7}"/>
              </a:ext>
            </a:extLst>
          </p:cNvPr>
          <p:cNvCxnSpPr>
            <a:stCxn id="2" idx="4"/>
            <a:endCxn id="6" idx="0"/>
          </p:cNvCxnSpPr>
          <p:nvPr/>
        </p:nvCxnSpPr>
        <p:spPr>
          <a:xfrm flipH="1">
            <a:off x="1140823" y="2353928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567D6F-8195-45D1-B1DB-EF1B6013DB45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889759" y="2353928"/>
            <a:ext cx="0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55984A-C7C7-4F99-B0A4-5884EF2EE301}"/>
              </a:ext>
            </a:extLst>
          </p:cNvPr>
          <p:cNvSpPr/>
          <p:nvPr/>
        </p:nvSpPr>
        <p:spPr bwMode="ltGray">
          <a:xfrm>
            <a:off x="478969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B454536-B780-48DE-84B7-0634A0EC5F1A}"/>
              </a:ext>
            </a:extLst>
          </p:cNvPr>
          <p:cNvSpPr/>
          <p:nvPr/>
        </p:nvSpPr>
        <p:spPr bwMode="ltGray">
          <a:xfrm>
            <a:off x="1889759" y="349989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7AD746-6495-41B3-88ED-BC2804260908}"/>
              </a:ext>
            </a:extLst>
          </p:cNvPr>
          <p:cNvSpPr/>
          <p:nvPr/>
        </p:nvSpPr>
        <p:spPr bwMode="ltGray">
          <a:xfrm>
            <a:off x="1119050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A1F96-FA8A-46C0-87D5-960C8B40D413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1889759" y="2353928"/>
            <a:ext cx="818607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4A600-780B-4741-B6B9-590C61419EE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766354" y="3044226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F617A-C946-4B2F-A6C6-BE888AE05C8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1140823" y="3044226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5E46F-E0D9-45CC-8660-69A915414C7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889759" y="3044226"/>
            <a:ext cx="287384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E7B99C-C781-4730-9B20-FA5126E3247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708366" y="3044226"/>
            <a:ext cx="217713" cy="4688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E19541-02B6-45FC-8595-31747C93F2D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766353" y="3930466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6FA0F-AF50-420F-8C45-A0C7CA0E4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406434" y="3930466"/>
            <a:ext cx="0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A47D4F7-2B7A-47A8-A8CF-BC2653B761AC}"/>
              </a:ext>
            </a:extLst>
          </p:cNvPr>
          <p:cNvSpPr/>
          <p:nvPr/>
        </p:nvSpPr>
        <p:spPr bwMode="ltGray">
          <a:xfrm>
            <a:off x="1889758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02F06-B3B6-401E-9096-DFF805676172}"/>
              </a:ext>
            </a:extLst>
          </p:cNvPr>
          <p:cNvCxnSpPr>
            <a:stCxn id="18" idx="4"/>
            <a:endCxn id="35" idx="0"/>
          </p:cNvCxnSpPr>
          <p:nvPr/>
        </p:nvCxnSpPr>
        <p:spPr>
          <a:xfrm flipH="1">
            <a:off x="2177142" y="3929233"/>
            <a:ext cx="1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BB7272-11D5-42D0-8E7B-A4B9D2A8D75D}"/>
              </a:ext>
            </a:extLst>
          </p:cNvPr>
          <p:cNvSpPr txBox="1"/>
          <p:nvPr/>
        </p:nvSpPr>
        <p:spPr>
          <a:xfrm>
            <a:off x="404945" y="1429548"/>
            <a:ext cx="189411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DNB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B2089114-E40C-4906-A777-8764E7E86BEF}"/>
              </a:ext>
            </a:extLst>
          </p:cNvPr>
          <p:cNvSpPr/>
          <p:nvPr/>
        </p:nvSpPr>
        <p:spPr bwMode="ltGray">
          <a:xfrm>
            <a:off x="7830252" y="429339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582CAD-BD14-4E56-B444-9B32A003CF95}"/>
              </a:ext>
            </a:extLst>
          </p:cNvPr>
          <p:cNvSpPr txBox="1"/>
          <p:nvPr/>
        </p:nvSpPr>
        <p:spPr>
          <a:xfrm>
            <a:off x="6876396" y="1337985"/>
            <a:ext cx="213795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EMDM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EA85602C-CEB6-42B5-9FD8-41E8D685D83C}"/>
              </a:ext>
            </a:extLst>
          </p:cNvPr>
          <p:cNvSpPr/>
          <p:nvPr/>
        </p:nvSpPr>
        <p:spPr bwMode="ltGray">
          <a:xfrm>
            <a:off x="7301449" y="1887704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715681D0-A244-48F4-898F-8BEFDFF6FE40}"/>
              </a:ext>
            </a:extLst>
          </p:cNvPr>
          <p:cNvSpPr/>
          <p:nvPr/>
        </p:nvSpPr>
        <p:spPr bwMode="ltGray">
          <a:xfrm>
            <a:off x="6552513" y="257800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59B8B813-6E81-4591-9196-15B6AF165152}"/>
              </a:ext>
            </a:extLst>
          </p:cNvPr>
          <p:cNvSpPr/>
          <p:nvPr/>
        </p:nvSpPr>
        <p:spPr bwMode="ltGray">
          <a:xfrm>
            <a:off x="7301449" y="2578002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B92BECD2-CA43-43E4-B9CB-3D626C765646}"/>
              </a:ext>
            </a:extLst>
          </p:cNvPr>
          <p:cNvSpPr/>
          <p:nvPr/>
        </p:nvSpPr>
        <p:spPr bwMode="ltGray">
          <a:xfrm>
            <a:off x="6178044" y="346424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6F4515-0221-45B2-BE27-D40337F3BCBB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 flipH="1">
            <a:off x="6839897" y="2317038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12EC20-FB27-4AF8-91D6-EF417F36CC78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7588833" y="2317038"/>
            <a:ext cx="0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8F91D731-4CE8-45D0-99FB-5E0235EB90E3}"/>
              </a:ext>
            </a:extLst>
          </p:cNvPr>
          <p:cNvSpPr/>
          <p:nvPr/>
        </p:nvSpPr>
        <p:spPr bwMode="ltGray">
          <a:xfrm>
            <a:off x="6178043" y="434801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07780E-6DCC-463F-9A0D-548B6DA701C1}"/>
              </a:ext>
            </a:extLst>
          </p:cNvPr>
          <p:cNvCxnSpPr>
            <a:stCxn id="65" idx="4"/>
            <a:endCxn id="70" idx="0"/>
          </p:cNvCxnSpPr>
          <p:nvPr/>
        </p:nvCxnSpPr>
        <p:spPr>
          <a:xfrm flipH="1">
            <a:off x="6465428" y="3007336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5C0332-6749-42DD-8A33-D3DA886A6F68}"/>
              </a:ext>
            </a:extLst>
          </p:cNvPr>
          <p:cNvCxnSpPr>
            <a:stCxn id="70" idx="4"/>
            <a:endCxn id="73" idx="0"/>
          </p:cNvCxnSpPr>
          <p:nvPr/>
        </p:nvCxnSpPr>
        <p:spPr>
          <a:xfrm flipH="1">
            <a:off x="6465427" y="3893576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3539C88-32ED-4144-BDF4-5F4DB1615DE9}"/>
              </a:ext>
            </a:extLst>
          </p:cNvPr>
          <p:cNvSpPr/>
          <p:nvPr/>
        </p:nvSpPr>
        <p:spPr bwMode="ltGray">
          <a:xfrm>
            <a:off x="7830252" y="3464242"/>
            <a:ext cx="574768" cy="429334"/>
          </a:xfrm>
          <a:prstGeom prst="flowChartConnector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3B4B7B-F680-484B-ACEA-FA77C7CF8B02}"/>
              </a:ext>
            </a:extLst>
          </p:cNvPr>
          <p:cNvCxnSpPr>
            <a:stCxn id="66" idx="4"/>
            <a:endCxn id="42" idx="0"/>
          </p:cNvCxnSpPr>
          <p:nvPr/>
        </p:nvCxnSpPr>
        <p:spPr>
          <a:xfrm>
            <a:off x="7588833" y="3007336"/>
            <a:ext cx="528803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554C2-1364-4B18-963D-880E32966CA8}"/>
              </a:ext>
            </a:extLst>
          </p:cNvPr>
          <p:cNvCxnSpPr>
            <a:stCxn id="42" idx="4"/>
            <a:endCxn id="58" idx="0"/>
          </p:cNvCxnSpPr>
          <p:nvPr/>
        </p:nvCxnSpPr>
        <p:spPr>
          <a:xfrm>
            <a:off x="8117636" y="3893576"/>
            <a:ext cx="0" cy="3998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65E6391-7458-4C24-B312-9048C53F49A4}"/>
              </a:ext>
            </a:extLst>
          </p:cNvPr>
          <p:cNvSpPr/>
          <p:nvPr/>
        </p:nvSpPr>
        <p:spPr bwMode="ltGray">
          <a:xfrm>
            <a:off x="8333465" y="2578002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EEEC22F-6807-4E88-AA5F-64CF095A06AC}"/>
              </a:ext>
            </a:extLst>
          </p:cNvPr>
          <p:cNvSpPr/>
          <p:nvPr/>
        </p:nvSpPr>
        <p:spPr bwMode="ltGray">
          <a:xfrm>
            <a:off x="9014353" y="3429000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9B85B3-32B5-4CC7-B1D8-8A4C5CB2A84D}"/>
              </a:ext>
            </a:extLst>
          </p:cNvPr>
          <p:cNvCxnSpPr>
            <a:stCxn id="64" idx="4"/>
            <a:endCxn id="47" idx="0"/>
          </p:cNvCxnSpPr>
          <p:nvPr/>
        </p:nvCxnSpPr>
        <p:spPr>
          <a:xfrm>
            <a:off x="7588833" y="2317038"/>
            <a:ext cx="103201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B397C7-66B1-4190-9B7A-3B9F3FFDC82D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>
            <a:off x="8620849" y="3007336"/>
            <a:ext cx="680888" cy="421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C5B1E7F-49AA-4A2F-B3C8-14BCF16E17F4}"/>
              </a:ext>
            </a:extLst>
          </p:cNvPr>
          <p:cNvSpPr/>
          <p:nvPr/>
        </p:nvSpPr>
        <p:spPr bwMode="ltGray">
          <a:xfrm>
            <a:off x="3852809" y="3007336"/>
            <a:ext cx="1794012" cy="505733"/>
          </a:xfrm>
          <a:prstGeom prst="rightArrow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880840-ABA1-42EA-AF98-4367FDB962D5}"/>
              </a:ext>
            </a:extLst>
          </p:cNvPr>
          <p:cNvSpPr txBox="1"/>
          <p:nvPr/>
        </p:nvSpPr>
        <p:spPr>
          <a:xfrm>
            <a:off x="6308333" y="564331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Shell party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94F3E77-C9B9-419C-9A67-6267F21794CA}"/>
              </a:ext>
            </a:extLst>
          </p:cNvPr>
          <p:cNvSpPr/>
          <p:nvPr/>
        </p:nvSpPr>
        <p:spPr bwMode="ltGray">
          <a:xfrm>
            <a:off x="5856270" y="5665165"/>
            <a:ext cx="321773" cy="191105"/>
          </a:xfrm>
          <a:prstGeom prst="flowChartConnector">
            <a:avLst/>
          </a:prstGeom>
          <a:solidFill>
            <a:srgbClr val="FFC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1CF83F-E0B9-4842-A00A-F54CC8539B73}"/>
              </a:ext>
            </a:extLst>
          </p:cNvPr>
          <p:cNvSpPr txBox="1"/>
          <p:nvPr/>
        </p:nvSpPr>
        <p:spPr>
          <a:xfrm>
            <a:off x="6308333" y="594003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Full  party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719455C-38B1-420A-B2A4-8F3141F35D8A}"/>
              </a:ext>
            </a:extLst>
          </p:cNvPr>
          <p:cNvSpPr/>
          <p:nvPr/>
        </p:nvSpPr>
        <p:spPr bwMode="ltGray">
          <a:xfrm>
            <a:off x="5856270" y="5961885"/>
            <a:ext cx="321773" cy="191105"/>
          </a:xfrm>
          <a:prstGeom prst="flowChartConnector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BA8F46-AC03-432F-8132-9F84B2D7EB95}"/>
              </a:ext>
            </a:extLst>
          </p:cNvPr>
          <p:cNvSpPr txBox="1"/>
          <p:nvPr/>
        </p:nvSpPr>
        <p:spPr>
          <a:xfrm>
            <a:off x="6371354" y="929064"/>
            <a:ext cx="4067331" cy="224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 P2 duns is created in EMDM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B7CC8E6-BCEC-4B36-8092-6177873C20C7}"/>
              </a:ext>
            </a:extLst>
          </p:cNvPr>
          <p:cNvSpPr/>
          <p:nvPr/>
        </p:nvSpPr>
        <p:spPr bwMode="ltGray">
          <a:xfrm>
            <a:off x="6883438" y="3468605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1D79F4-ADC7-4036-967C-0ECD155B27D9}"/>
              </a:ext>
            </a:extLst>
          </p:cNvPr>
          <p:cNvCxnSpPr/>
          <p:nvPr/>
        </p:nvCxnSpPr>
        <p:spPr>
          <a:xfrm>
            <a:off x="6839897" y="3002354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2" y="70396"/>
            <a:ext cx="9042418" cy="429334"/>
          </a:xfrm>
        </p:spPr>
        <p:txBody>
          <a:bodyPr/>
          <a:lstStyle/>
          <a:p>
            <a:r>
              <a:rPr lang="en-US" sz="2400" dirty="0"/>
              <a:t>Scenario-5: GU is existing in EMDM. Branch Hierarchy for P2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E2797D-5C3C-4D9C-B0D6-D08E134378C3}"/>
              </a:ext>
            </a:extLst>
          </p:cNvPr>
          <p:cNvSpPr/>
          <p:nvPr/>
        </p:nvSpPr>
        <p:spPr bwMode="ltGray">
          <a:xfrm>
            <a:off x="1602375" y="1924594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6ED7E27-9A6C-4E25-BA37-55EF57EDD553}"/>
              </a:ext>
            </a:extLst>
          </p:cNvPr>
          <p:cNvSpPr/>
          <p:nvPr/>
        </p:nvSpPr>
        <p:spPr bwMode="ltGray">
          <a:xfrm>
            <a:off x="853439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7DE295-4A45-47AE-98FE-4CE4F37E968B}"/>
              </a:ext>
            </a:extLst>
          </p:cNvPr>
          <p:cNvSpPr/>
          <p:nvPr/>
        </p:nvSpPr>
        <p:spPr bwMode="ltGray">
          <a:xfrm>
            <a:off x="1602375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15C35E-886D-47D4-A89A-E671C56DD6A6}"/>
              </a:ext>
            </a:extLst>
          </p:cNvPr>
          <p:cNvSpPr/>
          <p:nvPr/>
        </p:nvSpPr>
        <p:spPr bwMode="ltGray">
          <a:xfrm>
            <a:off x="2420982" y="26148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F118CC-4611-4081-9F66-0473CA976F9F}"/>
              </a:ext>
            </a:extLst>
          </p:cNvPr>
          <p:cNvSpPr/>
          <p:nvPr/>
        </p:nvSpPr>
        <p:spPr bwMode="ltGray">
          <a:xfrm>
            <a:off x="111905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3DD7A1F-3810-4203-9B35-372CBB5ED050}"/>
              </a:ext>
            </a:extLst>
          </p:cNvPr>
          <p:cNvSpPr/>
          <p:nvPr/>
        </p:nvSpPr>
        <p:spPr bwMode="ltGray">
          <a:xfrm>
            <a:off x="2638695" y="351306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3F560BD-45F6-469E-9489-9ABD5B6BA368}"/>
              </a:ext>
            </a:extLst>
          </p:cNvPr>
          <p:cNvSpPr/>
          <p:nvPr/>
        </p:nvSpPr>
        <p:spPr bwMode="ltGray">
          <a:xfrm>
            <a:off x="478970" y="350113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29FAC-0D1B-4688-B147-9DDA107774F7}"/>
              </a:ext>
            </a:extLst>
          </p:cNvPr>
          <p:cNvCxnSpPr>
            <a:stCxn id="2" idx="4"/>
            <a:endCxn id="6" idx="0"/>
          </p:cNvCxnSpPr>
          <p:nvPr/>
        </p:nvCxnSpPr>
        <p:spPr>
          <a:xfrm flipH="1">
            <a:off x="1140823" y="2353928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567D6F-8195-45D1-B1DB-EF1B6013DB45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1889759" y="2353928"/>
            <a:ext cx="0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55984A-C7C7-4F99-B0A4-5884EF2EE301}"/>
              </a:ext>
            </a:extLst>
          </p:cNvPr>
          <p:cNvSpPr/>
          <p:nvPr/>
        </p:nvSpPr>
        <p:spPr bwMode="ltGray">
          <a:xfrm>
            <a:off x="478969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B454536-B780-48DE-84B7-0634A0EC5F1A}"/>
              </a:ext>
            </a:extLst>
          </p:cNvPr>
          <p:cNvSpPr/>
          <p:nvPr/>
        </p:nvSpPr>
        <p:spPr bwMode="ltGray">
          <a:xfrm>
            <a:off x="1889759" y="349989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7AD746-6495-41B3-88ED-BC2804260908}"/>
              </a:ext>
            </a:extLst>
          </p:cNvPr>
          <p:cNvSpPr/>
          <p:nvPr/>
        </p:nvSpPr>
        <p:spPr bwMode="ltGray">
          <a:xfrm>
            <a:off x="1119050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A1F96-FA8A-46C0-87D5-960C8B40D413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1889759" y="2353928"/>
            <a:ext cx="818607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4A600-780B-4741-B6B9-590C61419EE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766354" y="3044226"/>
            <a:ext cx="374469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F617A-C946-4B2F-A6C6-BE888AE05C8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1140823" y="3044226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5E46F-E0D9-45CC-8660-69A915414C7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889759" y="3044226"/>
            <a:ext cx="287384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E7B99C-C781-4730-9B20-FA5126E3247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708366" y="3044226"/>
            <a:ext cx="217713" cy="4688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E19541-02B6-45FC-8595-31747C93F2D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766353" y="3930466"/>
            <a:ext cx="1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6FA0F-AF50-420F-8C45-A0C7CA0E4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406434" y="3930466"/>
            <a:ext cx="0" cy="454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A47D4F7-2B7A-47A8-A8CF-BC2653B761AC}"/>
              </a:ext>
            </a:extLst>
          </p:cNvPr>
          <p:cNvSpPr/>
          <p:nvPr/>
        </p:nvSpPr>
        <p:spPr bwMode="ltGray">
          <a:xfrm>
            <a:off x="1889758" y="4384906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C3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02F06-B3B6-401E-9096-DFF805676172}"/>
              </a:ext>
            </a:extLst>
          </p:cNvPr>
          <p:cNvCxnSpPr>
            <a:stCxn id="18" idx="4"/>
            <a:endCxn id="35" idx="0"/>
          </p:cNvCxnSpPr>
          <p:nvPr/>
        </p:nvCxnSpPr>
        <p:spPr>
          <a:xfrm flipH="1">
            <a:off x="2177142" y="3929233"/>
            <a:ext cx="1" cy="4556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BB7272-11D5-42D0-8E7B-A4B9D2A8D75D}"/>
              </a:ext>
            </a:extLst>
          </p:cNvPr>
          <p:cNvSpPr txBox="1"/>
          <p:nvPr/>
        </p:nvSpPr>
        <p:spPr>
          <a:xfrm>
            <a:off x="404945" y="1429548"/>
            <a:ext cx="189411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Hierarchy In DNB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582CAD-BD14-4E56-B444-9B32A003CF95}"/>
              </a:ext>
            </a:extLst>
          </p:cNvPr>
          <p:cNvSpPr txBox="1"/>
          <p:nvPr/>
        </p:nvSpPr>
        <p:spPr>
          <a:xfrm>
            <a:off x="5302375" y="1603042"/>
            <a:ext cx="2137957" cy="429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Existing Hierarchy </a:t>
            </a:r>
          </a:p>
          <a:p>
            <a:pPr>
              <a:lnSpc>
                <a:spcPct val="90000"/>
              </a:lnSpc>
            </a:pPr>
            <a:r>
              <a:rPr lang="en-US" dirty="0"/>
              <a:t>In EMDM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EA85602C-CEB6-42B5-9FD8-41E8D685D83C}"/>
              </a:ext>
            </a:extLst>
          </p:cNvPr>
          <p:cNvSpPr/>
          <p:nvPr/>
        </p:nvSpPr>
        <p:spPr bwMode="ltGray">
          <a:xfrm>
            <a:off x="9839709" y="2305494"/>
            <a:ext cx="574768" cy="429334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715681D0-A244-48F4-898F-8BEFDFF6FE40}"/>
              </a:ext>
            </a:extLst>
          </p:cNvPr>
          <p:cNvSpPr/>
          <p:nvPr/>
        </p:nvSpPr>
        <p:spPr bwMode="ltGray">
          <a:xfrm>
            <a:off x="9090773" y="2995792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6F4515-0221-45B2-BE27-D40337F3BCBB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 flipH="1">
            <a:off x="9378157" y="2734828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C5B1E7F-49AA-4A2F-B3C8-14BCF16E17F4}"/>
              </a:ext>
            </a:extLst>
          </p:cNvPr>
          <p:cNvSpPr/>
          <p:nvPr/>
        </p:nvSpPr>
        <p:spPr bwMode="ltGray">
          <a:xfrm>
            <a:off x="3854214" y="3172874"/>
            <a:ext cx="844777" cy="256126"/>
          </a:xfrm>
          <a:prstGeom prst="rightArrow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880840-ABA1-42EA-AF98-4367FDB962D5}"/>
              </a:ext>
            </a:extLst>
          </p:cNvPr>
          <p:cNvSpPr txBox="1"/>
          <p:nvPr/>
        </p:nvSpPr>
        <p:spPr>
          <a:xfrm>
            <a:off x="6308333" y="564331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Shell party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94F3E77-C9B9-419C-9A67-6267F21794CA}"/>
              </a:ext>
            </a:extLst>
          </p:cNvPr>
          <p:cNvSpPr/>
          <p:nvPr/>
        </p:nvSpPr>
        <p:spPr bwMode="ltGray">
          <a:xfrm>
            <a:off x="5856270" y="5665165"/>
            <a:ext cx="321773" cy="191105"/>
          </a:xfrm>
          <a:prstGeom prst="flowChartConnector">
            <a:avLst/>
          </a:prstGeom>
          <a:solidFill>
            <a:srgbClr val="FFC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1CF83F-E0B9-4842-A00A-F54CC8539B73}"/>
              </a:ext>
            </a:extLst>
          </p:cNvPr>
          <p:cNvSpPr txBox="1"/>
          <p:nvPr/>
        </p:nvSpPr>
        <p:spPr>
          <a:xfrm>
            <a:off x="6308333" y="5940033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Full  party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719455C-38B1-420A-B2A4-8F3141F35D8A}"/>
              </a:ext>
            </a:extLst>
          </p:cNvPr>
          <p:cNvSpPr/>
          <p:nvPr/>
        </p:nvSpPr>
        <p:spPr bwMode="ltGray">
          <a:xfrm>
            <a:off x="5856270" y="5961885"/>
            <a:ext cx="321773" cy="191105"/>
          </a:xfrm>
          <a:prstGeom prst="flowChartConnector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BA8F46-AC03-432F-8132-9F84B2D7EB95}"/>
              </a:ext>
            </a:extLst>
          </p:cNvPr>
          <p:cNvSpPr txBox="1"/>
          <p:nvPr/>
        </p:nvSpPr>
        <p:spPr>
          <a:xfrm>
            <a:off x="8427256" y="1592856"/>
            <a:ext cx="4067331" cy="224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 P2 duns is created in EMDM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B7CC8E6-BCEC-4B36-8092-6177873C20C7}"/>
              </a:ext>
            </a:extLst>
          </p:cNvPr>
          <p:cNvSpPr/>
          <p:nvPr/>
        </p:nvSpPr>
        <p:spPr bwMode="ltGray">
          <a:xfrm>
            <a:off x="9421698" y="3886395"/>
            <a:ext cx="574768" cy="429334"/>
          </a:xfrm>
          <a:prstGeom prst="flowChartConnector">
            <a:avLst/>
          </a:prstGeom>
          <a:solidFill>
            <a:srgbClr val="01A98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700" dirty="0"/>
              <a:t>P2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1D79F4-ADC7-4036-967C-0ECD155B27D9}"/>
              </a:ext>
            </a:extLst>
          </p:cNvPr>
          <p:cNvCxnSpPr/>
          <p:nvPr/>
        </p:nvCxnSpPr>
        <p:spPr>
          <a:xfrm>
            <a:off x="9378157" y="3420144"/>
            <a:ext cx="265611" cy="456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B7F9C746-2869-45B4-A40F-1231F237B1DB}"/>
              </a:ext>
            </a:extLst>
          </p:cNvPr>
          <p:cNvSpPr/>
          <p:nvPr/>
        </p:nvSpPr>
        <p:spPr bwMode="ltGray">
          <a:xfrm>
            <a:off x="5706773" y="2520161"/>
            <a:ext cx="574768" cy="429334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b="1" dirty="0"/>
              <a:t>GU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1B6BAAD-42A3-4520-9AD6-67CCBDC0E07C}"/>
              </a:ext>
            </a:extLst>
          </p:cNvPr>
          <p:cNvSpPr/>
          <p:nvPr/>
        </p:nvSpPr>
        <p:spPr bwMode="ltGray">
          <a:xfrm>
            <a:off x="4957837" y="3210459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51F577-611A-44BA-9298-F2B4D93A057E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5245221" y="2949495"/>
            <a:ext cx="748936" cy="2609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42126E42-690A-4A31-97DC-0E92FB5A079E}"/>
              </a:ext>
            </a:extLst>
          </p:cNvPr>
          <p:cNvSpPr/>
          <p:nvPr/>
        </p:nvSpPr>
        <p:spPr bwMode="ltGray">
          <a:xfrm>
            <a:off x="5868597" y="328604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214DA83-18F6-42AF-A076-5FCDB1851F0F}"/>
              </a:ext>
            </a:extLst>
          </p:cNvPr>
          <p:cNvSpPr/>
          <p:nvPr/>
        </p:nvSpPr>
        <p:spPr bwMode="ltGray">
          <a:xfrm>
            <a:off x="6185957" y="4099021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546ABB-E334-4C6C-8C52-0685DBD953D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86165" y="2962650"/>
            <a:ext cx="169816" cy="323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4EAC6C-CB53-46FD-B8A4-D4785ED271D2}"/>
              </a:ext>
            </a:extLst>
          </p:cNvPr>
          <p:cNvCxnSpPr>
            <a:cxnSpLocks/>
            <a:stCxn id="62" idx="0"/>
            <a:endCxn id="61" idx="4"/>
          </p:cNvCxnSpPr>
          <p:nvPr/>
        </p:nvCxnSpPr>
        <p:spPr>
          <a:xfrm flipH="1" flipV="1">
            <a:off x="6155981" y="3715375"/>
            <a:ext cx="317360" cy="383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D32750FB-6D95-4848-9E37-6A396FB96C84}"/>
              </a:ext>
            </a:extLst>
          </p:cNvPr>
          <p:cNvSpPr/>
          <p:nvPr/>
        </p:nvSpPr>
        <p:spPr bwMode="ltGray">
          <a:xfrm>
            <a:off x="10014858" y="3070565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DU2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A27460CC-689F-4B72-AF87-0C22A785C488}"/>
              </a:ext>
            </a:extLst>
          </p:cNvPr>
          <p:cNvSpPr/>
          <p:nvPr/>
        </p:nvSpPr>
        <p:spPr bwMode="ltGray">
          <a:xfrm>
            <a:off x="10332218" y="3883545"/>
            <a:ext cx="574768" cy="429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800" dirty="0"/>
              <a:t>P3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01EBBF-D32A-4CAA-BC38-866BA9436D51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132426" y="2747174"/>
            <a:ext cx="169816" cy="323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513A150-BF5C-4126-8269-F65A94F70EF5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H="1" flipV="1">
            <a:off x="10302242" y="3499899"/>
            <a:ext cx="317360" cy="383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61142E99-AE3F-47CB-BB92-36FB0729F86B}"/>
              </a:ext>
            </a:extLst>
          </p:cNvPr>
          <p:cNvSpPr/>
          <p:nvPr/>
        </p:nvSpPr>
        <p:spPr bwMode="ltGray">
          <a:xfrm>
            <a:off x="7503119" y="3143999"/>
            <a:ext cx="844777" cy="256126"/>
          </a:xfrm>
          <a:prstGeom prst="rightArrow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135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782" y="70396"/>
            <a:ext cx="7902962" cy="429334"/>
          </a:xfrm>
        </p:spPr>
        <p:txBody>
          <a:bodyPr/>
          <a:lstStyle/>
          <a:p>
            <a:r>
              <a:rPr lang="en-US" sz="2400" dirty="0"/>
              <a:t>Attributes of Shell and Full Party in EMDM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880840-ABA1-42EA-AF98-4367FDB962D5}"/>
              </a:ext>
            </a:extLst>
          </p:cNvPr>
          <p:cNvSpPr txBox="1"/>
          <p:nvPr/>
        </p:nvSpPr>
        <p:spPr>
          <a:xfrm>
            <a:off x="1166706" y="973877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Shell party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94F3E77-C9B9-419C-9A67-6267F21794CA}"/>
              </a:ext>
            </a:extLst>
          </p:cNvPr>
          <p:cNvSpPr/>
          <p:nvPr/>
        </p:nvSpPr>
        <p:spPr bwMode="ltGray">
          <a:xfrm>
            <a:off x="714643" y="995729"/>
            <a:ext cx="321773" cy="191105"/>
          </a:xfrm>
          <a:prstGeom prst="flowChartConnector">
            <a:avLst/>
          </a:prstGeom>
          <a:solidFill>
            <a:srgbClr val="FFC0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1CF83F-E0B9-4842-A00A-F54CC8539B73}"/>
              </a:ext>
            </a:extLst>
          </p:cNvPr>
          <p:cNvSpPr txBox="1"/>
          <p:nvPr/>
        </p:nvSpPr>
        <p:spPr>
          <a:xfrm>
            <a:off x="6203401" y="995729"/>
            <a:ext cx="2096687" cy="2129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Full  party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719455C-38B1-420A-B2A4-8F3141F35D8A}"/>
              </a:ext>
            </a:extLst>
          </p:cNvPr>
          <p:cNvSpPr/>
          <p:nvPr/>
        </p:nvSpPr>
        <p:spPr bwMode="ltGray">
          <a:xfrm>
            <a:off x="5751338" y="1017581"/>
            <a:ext cx="321773" cy="191105"/>
          </a:xfrm>
          <a:prstGeom prst="flowChartConnector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CD4E8-C333-4D09-93B9-5DFB876A8541}"/>
              </a:ext>
            </a:extLst>
          </p:cNvPr>
          <p:cNvSpPr txBox="1"/>
          <p:nvPr/>
        </p:nvSpPr>
        <p:spPr>
          <a:xfrm>
            <a:off x="678060" y="1405325"/>
            <a:ext cx="3848969" cy="19599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Name</a:t>
            </a:r>
          </a:p>
          <a:p>
            <a:pPr>
              <a:lnSpc>
                <a:spcPct val="90000"/>
              </a:lnSpc>
            </a:pPr>
            <a:r>
              <a:rPr lang="en-US" dirty="0"/>
              <a:t>Physical Address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Dnb</a:t>
            </a:r>
            <a:r>
              <a:rPr lang="en-US" dirty="0"/>
              <a:t> Hierarchy info(GU,DU,PRNT,HQ)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Dnb</a:t>
            </a:r>
            <a:r>
              <a:rPr lang="en-US" dirty="0"/>
              <a:t> Sic Codes</a:t>
            </a:r>
          </a:p>
          <a:p>
            <a:pPr>
              <a:lnSpc>
                <a:spcPct val="90000"/>
              </a:lnSpc>
            </a:pPr>
            <a:r>
              <a:rPr lang="en-US" dirty="0"/>
              <a:t>MA_IND(C_PRTY)-’Y’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4D8A98-9D34-4824-83FD-3187D1A5AC83}"/>
              </a:ext>
            </a:extLst>
          </p:cNvPr>
          <p:cNvSpPr txBox="1"/>
          <p:nvPr/>
        </p:nvSpPr>
        <p:spPr>
          <a:xfrm>
            <a:off x="5826289" y="1566471"/>
            <a:ext cx="3632504" cy="26607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Name</a:t>
            </a:r>
          </a:p>
          <a:p>
            <a:pPr>
              <a:lnSpc>
                <a:spcPct val="90000"/>
              </a:lnSpc>
            </a:pPr>
            <a:r>
              <a:rPr lang="en-US" dirty="0"/>
              <a:t>All Addresses(PHY,LGL,PSTL)</a:t>
            </a:r>
          </a:p>
          <a:p>
            <a:pPr>
              <a:lnSpc>
                <a:spcPct val="90000"/>
              </a:lnSpc>
            </a:pPr>
            <a:r>
              <a:rPr lang="en-US" dirty="0"/>
              <a:t>All </a:t>
            </a:r>
            <a:r>
              <a:rPr lang="en-US" dirty="0" err="1"/>
              <a:t>Dnb</a:t>
            </a:r>
            <a:r>
              <a:rPr lang="en-US" dirty="0"/>
              <a:t> Info(in C_DNB table)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Dnb</a:t>
            </a:r>
            <a:r>
              <a:rPr lang="en-US" dirty="0"/>
              <a:t> Sic Codes</a:t>
            </a:r>
          </a:p>
          <a:p>
            <a:pPr>
              <a:lnSpc>
                <a:spcPct val="90000"/>
              </a:lnSpc>
            </a:pPr>
            <a:r>
              <a:rPr lang="en-US" dirty="0"/>
              <a:t>Tax info</a:t>
            </a:r>
          </a:p>
          <a:p>
            <a:pPr>
              <a:lnSpc>
                <a:spcPct val="90000"/>
              </a:lnSpc>
            </a:pPr>
            <a:r>
              <a:rPr lang="en-US" dirty="0"/>
              <a:t>Org Alt name</a:t>
            </a:r>
          </a:p>
          <a:p>
            <a:pPr>
              <a:lnSpc>
                <a:spcPct val="90000"/>
              </a:lnSpc>
            </a:pPr>
            <a:r>
              <a:rPr lang="en-US" dirty="0"/>
              <a:t>Elec Comm</a:t>
            </a:r>
          </a:p>
          <a:p>
            <a:pPr>
              <a:lnSpc>
                <a:spcPct val="90000"/>
              </a:lnSpc>
            </a:pPr>
            <a:r>
              <a:rPr lang="en-US" dirty="0"/>
              <a:t>Phone/Fax</a:t>
            </a:r>
          </a:p>
          <a:p>
            <a:pPr>
              <a:lnSpc>
                <a:spcPct val="90000"/>
              </a:lnSpc>
            </a:pPr>
            <a:r>
              <a:rPr lang="en-US" dirty="0"/>
              <a:t>MA_IND(C_PRTY)-’N’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Arial_16x9_v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blank.potx" id="{FA637C1A-F7F0-4A79-98E6-0ED04AEFDF68}" vid="{0EC1493B-8749-4010-9793-EA37CDC37708}"/>
    </a:ext>
  </a:extLst>
</a:theme>
</file>

<file path=ppt/theme/theme10.xml><?xml version="1.0" encoding="utf-8"?>
<a:theme xmlns:a="http://schemas.openxmlformats.org/drawingml/2006/main" name="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11.xml><?xml version="1.0" encoding="utf-8"?>
<a:theme xmlns:a="http://schemas.openxmlformats.org/drawingml/2006/main" name="4_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blank.potx" id="{FA637C1A-F7F0-4A79-98E6-0ED04AEFDF68}" vid="{0EC1493B-8749-4010-9793-EA37CDC37708}"/>
    </a:ext>
  </a:extLst>
</a:theme>
</file>

<file path=ppt/theme/theme3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2_HPE_Standard_Arial_16x9_v5">
  <a:themeElements>
    <a:clrScheme name="Custom 2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595959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blank.potx" id="{FA637C1A-F7F0-4A79-98E6-0ED04AEFDF68}" vid="{0EC1493B-8749-4010-9793-EA37CDC37708}"/>
    </a:ext>
  </a:extLst>
</a:theme>
</file>

<file path=ppt/theme/theme5.xml><?xml version="1.0" encoding="utf-8"?>
<a:theme xmlns:a="http://schemas.openxmlformats.org/drawingml/2006/main" name="3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4" id="{42103AD9-DD15-4782-8D31-204F8B59D7A3}" vid="{3E1F35A9-4276-40ED-B572-4D7A9E7479C4}"/>
    </a:ext>
  </a:extLst>
</a:theme>
</file>

<file path=ppt/theme/theme6.xml><?xml version="1.0" encoding="utf-8"?>
<a:theme xmlns:a="http://schemas.openxmlformats.org/drawingml/2006/main" name="4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4" id="{42103AD9-DD15-4782-8D31-204F8B59D7A3}" vid="{3E1F35A9-4276-40ED-B572-4D7A9E7479C4}"/>
    </a:ext>
  </a:extLst>
</a:theme>
</file>

<file path=ppt/theme/theme7.xml><?xml version="1.0" encoding="utf-8"?>
<a:theme xmlns:a="http://schemas.openxmlformats.org/drawingml/2006/main" name="2_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8.xml><?xml version="1.0" encoding="utf-8"?>
<a:theme xmlns:a="http://schemas.openxmlformats.org/drawingml/2006/main" name="6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4" id="{42103AD9-DD15-4782-8D31-204F8B59D7A3}" vid="{3E1F35A9-4276-40ED-B572-4D7A9E7479C4}"/>
    </a:ext>
  </a:extLst>
</a:theme>
</file>

<file path=ppt/theme/theme9.xml><?xml version="1.0" encoding="utf-8"?>
<a:theme xmlns:a="http://schemas.openxmlformats.org/drawingml/2006/main" name="3_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88AF8376D1746B8F546C6599B9F63" ma:contentTypeVersion="7" ma:contentTypeDescription="Create a new document." ma:contentTypeScope="" ma:versionID="9495132051205eb06a84c23a113cfff0">
  <xsd:schema xmlns:xsd="http://www.w3.org/2001/XMLSchema" xmlns:xs="http://www.w3.org/2001/XMLSchema" xmlns:p="http://schemas.microsoft.com/office/2006/metadata/properties" xmlns:ns3="b9383485-f8ff-46b4-b74e-ed0dbaa459c8" targetNamespace="http://schemas.microsoft.com/office/2006/metadata/properties" ma:root="true" ma:fieldsID="bdb60d9d7ae04b70eec075a91ae8859f" ns3:_="">
    <xsd:import namespace="b9383485-f8ff-46b4-b74e-ed0dbaa45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83485-f8ff-46b4-b74e-ed0dbaa45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Application xmlns="http://www.sap.com/cof/ao/powerpoint/application">
  <com.sap.ip.bi.pioneer>
    <Version>4</Version>
    <AAO_Revision>2.4.4.72368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5.xml><?xml version="1.0" encoding="utf-8"?>
<Application xmlns="http://www.sap.com/cof/powerpoint/application">
  <Version>2</Version>
  <Revision>2.4.4.72368</Revision>
</Application>
</file>

<file path=customXml/itemProps1.xml><?xml version="1.0" encoding="utf-8"?>
<ds:datastoreItem xmlns:ds="http://schemas.openxmlformats.org/officeDocument/2006/customXml" ds:itemID="{1410C5B1-0057-44C8-9EDD-A51959B84D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3A0A04-6AA9-4314-A0B8-919D3C58E95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b9383485-f8ff-46b4-b74e-ed0dbaa459c8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0B29DA-170A-44F9-95E9-2A9B53E6D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83485-f8ff-46b4-b74e-ed0dbaa45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B49A83A-BB75-4CEB-9360-F5250A1ECB1D}">
  <ds:schemaRefs>
    <ds:schemaRef ds:uri="http://www.sap.com/cof/ao/powerpoint/application"/>
  </ds:schemaRefs>
</ds:datastoreItem>
</file>

<file path=customXml/itemProps5.xml><?xml version="1.0" encoding="utf-8"?>
<ds:datastoreItem xmlns:ds="http://schemas.openxmlformats.org/officeDocument/2006/customXml" ds:itemID="{A034B0C0-BC00-4D5B-BF17-0F6C208EB583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39363</TotalTime>
  <Words>395</Words>
  <Application>Microsoft Office PowerPoint</Application>
  <PresentationFormat>Widescreen</PresentationFormat>
  <Paragraphs>163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7" baseType="lpstr">
      <vt:lpstr>Arial</vt:lpstr>
      <vt:lpstr>Calibri</vt:lpstr>
      <vt:lpstr>Metric Bold</vt:lpstr>
      <vt:lpstr>Metric Regular</vt:lpstr>
      <vt:lpstr>MetricHPE</vt:lpstr>
      <vt:lpstr>Verdana</vt:lpstr>
      <vt:lpstr>Wingdings</vt:lpstr>
      <vt:lpstr>HPE_Standard_Arial_16x9_v5</vt:lpstr>
      <vt:lpstr>1_HPE_Standard_Arial_16x9_v5</vt:lpstr>
      <vt:lpstr>HPE_Standard_Arial_16x9_v2</vt:lpstr>
      <vt:lpstr>2_HPE_Standard_Arial_16x9_v5</vt:lpstr>
      <vt:lpstr>3_HPE_Standard_Arial_16x9_v5</vt:lpstr>
      <vt:lpstr>4_HPE_Standard_Arial_16x9_v5</vt:lpstr>
      <vt:lpstr>2_HPE_Standard_Metric_16x9_v6</vt:lpstr>
      <vt:lpstr>6_HPE_Standard_Arial_16x9_v5</vt:lpstr>
      <vt:lpstr>3_HPE_Standard_Metric_16x9_v6</vt:lpstr>
      <vt:lpstr>HPE_Standard_Metric_16x9_v6</vt:lpstr>
      <vt:lpstr>4_HPE_Standard_Metric_16x9_v6</vt:lpstr>
      <vt:lpstr>think-cell Slide</vt:lpstr>
      <vt:lpstr>EMDM   DNB Hierarchy Creation</vt:lpstr>
      <vt:lpstr>Scenario-1: New D&amp;B Hierarchy Creation in EMDM. GUTM is not existing in EMDM</vt:lpstr>
      <vt:lpstr>Scenario-2: New D&amp;B Hierarchy Creation in EMDM. GUTM is not existing in EMDM</vt:lpstr>
      <vt:lpstr>Scenario-3: New D&amp;B Hierarchy Creation in EMDM. GUTM is not existing in EMDM</vt:lpstr>
      <vt:lpstr>Scenario-4: Existing Partial Hierarchy in EMDM. GU is not present in EMDM</vt:lpstr>
      <vt:lpstr>Cont..</vt:lpstr>
      <vt:lpstr>Scenario-5: GU is existing in EMDM. Branch Hierarchy for P2</vt:lpstr>
      <vt:lpstr>Attributes of Shell and Full Party in EMDM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2.2  EMDM-EMDMH-S4 Real Time Integration</dc:title>
  <dc:creator>Mohite, Digvijay</dc:creator>
  <cp:lastModifiedBy>Vamshidhar Reddy-Deloitte, Venkangari</cp:lastModifiedBy>
  <cp:revision>494</cp:revision>
  <dcterms:created xsi:type="dcterms:W3CDTF">2017-12-19T23:33:13Z</dcterms:created>
  <dcterms:modified xsi:type="dcterms:W3CDTF">2023-02-27T14:31:29Z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HA273298@wipro.com</vt:lpwstr>
  </property>
  <property fmtid="{D5CDD505-2E9C-101B-9397-08002B2CF9AE}" pid="6" name="MSIP_Label_b9a70571-31c6-4603-80c1-ef2fb871a62a_SetDate">
    <vt:lpwstr>2018-08-08T16:23:40.0432345+05:30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ContentTypeId">
    <vt:lpwstr>0x01010033088AF8376D1746B8F546C6599B9F63</vt:lpwstr>
  </property>
  <property fmtid="{D5CDD505-2E9C-101B-9397-08002B2CF9AE}" pid="11" name="MSIP_Label_ea60d57e-af5b-4752-ac57-3e4f28ca11dc_Enabled">
    <vt:lpwstr>true</vt:lpwstr>
  </property>
  <property fmtid="{D5CDD505-2E9C-101B-9397-08002B2CF9AE}" pid="12" name="MSIP_Label_ea60d57e-af5b-4752-ac57-3e4f28ca11dc_SetDate">
    <vt:lpwstr>2021-08-12T05:31:09Z</vt:lpwstr>
  </property>
  <property fmtid="{D5CDD505-2E9C-101B-9397-08002B2CF9AE}" pid="13" name="MSIP_Label_ea60d57e-af5b-4752-ac57-3e4f28ca11dc_Method">
    <vt:lpwstr>Standard</vt:lpwstr>
  </property>
  <property fmtid="{D5CDD505-2E9C-101B-9397-08002B2CF9AE}" pid="14" name="MSIP_Label_ea60d57e-af5b-4752-ac57-3e4f28ca11dc_Name">
    <vt:lpwstr>ea60d57e-af5b-4752-ac57-3e4f28ca11dc</vt:lpwstr>
  </property>
  <property fmtid="{D5CDD505-2E9C-101B-9397-08002B2CF9AE}" pid="15" name="MSIP_Label_ea60d57e-af5b-4752-ac57-3e4f28ca11dc_SiteId">
    <vt:lpwstr>36da45f1-dd2c-4d1f-af13-5abe46b99921</vt:lpwstr>
  </property>
  <property fmtid="{D5CDD505-2E9C-101B-9397-08002B2CF9AE}" pid="16" name="MSIP_Label_ea60d57e-af5b-4752-ac57-3e4f28ca11dc_ActionId">
    <vt:lpwstr>97c196aa-9921-4fa4-b5af-f2df6fdb00de</vt:lpwstr>
  </property>
  <property fmtid="{D5CDD505-2E9C-101B-9397-08002B2CF9AE}" pid="17" name="MSIP_Label_ea60d57e-af5b-4752-ac57-3e4f28ca11dc_ContentBits">
    <vt:lpwstr>0</vt:lpwstr>
  </property>
</Properties>
</file>