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 id="2147483698" r:id="rId5"/>
  </p:sldMasterIdLst>
  <p:notesMasterIdLst>
    <p:notesMasterId r:id="rId36"/>
  </p:notesMasterIdLst>
  <p:handoutMasterIdLst>
    <p:handoutMasterId r:id="rId37"/>
  </p:handoutMasterIdLst>
  <p:sldIdLst>
    <p:sldId id="283" r:id="rId6"/>
    <p:sldId id="341" r:id="rId7"/>
    <p:sldId id="376" r:id="rId8"/>
    <p:sldId id="377" r:id="rId9"/>
    <p:sldId id="378" r:id="rId10"/>
    <p:sldId id="379" r:id="rId11"/>
    <p:sldId id="331" r:id="rId12"/>
    <p:sldId id="352" r:id="rId13"/>
    <p:sldId id="362" r:id="rId14"/>
    <p:sldId id="340" r:id="rId15"/>
    <p:sldId id="354" r:id="rId16"/>
    <p:sldId id="364" r:id="rId17"/>
    <p:sldId id="369" r:id="rId18"/>
    <p:sldId id="372" r:id="rId19"/>
    <p:sldId id="375" r:id="rId20"/>
    <p:sldId id="363" r:id="rId21"/>
    <p:sldId id="365" r:id="rId22"/>
    <p:sldId id="334" r:id="rId23"/>
    <p:sldId id="355" r:id="rId24"/>
    <p:sldId id="357" r:id="rId25"/>
    <p:sldId id="368" r:id="rId26"/>
    <p:sldId id="337" r:id="rId27"/>
    <p:sldId id="343" r:id="rId28"/>
    <p:sldId id="345" r:id="rId29"/>
    <p:sldId id="349" r:id="rId30"/>
    <p:sldId id="361" r:id="rId31"/>
    <p:sldId id="344" r:id="rId32"/>
    <p:sldId id="328" r:id="rId33"/>
    <p:sldId id="342" r:id="rId34"/>
    <p:sldId id="295" r:id="rId35"/>
  </p:sldIdLst>
  <p:sldSz cx="12192000" cy="6858000"/>
  <p:notesSz cx="6858000" cy="9144000"/>
  <p:custDataLst>
    <p:tags r:id="rId3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E8514ED-7B8F-43BD-B07C-FE662348A7AF}">
          <p14:sldIdLst>
            <p14:sldId id="283"/>
            <p14:sldId id="341"/>
            <p14:sldId id="376"/>
            <p14:sldId id="377"/>
            <p14:sldId id="378"/>
            <p14:sldId id="379"/>
            <p14:sldId id="331"/>
            <p14:sldId id="352"/>
            <p14:sldId id="362"/>
          </p14:sldIdLst>
        </p14:section>
        <p14:section name="MDCP" id="{AE46DAD7-084C-455A-AE09-D13D182330D7}">
          <p14:sldIdLst>
            <p14:sldId id="340"/>
            <p14:sldId id="354"/>
            <p14:sldId id="364"/>
            <p14:sldId id="369"/>
            <p14:sldId id="372"/>
            <p14:sldId id="375"/>
            <p14:sldId id="363"/>
            <p14:sldId id="365"/>
            <p14:sldId id="334"/>
            <p14:sldId id="355"/>
            <p14:sldId id="357"/>
            <p14:sldId id="368"/>
            <p14:sldId id="337"/>
            <p14:sldId id="343"/>
            <p14:sldId id="345"/>
            <p14:sldId id="349"/>
            <p14:sldId id="361"/>
            <p14:sldId id="344"/>
            <p14:sldId id="328"/>
            <p14:sldId id="342"/>
            <p14:sldId id="295"/>
          </p14:sldIdLst>
        </p14:section>
      </p14:sectionLst>
    </p:ext>
    <p:ext uri="{EFAFB233-063F-42B5-8137-9DF3F51BA10A}">
      <p15:sldGuideLst xmlns:p15="http://schemas.microsoft.com/office/powerpoint/2012/main">
        <p15:guide id="1" orient="horz" pos="2160">
          <p15:clr>
            <a:srgbClr val="A4A3A4"/>
          </p15:clr>
        </p15:guide>
        <p15:guide id="4" orient="horz" pos="3840">
          <p15:clr>
            <a:srgbClr val="A4A3A4"/>
          </p15:clr>
        </p15:guide>
        <p15:guide id="5" pos="3840">
          <p15:clr>
            <a:srgbClr val="A4A3A4"/>
          </p15:clr>
        </p15:guide>
        <p15:guide id="6" pos="384">
          <p15:clr>
            <a:srgbClr val="A4A3A4"/>
          </p15:clr>
        </p15:guide>
        <p15:guide id="7" pos="7296">
          <p15:clr>
            <a:srgbClr val="A4A3A4"/>
          </p15:clr>
        </p15:guide>
        <p15:guide id="8" orient="horz" pos="9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12C8C85-51F0-491E-9774-3900AFEF0F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12" autoAdjust="0"/>
    <p:restoredTop sz="90482" autoAdjust="0"/>
  </p:normalViewPr>
  <p:slideViewPr>
    <p:cSldViewPr snapToGrid="0">
      <p:cViewPr varScale="1">
        <p:scale>
          <a:sx n="103" d="100"/>
          <a:sy n="103" d="100"/>
        </p:scale>
        <p:origin x="1086" y="108"/>
      </p:cViewPr>
      <p:guideLst>
        <p:guide orient="horz" pos="2160"/>
        <p:guide orient="horz" pos="3840"/>
        <p:guide pos="3840"/>
        <p:guide pos="384"/>
        <p:guide pos="7296"/>
        <p:guide orient="horz" pos="960"/>
      </p:guideLst>
    </p:cSldViewPr>
  </p:slideViewPr>
  <p:notesTextViewPr>
    <p:cViewPr>
      <p:scale>
        <a:sx n="1" d="1"/>
        <a:sy n="1" d="1"/>
      </p:scale>
      <p:origin x="0" y="0"/>
    </p:cViewPr>
  </p:notesTextViewPr>
  <p:sorterViewPr>
    <p:cViewPr>
      <p:scale>
        <a:sx n="70" d="100"/>
        <a:sy n="70" d="100"/>
      </p:scale>
      <p:origin x="0" y="0"/>
    </p:cViewPr>
  </p:sorterViewPr>
  <p:notesViewPr>
    <p:cSldViewPr snapToGrid="0">
      <p:cViewPr varScale="1">
        <p:scale>
          <a:sx n="88" d="100"/>
          <a:sy n="88" d="100"/>
        </p:scale>
        <p:origin x="3822"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presProps" Target="presProps.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microsoft.com/office/2016/11/relationships/changesInfo" Target="changesInfos/changesInfo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tags" Target="tags/tag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vasiloaie, Ana - Maria" userId="S::ana.avasiloaie@hpe.com::683f4e2f-36f9-47f8-90c6-71a5286c7a39" providerId="AD" clId="Web-{3CEF5FE3-818A-4182-29D1-828F44ECB9EB}"/>
    <pc:docChg chg="modSld sldOrd modSection">
      <pc:chgData name="Avasiloaie, Ana - Maria" userId="S::ana.avasiloaie@hpe.com::683f4e2f-36f9-47f8-90c6-71a5286c7a39" providerId="AD" clId="Web-{3CEF5FE3-818A-4182-29D1-828F44ECB9EB}" dt="2020-09-03T16:08:15.760" v="13" actId="1076"/>
      <pc:docMkLst>
        <pc:docMk/>
      </pc:docMkLst>
      <pc:sldChg chg="modSp">
        <pc:chgData name="Avasiloaie, Ana - Maria" userId="S::ana.avasiloaie@hpe.com::683f4e2f-36f9-47f8-90c6-71a5286c7a39" providerId="AD" clId="Web-{3CEF5FE3-818A-4182-29D1-828F44ECB9EB}" dt="2020-09-03T16:08:15.760" v="13" actId="1076"/>
        <pc:sldMkLst>
          <pc:docMk/>
          <pc:sldMk cId="1196708958" sldId="337"/>
        </pc:sldMkLst>
        <pc:spChg chg="mod">
          <ac:chgData name="Avasiloaie, Ana - Maria" userId="S::ana.avasiloaie@hpe.com::683f4e2f-36f9-47f8-90c6-71a5286c7a39" providerId="AD" clId="Web-{3CEF5FE3-818A-4182-29D1-828F44ECB9EB}" dt="2020-09-03T16:08:15.760" v="13" actId="1076"/>
          <ac:spMkLst>
            <pc:docMk/>
            <pc:sldMk cId="1196708958" sldId="337"/>
            <ac:spMk id="4" creationId="{00000000-0000-0000-0000-000000000000}"/>
          </ac:spMkLst>
        </pc:spChg>
      </pc:sldChg>
      <pc:sldChg chg="ord">
        <pc:chgData name="Avasiloaie, Ana - Maria" userId="S::ana.avasiloaie@hpe.com::683f4e2f-36f9-47f8-90c6-71a5286c7a39" providerId="AD" clId="Web-{3CEF5FE3-818A-4182-29D1-828F44ECB9EB}" dt="2020-09-03T16:05:56.350" v="12"/>
        <pc:sldMkLst>
          <pc:docMk/>
          <pc:sldMk cId="3974830773" sldId="364"/>
        </pc:sldMkLst>
      </pc:sldChg>
    </pc:docChg>
  </pc:docChgLst>
  <pc:docChgLst>
    <pc:chgData clId="Web-{3CEF5FE3-818A-4182-29D1-828F44ECB9EB}"/>
    <pc:docChg chg="sldOrd">
      <pc:chgData name="" userId="" providerId="" clId="Web-{3CEF5FE3-818A-4182-29D1-828F44ECB9EB}" dt="2020-09-03T16:05:23.490" v="0"/>
      <pc:docMkLst>
        <pc:docMk/>
      </pc:docMkLst>
      <pc:sldChg chg="ord">
        <pc:chgData name="" userId="" providerId="" clId="Web-{3CEF5FE3-818A-4182-29D1-828F44ECB9EB}" dt="2020-09-03T16:05:23.490" v="0"/>
        <pc:sldMkLst>
          <pc:docMk/>
          <pc:sldMk cId="3974830773" sldId="364"/>
        </pc:sldMkLst>
      </pc:sldChg>
    </pc:docChg>
  </pc:docChgLst>
  <pc:docChgLst>
    <pc:chgData name="Popescu - Galgotiu, Mihaela" userId="d059b507-ec00-4781-bc39-854532fcb502" providerId="ADAL" clId="{46554E67-CD67-4FC0-A91F-89BC6A006D71}"/>
    <pc:docChg chg="modSld">
      <pc:chgData name="Popescu - Galgotiu, Mihaela" userId="d059b507-ec00-4781-bc39-854532fcb502" providerId="ADAL" clId="{46554E67-CD67-4FC0-A91F-89BC6A006D71}" dt="2020-09-30T12:31:50.441" v="5" actId="20577"/>
      <pc:docMkLst>
        <pc:docMk/>
      </pc:docMkLst>
      <pc:sldChg chg="modSp">
        <pc:chgData name="Popescu - Galgotiu, Mihaela" userId="d059b507-ec00-4781-bc39-854532fcb502" providerId="ADAL" clId="{46554E67-CD67-4FC0-A91F-89BC6A006D71}" dt="2020-09-30T12:31:50.441" v="5" actId="20577"/>
        <pc:sldMkLst>
          <pc:docMk/>
          <pc:sldMk cId="2526158322" sldId="362"/>
        </pc:sldMkLst>
        <pc:spChg chg="mod">
          <ac:chgData name="Popescu - Galgotiu, Mihaela" userId="d059b507-ec00-4781-bc39-854532fcb502" providerId="ADAL" clId="{46554E67-CD67-4FC0-A91F-89BC6A006D71}" dt="2020-09-30T12:31:32.649" v="1" actId="1076"/>
          <ac:spMkLst>
            <pc:docMk/>
            <pc:sldMk cId="2526158322" sldId="362"/>
            <ac:spMk id="12" creationId="{AD590BBC-EFBD-4D45-AB88-127BE47AD166}"/>
          </ac:spMkLst>
        </pc:spChg>
        <pc:graphicFrameChg chg="modGraphic">
          <ac:chgData name="Popescu - Galgotiu, Mihaela" userId="d059b507-ec00-4781-bc39-854532fcb502" providerId="ADAL" clId="{46554E67-CD67-4FC0-A91F-89BC6A006D71}" dt="2020-09-30T12:31:50.441" v="5" actId="20577"/>
          <ac:graphicFrameMkLst>
            <pc:docMk/>
            <pc:sldMk cId="2526158322" sldId="362"/>
            <ac:graphicFrameMk id="11" creationId="{CF04F0DA-E785-462F-9038-C897DFAA4E80}"/>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CA61830-C416-483F-955E-54203C65B711}" type="datetimeFigureOut">
              <a:rPr lang="en-US"/>
              <a:t>9/30/2020</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F31B20-3646-4475-8BC4-560CAF715D08}" type="slidenum">
              <a:rPr/>
              <a:t>‹#›</a:t>
            </a:fld>
            <a:endParaRPr dirty="0"/>
          </a:p>
        </p:txBody>
      </p:sp>
    </p:spTree>
    <p:extLst>
      <p:ext uri="{BB962C8B-B14F-4D97-AF65-F5344CB8AC3E}">
        <p14:creationId xmlns:p14="http://schemas.microsoft.com/office/powerpoint/2010/main" val="38292446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381000"/>
            <a:ext cx="4572001" cy="2573338"/>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0" rtlCol="0">
            <a:normAutofit/>
          </a:body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381000" y="8686800"/>
            <a:ext cx="4876800" cy="227013"/>
          </a:xfrm>
          <a:prstGeom prst="rect">
            <a:avLst/>
          </a:prstGeom>
        </p:spPr>
        <p:txBody>
          <a:bodyPr vert="horz" lIns="0" tIns="0" rIns="0" bIns="0" rtlCol="0" anchor="ctr"/>
          <a:lstStyle>
            <a:lvl1pPr algn="l">
              <a:defRPr sz="1000">
                <a:latin typeface="+mn-lt"/>
              </a:defRPr>
            </a:lvl1pPr>
          </a:lstStyle>
          <a:p>
            <a:endParaRPr lang="en-US" dirty="0"/>
          </a:p>
        </p:txBody>
      </p:sp>
      <p:sp>
        <p:nvSpPr>
          <p:cNvPr id="7" name="Slide Number Placeholder 6"/>
          <p:cNvSpPr>
            <a:spLocks noGrp="1"/>
          </p:cNvSpPr>
          <p:nvPr>
            <p:ph type="sldNum" sz="quarter" idx="5"/>
          </p:nvPr>
        </p:nvSpPr>
        <p:spPr>
          <a:xfrm>
            <a:off x="5867400" y="8686800"/>
            <a:ext cx="609600" cy="227013"/>
          </a:xfrm>
          <a:prstGeom prst="rect">
            <a:avLst/>
          </a:prstGeom>
        </p:spPr>
        <p:txBody>
          <a:bodyPr vert="horz" lIns="0" tIns="0" rIns="0" bIns="0" rtlCol="0" anchor="ctr"/>
          <a:lstStyle>
            <a:lvl1pPr algn="r">
              <a:defRPr sz="1000">
                <a:latin typeface="+mn-lt"/>
              </a:defRPr>
            </a:lvl1pPr>
          </a:lstStyle>
          <a:p>
            <a:fld id="{5BFEAE42-E3FE-4405-B7FC-4425D05B92A0}" type="slidenum">
              <a:rPr lang="en-US" smtClean="0"/>
              <a:pPr/>
              <a:t>‹#›</a:t>
            </a:fld>
            <a:endParaRPr lang="en-US" dirty="0"/>
          </a:p>
        </p:txBody>
      </p:sp>
    </p:spTree>
    <p:extLst>
      <p:ext uri="{BB962C8B-B14F-4D97-AF65-F5344CB8AC3E}">
        <p14:creationId xmlns:p14="http://schemas.microsoft.com/office/powerpoint/2010/main" val="48636397"/>
      </p:ext>
    </p:extLst>
  </p:cSld>
  <p:clrMap bg1="lt1" tx1="dk1" bg2="lt2" tx2="dk2" accent1="accent1" accent2="accent2" accent3="accent3" accent4="accent4" accent5="accent5" accent6="accent6" hlink="hlink" folHlink="folHlink"/>
  <p:notesStyle>
    <a:lvl1pPr marL="45720" indent="-36576" algn="l" defTabSz="914400" rtl="0" eaLnBrk="1" latinLnBrk="0" hangingPunct="1">
      <a:spcBef>
        <a:spcPts val="600"/>
      </a:spcBef>
      <a:buSzPct val="25000"/>
      <a:buFont typeface="MetricHPE Light" panose="020B0303030202060203" pitchFamily="34" charset="0"/>
      <a:buChar char=" "/>
      <a:defRPr sz="1100" kern="1200">
        <a:solidFill>
          <a:schemeClr val="tx1"/>
        </a:solidFill>
        <a:latin typeface="+mn-lt"/>
        <a:ea typeface="+mn-ea"/>
        <a:cs typeface="+mn-cs"/>
      </a:defRPr>
    </a:lvl1pPr>
    <a:lvl2pPr marL="228600" indent="-137160" algn="l" defTabSz="914400" rtl="0" eaLnBrk="1" latinLnBrk="0" hangingPunct="1">
      <a:spcBef>
        <a:spcPts val="600"/>
      </a:spcBef>
      <a:buFont typeface="MetricHPE Light" panose="020B0303030202060203" pitchFamily="34" charset="0"/>
      <a:buChar char="–"/>
      <a:defRPr sz="1050" kern="1200">
        <a:solidFill>
          <a:schemeClr val="tx1"/>
        </a:solidFill>
        <a:latin typeface="+mn-lt"/>
        <a:ea typeface="+mn-ea"/>
        <a:cs typeface="+mn-cs"/>
      </a:defRPr>
    </a:lvl2pPr>
    <a:lvl3pPr marL="365760" indent="-109728" algn="l" defTabSz="914400" rtl="0" eaLnBrk="1" latinLnBrk="0" hangingPunct="1">
      <a:spcBef>
        <a:spcPts val="600"/>
      </a:spcBef>
      <a:buFont typeface="MetricHPE Light" panose="020B0303030202060203" pitchFamily="34" charset="0"/>
      <a:buChar char="–"/>
      <a:defRPr sz="1000" kern="1200">
        <a:solidFill>
          <a:schemeClr val="tx1"/>
        </a:solidFill>
        <a:latin typeface="+mn-lt"/>
        <a:ea typeface="+mn-ea"/>
        <a:cs typeface="+mn-cs"/>
      </a:defRPr>
    </a:lvl3pPr>
    <a:lvl4pPr marL="548640" indent="-109728" algn="l" defTabSz="914400" rtl="0" eaLnBrk="1" latinLnBrk="0" hangingPunct="1">
      <a:spcBef>
        <a:spcPts val="600"/>
      </a:spcBef>
      <a:buFont typeface="MetricHPE Light" panose="020B0303030202060203" pitchFamily="34" charset="0"/>
      <a:buChar char="–"/>
      <a:defRPr sz="900" kern="1200">
        <a:solidFill>
          <a:schemeClr val="tx1"/>
        </a:solidFill>
        <a:latin typeface="+mn-lt"/>
        <a:ea typeface="+mn-ea"/>
        <a:cs typeface="+mn-cs"/>
      </a:defRPr>
    </a:lvl4pPr>
    <a:lvl5pPr marL="731520" indent="-109728" algn="l" defTabSz="914400" rtl="0" eaLnBrk="1" latinLnBrk="0" hangingPunct="1">
      <a:spcBef>
        <a:spcPts val="600"/>
      </a:spcBef>
      <a:buFont typeface="MetricHPE Light" panose="020B0303030202060203" pitchFamily="34" charset="0"/>
      <a:buChar char="–"/>
      <a:defRPr sz="8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FEAE42-E3FE-4405-B7FC-4425D05B92A0}" type="slidenum">
              <a:rPr lang="en-US" smtClean="0"/>
              <a:pPr/>
              <a:t>3</a:t>
            </a:fld>
            <a:endParaRPr lang="en-US" dirty="0"/>
          </a:p>
        </p:txBody>
      </p:sp>
    </p:spTree>
    <p:extLst>
      <p:ext uri="{BB962C8B-B14F-4D97-AF65-F5344CB8AC3E}">
        <p14:creationId xmlns:p14="http://schemas.microsoft.com/office/powerpoint/2010/main" val="14418042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Option 1 : Bridge 11</a:t>
            </a:r>
          </a:p>
          <a:p>
            <a:r>
              <a:rPr lang="en-US" dirty="0"/>
              <a:t>Option 2 : Invoke EMDM cross ref API to create association</a:t>
            </a:r>
          </a:p>
          <a:p>
            <a:endParaRPr lang="en-US" dirty="0"/>
          </a:p>
          <a:p>
            <a:r>
              <a:rPr lang="en-US" dirty="0"/>
              <a:t>Why Option 1 is not feasible ? </a:t>
            </a:r>
          </a:p>
          <a:p>
            <a:r>
              <a:rPr lang="en-US" dirty="0"/>
              <a:t>Real time call with MDCP is quick for duns Aligned parties</a:t>
            </a:r>
          </a:p>
          <a:p>
            <a:r>
              <a:rPr lang="en-US" dirty="0"/>
              <a:t>Records in Queue (Error records (duns aligned parties + Internal sourced parties)) will get the OPS/OPSI in 24 hours if OPSI created in MDCP via manual sync 18 process within 24 hours.</a:t>
            </a:r>
          </a:p>
          <a:p>
            <a:r>
              <a:rPr lang="en-US" dirty="0"/>
              <a:t>Also, If OPSI created in MDCP via manual sync 18 in more than 24 hours then invoking new service will anyways take more then 24 hours to create cross ref in EMDM </a:t>
            </a:r>
          </a:p>
          <a:p>
            <a:r>
              <a:rPr lang="en-US" dirty="0"/>
              <a:t>Pricing type scenarios will complete its course in 2 hours but is there any issue if that association is created in EMDM in 24 hours ? TAT ? Any thing else</a:t>
            </a:r>
          </a:p>
          <a:p>
            <a:endParaRPr lang="en-US" dirty="0"/>
          </a:p>
          <a:p>
            <a:endParaRPr lang="en-US" dirty="0"/>
          </a:p>
        </p:txBody>
      </p:sp>
      <p:sp>
        <p:nvSpPr>
          <p:cNvPr id="4" name="Slide Number Placeholder 3"/>
          <p:cNvSpPr>
            <a:spLocks noGrp="1"/>
          </p:cNvSpPr>
          <p:nvPr>
            <p:ph type="sldNum" sz="quarter" idx="5"/>
          </p:nvPr>
        </p:nvSpPr>
        <p:spPr/>
        <p:txBody>
          <a:bodyPr/>
          <a:lstStyle/>
          <a:p>
            <a:fld id="{5BFEAE42-E3FE-4405-B7FC-4425D05B92A0}" type="slidenum">
              <a:rPr lang="en-US" smtClean="0"/>
              <a:pPr/>
              <a:t>14</a:t>
            </a:fld>
            <a:endParaRPr lang="en-US" dirty="0"/>
          </a:p>
        </p:txBody>
      </p:sp>
    </p:spTree>
    <p:extLst>
      <p:ext uri="{BB962C8B-B14F-4D97-AF65-F5344CB8AC3E}">
        <p14:creationId xmlns:p14="http://schemas.microsoft.com/office/powerpoint/2010/main" val="31731565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15</a:t>
            </a:fld>
            <a:endParaRPr lang="en-US" dirty="0"/>
          </a:p>
        </p:txBody>
      </p:sp>
    </p:spTree>
    <p:extLst>
      <p:ext uri="{BB962C8B-B14F-4D97-AF65-F5344CB8AC3E}">
        <p14:creationId xmlns:p14="http://schemas.microsoft.com/office/powerpoint/2010/main" val="26824230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Emmanuel + Mark. </a:t>
            </a:r>
          </a:p>
          <a:p>
            <a:pPr marL="45720" marR="0" lvl="0" indent="-36576" algn="l" defTabSz="914400" rtl="0" eaLnBrk="1" fontAlgn="auto" latinLnBrk="0" hangingPunct="1">
              <a:lnSpc>
                <a:spcPct val="100000"/>
              </a:lnSpc>
              <a:spcBef>
                <a:spcPts val="600"/>
              </a:spcBef>
              <a:spcAft>
                <a:spcPts val="0"/>
              </a:spcAft>
              <a:buClrTx/>
              <a:buSzPct val="25000"/>
              <a:buFont typeface="MetricHPE Light" panose="020B0303030202060203" pitchFamily="34" charset="0"/>
              <a:buChar char=" "/>
              <a:tabLst/>
              <a:defRPr/>
            </a:pPr>
            <a:r>
              <a:rPr lang="en-US" sz="1100" kern="1200" dirty="0">
                <a:solidFill>
                  <a:schemeClr val="tx1"/>
                </a:solidFill>
                <a:effectLst/>
                <a:latin typeface="+mn-lt"/>
                <a:ea typeface="+mn-ea"/>
                <a:cs typeface="+mn-cs"/>
              </a:rPr>
              <a:t>Zeguer, Emmanuel &lt;emmanuel.zeguer@hpe.com&gt; </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18</a:t>
            </a:fld>
            <a:endParaRPr lang="en-US" dirty="0"/>
          </a:p>
        </p:txBody>
      </p:sp>
    </p:spTree>
    <p:extLst>
      <p:ext uri="{BB962C8B-B14F-4D97-AF65-F5344CB8AC3E}">
        <p14:creationId xmlns:p14="http://schemas.microsoft.com/office/powerpoint/2010/main" val="33082670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err="1"/>
              <a:t>Zyme</a:t>
            </a:r>
            <a:r>
              <a:rPr lang="en-US" baseline="0" dirty="0"/>
              <a:t> to determine the appropriate Siebel ID based on the BR. (Mark Fisher discussed with Emmanuel Z) </a:t>
            </a:r>
          </a:p>
          <a:p>
            <a:r>
              <a:rPr lang="en-US" baseline="0" dirty="0"/>
              <a:t>SLA – 3 days (Party ID fetched in the first day) </a:t>
            </a:r>
          </a:p>
          <a:p>
            <a:r>
              <a:rPr lang="en-US" baseline="0" dirty="0"/>
              <a:t>No Holding the file even if Siebel ID &amp; OPSI ID is not present.</a:t>
            </a:r>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19</a:t>
            </a:fld>
            <a:endParaRPr lang="en-US" dirty="0"/>
          </a:p>
        </p:txBody>
      </p:sp>
    </p:spTree>
    <p:extLst>
      <p:ext uri="{BB962C8B-B14F-4D97-AF65-F5344CB8AC3E}">
        <p14:creationId xmlns:p14="http://schemas.microsoft.com/office/powerpoint/2010/main" val="10222593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When we are stopping the incremental flow how ZYME is affected, EMDM should be affected only as OPSI will be missing in EMDM </a:t>
            </a:r>
          </a:p>
          <a:p>
            <a:r>
              <a:rPr lang="en-US" dirty="0"/>
              <a:t>Zyme should continue the process they are having and EMDM can manage to get the OPSI via bridge 11 ? Confirm with Ben/Ashraf/Mihaela</a:t>
            </a:r>
          </a:p>
        </p:txBody>
      </p:sp>
      <p:sp>
        <p:nvSpPr>
          <p:cNvPr id="4" name="Slide Number Placeholder 3"/>
          <p:cNvSpPr>
            <a:spLocks noGrp="1"/>
          </p:cNvSpPr>
          <p:nvPr>
            <p:ph type="sldNum" sz="quarter" idx="5"/>
          </p:nvPr>
        </p:nvSpPr>
        <p:spPr/>
        <p:txBody>
          <a:bodyPr/>
          <a:lstStyle/>
          <a:p>
            <a:fld id="{5BFEAE42-E3FE-4405-B7FC-4425D05B92A0}" type="slidenum">
              <a:rPr lang="en-US" smtClean="0"/>
              <a:pPr/>
              <a:t>20</a:t>
            </a:fld>
            <a:endParaRPr lang="en-US" dirty="0"/>
          </a:p>
        </p:txBody>
      </p:sp>
    </p:spTree>
    <p:extLst>
      <p:ext uri="{BB962C8B-B14F-4D97-AF65-F5344CB8AC3E}">
        <p14:creationId xmlns:p14="http://schemas.microsoft.com/office/powerpoint/2010/main" val="13723490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pPr marL="9144" indent="0">
              <a:buNone/>
            </a:pPr>
            <a:r>
              <a:rPr lang="en-US" dirty="0"/>
              <a:t>Resolves</a:t>
            </a:r>
            <a:r>
              <a:rPr lang="en-US" baseline="0" dirty="0"/>
              <a:t> CPQ tagging process. </a:t>
            </a:r>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21</a:t>
            </a:fld>
            <a:endParaRPr lang="en-US" dirty="0"/>
          </a:p>
        </p:txBody>
      </p:sp>
    </p:spTree>
    <p:extLst>
      <p:ext uri="{BB962C8B-B14F-4D97-AF65-F5344CB8AC3E}">
        <p14:creationId xmlns:p14="http://schemas.microsoft.com/office/powerpoint/2010/main" val="24037462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FEAE42-E3FE-4405-B7FC-4425D05B92A0}" type="slidenum">
              <a:rPr lang="en-US" smtClean="0"/>
              <a:pPr/>
              <a:t>4</a:t>
            </a:fld>
            <a:endParaRPr lang="en-US" dirty="0"/>
          </a:p>
        </p:txBody>
      </p:sp>
    </p:spTree>
    <p:extLst>
      <p:ext uri="{BB962C8B-B14F-4D97-AF65-F5344CB8AC3E}">
        <p14:creationId xmlns:p14="http://schemas.microsoft.com/office/powerpoint/2010/main" val="3159789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FEAE42-E3FE-4405-B7FC-4425D05B92A0}" type="slidenum">
              <a:rPr lang="en-US" smtClean="0"/>
              <a:pPr/>
              <a:t>6</a:t>
            </a:fld>
            <a:endParaRPr lang="en-US" dirty="0"/>
          </a:p>
        </p:txBody>
      </p:sp>
    </p:spTree>
    <p:extLst>
      <p:ext uri="{BB962C8B-B14F-4D97-AF65-F5344CB8AC3E}">
        <p14:creationId xmlns:p14="http://schemas.microsoft.com/office/powerpoint/2010/main" val="3966502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pPr rtl="0" eaLnBrk="1" fontAlgn="t" latinLnBrk="0" hangingPunct="1"/>
            <a:r>
              <a:rPr lang="en-US" sz="1100" b="1" i="0" u="none" strike="noStrike" kern="1200" dirty="0">
                <a:solidFill>
                  <a:schemeClr val="tx1"/>
                </a:solidFill>
                <a:effectLst/>
                <a:latin typeface="+mn-lt"/>
                <a:ea typeface="+mn-ea"/>
                <a:cs typeface="+mn-cs"/>
              </a:rPr>
              <a:t>Scope and out-of-scope view  (In Scope: MDCP Party , GSD</a:t>
            </a:r>
            <a:r>
              <a:rPr lang="en-US" sz="1100" b="1" i="0" u="none" strike="noStrike" kern="1200" baseline="0" dirty="0">
                <a:solidFill>
                  <a:schemeClr val="tx1"/>
                </a:solidFill>
                <a:effectLst/>
                <a:latin typeface="+mn-lt"/>
                <a:ea typeface="+mn-ea"/>
                <a:cs typeface="+mn-cs"/>
              </a:rPr>
              <a:t> UVAs; Not In Scope: MDCP Locations</a:t>
            </a:r>
            <a:r>
              <a:rPr lang="en-US" sz="1100" b="1" i="0" u="none" strike="noStrike" kern="1200" dirty="0">
                <a:solidFill>
                  <a:schemeClr val="tx1"/>
                </a:solidFill>
                <a:effectLst/>
                <a:latin typeface="+mn-lt"/>
                <a:ea typeface="+mn-ea"/>
                <a:cs typeface="+mn-cs"/>
              </a:rPr>
              <a:t>)</a:t>
            </a:r>
          </a:p>
          <a:p>
            <a:pPr rtl="0" eaLnBrk="1" fontAlgn="t" latinLnBrk="0" hangingPunct="1"/>
            <a:r>
              <a:rPr lang="en-US" sz="1100" b="1" i="0" u="none" strike="noStrike" kern="1200" dirty="0">
                <a:solidFill>
                  <a:schemeClr val="tx1"/>
                </a:solidFill>
                <a:effectLst/>
                <a:latin typeface="+mn-lt"/>
                <a:ea typeface="+mn-ea"/>
                <a:cs typeface="+mn-cs"/>
              </a:rPr>
              <a:t>Dat</a:t>
            </a:r>
            <a:r>
              <a:rPr lang="en-US" sz="1100" b="1" i="0" u="none" strike="noStrike" kern="1200" baseline="0" dirty="0">
                <a:solidFill>
                  <a:schemeClr val="tx1"/>
                </a:solidFill>
                <a:effectLst/>
                <a:latin typeface="+mn-lt"/>
                <a:ea typeface="+mn-ea"/>
                <a:cs typeface="+mn-cs"/>
              </a:rPr>
              <a:t>a Recon reports </a:t>
            </a:r>
            <a:endParaRPr lang="en-US" sz="1100" b="1" i="0" u="none" strike="noStrike" kern="1200" dirty="0">
              <a:solidFill>
                <a:schemeClr val="tx1"/>
              </a:solidFill>
              <a:effectLst/>
              <a:latin typeface="+mn-lt"/>
              <a:ea typeface="+mn-ea"/>
              <a:cs typeface="+mn-cs"/>
            </a:endParaRPr>
          </a:p>
          <a:p>
            <a:pPr rtl="0" eaLnBrk="1" fontAlgn="t" latinLnBrk="0" hangingPunct="1"/>
            <a:r>
              <a:rPr lang="en-US" sz="1100" b="1" i="0" u="none" strike="noStrike" kern="1200" dirty="0">
                <a:solidFill>
                  <a:schemeClr val="tx1"/>
                </a:solidFill>
                <a:effectLst/>
                <a:latin typeface="+mn-lt"/>
                <a:ea typeface="+mn-ea"/>
                <a:cs typeface="+mn-cs"/>
              </a:rPr>
              <a:t>OM Flows &amp; MDAS</a:t>
            </a:r>
            <a:endParaRPr lang="en-US" sz="1100" b="0" i="0" u="none" strike="noStrike" kern="1200" dirty="0">
              <a:solidFill>
                <a:schemeClr val="tx1"/>
              </a:solidFill>
              <a:effectLst/>
              <a:latin typeface="+mn-lt"/>
              <a:ea typeface="+mn-ea"/>
              <a:cs typeface="+mn-cs"/>
            </a:endParaRPr>
          </a:p>
          <a:p>
            <a:pPr rtl="0" eaLnBrk="1" fontAlgn="t" latinLnBrk="0" hangingPunct="1"/>
            <a:r>
              <a:rPr lang="en-US" sz="1100" b="0" i="0" u="none" strike="noStrike" kern="1200" dirty="0">
                <a:solidFill>
                  <a:schemeClr val="tx1"/>
                </a:solidFill>
                <a:effectLst/>
                <a:latin typeface="+mn-lt"/>
                <a:ea typeface="+mn-ea"/>
                <a:cs typeface="+mn-cs"/>
              </a:rPr>
              <a:t>Sales Territory</a:t>
            </a:r>
          </a:p>
          <a:p>
            <a:pPr rtl="0" eaLnBrk="1" fontAlgn="t" latinLnBrk="0" hangingPunct="1"/>
            <a:r>
              <a:rPr lang="en-US" sz="1100" b="0" i="0" u="none" strike="noStrike" kern="1200" dirty="0">
                <a:solidFill>
                  <a:schemeClr val="tx1"/>
                </a:solidFill>
                <a:effectLst/>
                <a:latin typeface="+mn-lt"/>
                <a:ea typeface="+mn-ea"/>
                <a:cs typeface="+mn-cs"/>
              </a:rPr>
              <a:t>QYP</a:t>
            </a:r>
          </a:p>
          <a:p>
            <a:pPr rtl="0" eaLnBrk="1" fontAlgn="t" latinLnBrk="0" hangingPunct="1"/>
            <a:r>
              <a:rPr lang="en-US" sz="1100" b="0" i="0" u="none" strike="noStrike" kern="1200" dirty="0">
                <a:solidFill>
                  <a:schemeClr val="tx1"/>
                </a:solidFill>
                <a:effectLst/>
                <a:latin typeface="+mn-lt"/>
                <a:ea typeface="+mn-ea"/>
                <a:cs typeface="+mn-cs"/>
              </a:rPr>
              <a:t>HPEFS</a:t>
            </a:r>
          </a:p>
          <a:p>
            <a:pPr rtl="0" eaLnBrk="1" fontAlgn="t" latinLnBrk="0" hangingPunct="1"/>
            <a:r>
              <a:rPr lang="en-US" sz="1100" b="0" i="0" u="none" strike="noStrike" kern="1200" dirty="0">
                <a:solidFill>
                  <a:schemeClr val="tx1"/>
                </a:solidFill>
                <a:effectLst/>
                <a:latin typeface="+mn-lt"/>
                <a:ea typeface="+mn-ea"/>
                <a:cs typeface="+mn-cs"/>
              </a:rPr>
              <a:t>CPQ / Eclipse </a:t>
            </a:r>
          </a:p>
          <a:p>
            <a:pPr rtl="0" eaLnBrk="1" fontAlgn="t" latinLnBrk="0" hangingPunct="1"/>
            <a:r>
              <a:rPr lang="en-US" sz="1100" b="0" i="0" u="none" strike="noStrike" kern="1200" dirty="0" err="1">
                <a:solidFill>
                  <a:schemeClr val="tx1"/>
                </a:solidFill>
                <a:effectLst/>
                <a:latin typeface="+mn-lt"/>
                <a:ea typeface="+mn-ea"/>
                <a:cs typeface="+mn-cs"/>
              </a:rPr>
              <a:t>SalesForce</a:t>
            </a:r>
            <a:r>
              <a:rPr lang="en-US" sz="1100" b="0" i="0" u="none" strike="noStrike" kern="1200" dirty="0">
                <a:solidFill>
                  <a:schemeClr val="tx1"/>
                </a:solidFill>
                <a:effectLst/>
                <a:latin typeface="+mn-lt"/>
                <a:ea typeface="+mn-ea"/>
                <a:cs typeface="+mn-cs"/>
              </a:rPr>
              <a:t> SPT Flow</a:t>
            </a:r>
          </a:p>
          <a:p>
            <a:pPr rtl="0" eaLnBrk="1" fontAlgn="t" latinLnBrk="0" hangingPunct="1"/>
            <a:r>
              <a:rPr lang="en-US" sz="1100" b="0" i="0" u="none" strike="noStrike" kern="1200" dirty="0" err="1">
                <a:solidFill>
                  <a:schemeClr val="tx1"/>
                </a:solidFill>
                <a:effectLst/>
                <a:latin typeface="+mn-lt"/>
                <a:ea typeface="+mn-ea"/>
                <a:cs typeface="+mn-cs"/>
              </a:rPr>
              <a:t>SalesForce</a:t>
            </a:r>
            <a:r>
              <a:rPr lang="en-US" sz="1100" b="0" i="0" u="none" strike="noStrike" kern="1200" dirty="0">
                <a:solidFill>
                  <a:schemeClr val="tx1"/>
                </a:solidFill>
                <a:effectLst/>
                <a:latin typeface="+mn-lt"/>
                <a:ea typeface="+mn-ea"/>
                <a:cs typeface="+mn-cs"/>
              </a:rPr>
              <a:t> GSD Flow</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7</a:t>
            </a:fld>
            <a:endParaRPr lang="en-US" dirty="0"/>
          </a:p>
        </p:txBody>
      </p:sp>
    </p:spTree>
    <p:extLst>
      <p:ext uri="{BB962C8B-B14F-4D97-AF65-F5344CB8AC3E}">
        <p14:creationId xmlns:p14="http://schemas.microsoft.com/office/powerpoint/2010/main" val="41513072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pPr rtl="0" eaLnBrk="1" fontAlgn="t" latinLnBrk="0" hangingPunct="1"/>
            <a:r>
              <a:rPr lang="en-US" sz="1100" b="1" i="0" u="none" strike="noStrike" kern="1200" dirty="0">
                <a:solidFill>
                  <a:schemeClr val="tx1"/>
                </a:solidFill>
                <a:effectLst/>
                <a:latin typeface="+mn-lt"/>
                <a:ea typeface="+mn-ea"/>
                <a:cs typeface="+mn-cs"/>
              </a:rPr>
              <a:t>UVA</a:t>
            </a:r>
            <a:r>
              <a:rPr lang="en-US" sz="1100" b="1" i="0" u="none" strike="noStrike" kern="1200" baseline="0" dirty="0">
                <a:solidFill>
                  <a:schemeClr val="tx1"/>
                </a:solidFill>
                <a:effectLst/>
                <a:latin typeface="+mn-lt"/>
                <a:ea typeface="+mn-ea"/>
                <a:cs typeface="+mn-cs"/>
              </a:rPr>
              <a:t> process – reduced volume ? (Before and after process in context of Location and Party process) </a:t>
            </a:r>
          </a:p>
          <a:p>
            <a:pPr rtl="0" eaLnBrk="1" fontAlgn="t" latinLnBrk="0" hangingPunct="1"/>
            <a:r>
              <a:rPr lang="en-US" sz="1100" b="1" i="0" u="none" strike="noStrike" kern="1200" dirty="0">
                <a:solidFill>
                  <a:schemeClr val="tx1"/>
                </a:solidFill>
                <a:effectLst/>
                <a:latin typeface="+mn-lt"/>
                <a:ea typeface="+mn-ea"/>
                <a:cs typeface="+mn-cs"/>
              </a:rPr>
              <a:t>Current</a:t>
            </a:r>
            <a:r>
              <a:rPr lang="en-US" sz="1100" b="1" i="0" u="none" strike="noStrike" kern="1200" baseline="0" dirty="0">
                <a:solidFill>
                  <a:schemeClr val="tx1"/>
                </a:solidFill>
                <a:effectLst/>
                <a:latin typeface="+mn-lt"/>
                <a:ea typeface="+mn-ea"/>
                <a:cs typeface="+mn-cs"/>
              </a:rPr>
              <a:t> : UVA &amp; UVL is created via GSD process . (Current UVA volume from the Queue) </a:t>
            </a:r>
          </a:p>
          <a:p>
            <a:pPr rtl="0" eaLnBrk="1" fontAlgn="t" latinLnBrk="0" hangingPunct="1"/>
            <a:r>
              <a:rPr lang="en-US" sz="1100" b="1" i="0" u="none" strike="noStrike" kern="1200" baseline="0" dirty="0">
                <a:solidFill>
                  <a:schemeClr val="tx1"/>
                </a:solidFill>
                <a:effectLst/>
                <a:latin typeface="+mn-lt"/>
                <a:ea typeface="+mn-ea"/>
                <a:cs typeface="+mn-cs"/>
              </a:rPr>
              <a:t>Future: UVA volume will reduce, UVL stopped (No touch </a:t>
            </a:r>
            <a:r>
              <a:rPr lang="en-US" sz="1100" b="1" i="0" u="none" strike="noStrike" kern="1200" baseline="0" dirty="0" err="1">
                <a:solidFill>
                  <a:schemeClr val="tx1"/>
                </a:solidFill>
                <a:effectLst/>
                <a:latin typeface="+mn-lt"/>
                <a:ea typeface="+mn-ea"/>
                <a:cs typeface="+mn-cs"/>
              </a:rPr>
              <a:t>api</a:t>
            </a:r>
            <a:r>
              <a:rPr lang="en-US" sz="1100" b="1" i="0" u="none" strike="noStrike" kern="1200" baseline="0" dirty="0">
                <a:solidFill>
                  <a:schemeClr val="tx1"/>
                </a:solidFill>
                <a:effectLst/>
                <a:latin typeface="+mn-lt"/>
                <a:ea typeface="+mn-ea"/>
                <a:cs typeface="+mn-cs"/>
              </a:rPr>
              <a:t>). </a:t>
            </a:r>
            <a:endParaRPr lang="en-US" sz="1100" b="1" i="0" u="none" strike="noStrike" kern="1200" dirty="0">
              <a:solidFill>
                <a:schemeClr val="tx1"/>
              </a:solidFill>
              <a:effectLst/>
              <a:latin typeface="+mn-lt"/>
              <a:ea typeface="+mn-ea"/>
              <a:cs typeface="+mn-cs"/>
            </a:endParaRPr>
          </a:p>
          <a:p>
            <a:pPr rtl="0" eaLnBrk="1" fontAlgn="t" latinLnBrk="0" hangingPunct="1"/>
            <a:r>
              <a:rPr lang="en-US" sz="1100" b="1" i="0" u="none" strike="noStrike" kern="1200" dirty="0">
                <a:solidFill>
                  <a:schemeClr val="tx1"/>
                </a:solidFill>
                <a:effectLst/>
                <a:latin typeface="+mn-lt"/>
                <a:ea typeface="+mn-ea"/>
                <a:cs typeface="+mn-cs"/>
              </a:rPr>
              <a:t>Scope and out-of-scope view  (In Scope: MDCP Party , GSD</a:t>
            </a:r>
            <a:r>
              <a:rPr lang="en-US" sz="1100" b="1" i="0" u="none" strike="noStrike" kern="1200" baseline="0" dirty="0">
                <a:solidFill>
                  <a:schemeClr val="tx1"/>
                </a:solidFill>
                <a:effectLst/>
                <a:latin typeface="+mn-lt"/>
                <a:ea typeface="+mn-ea"/>
                <a:cs typeface="+mn-cs"/>
              </a:rPr>
              <a:t> UVAs; Not In Scope: MDCP Locations</a:t>
            </a:r>
            <a:r>
              <a:rPr lang="en-US" sz="1100" b="1" i="0" u="none" strike="noStrike" kern="1200" dirty="0">
                <a:solidFill>
                  <a:schemeClr val="tx1"/>
                </a:solidFill>
                <a:effectLst/>
                <a:latin typeface="+mn-lt"/>
                <a:ea typeface="+mn-ea"/>
                <a:cs typeface="+mn-cs"/>
              </a:rPr>
              <a:t>)</a:t>
            </a:r>
          </a:p>
          <a:p>
            <a:pPr rtl="0" eaLnBrk="1" fontAlgn="t" latinLnBrk="0" hangingPunct="1"/>
            <a:r>
              <a:rPr lang="en-US" sz="1100" b="1" i="0" u="none" strike="noStrike" kern="1200" dirty="0">
                <a:solidFill>
                  <a:schemeClr val="tx1"/>
                </a:solidFill>
                <a:effectLst/>
                <a:latin typeface="+mn-lt"/>
                <a:ea typeface="+mn-ea"/>
                <a:cs typeface="+mn-cs"/>
              </a:rPr>
              <a:t>Dat</a:t>
            </a:r>
            <a:r>
              <a:rPr lang="en-US" sz="1100" b="1" i="0" u="none" strike="noStrike" kern="1200" baseline="0" dirty="0">
                <a:solidFill>
                  <a:schemeClr val="tx1"/>
                </a:solidFill>
                <a:effectLst/>
                <a:latin typeface="+mn-lt"/>
                <a:ea typeface="+mn-ea"/>
                <a:cs typeface="+mn-cs"/>
              </a:rPr>
              <a:t>a Recon reports </a:t>
            </a:r>
            <a:endParaRPr lang="en-US" sz="1100" b="1" i="0" u="none" strike="noStrike" kern="1200" dirty="0">
              <a:solidFill>
                <a:schemeClr val="tx1"/>
              </a:solidFill>
              <a:effectLst/>
              <a:latin typeface="+mn-lt"/>
              <a:ea typeface="+mn-ea"/>
              <a:cs typeface="+mn-cs"/>
            </a:endParaRPr>
          </a:p>
          <a:p>
            <a:pPr rtl="0" eaLnBrk="1" fontAlgn="t" latinLnBrk="0" hangingPunct="1"/>
            <a:r>
              <a:rPr lang="en-US" sz="1100" b="1" i="0" u="none" strike="noStrike" kern="1200" dirty="0">
                <a:solidFill>
                  <a:schemeClr val="tx1"/>
                </a:solidFill>
                <a:effectLst/>
                <a:latin typeface="+mn-lt"/>
                <a:ea typeface="+mn-ea"/>
                <a:cs typeface="+mn-cs"/>
              </a:rPr>
              <a:t>OM Flows &amp; MDAS</a:t>
            </a:r>
            <a:endParaRPr lang="en-US" sz="1100" b="0" i="0" u="none" strike="noStrike" kern="1200" dirty="0">
              <a:solidFill>
                <a:schemeClr val="tx1"/>
              </a:solidFill>
              <a:effectLst/>
              <a:latin typeface="+mn-lt"/>
              <a:ea typeface="+mn-ea"/>
              <a:cs typeface="+mn-cs"/>
            </a:endParaRPr>
          </a:p>
          <a:p>
            <a:pPr rtl="0" eaLnBrk="1" fontAlgn="t" latinLnBrk="0" hangingPunct="1"/>
            <a:r>
              <a:rPr lang="en-US" sz="1100" b="0" i="0" u="none" strike="noStrike" kern="1200" dirty="0">
                <a:solidFill>
                  <a:schemeClr val="tx1"/>
                </a:solidFill>
                <a:effectLst/>
                <a:latin typeface="+mn-lt"/>
                <a:ea typeface="+mn-ea"/>
                <a:cs typeface="+mn-cs"/>
              </a:rPr>
              <a:t>Sales Territory</a:t>
            </a:r>
          </a:p>
          <a:p>
            <a:pPr rtl="0" eaLnBrk="1" fontAlgn="t" latinLnBrk="0" hangingPunct="1"/>
            <a:r>
              <a:rPr lang="en-US" sz="1100" b="0" i="0" u="none" strike="noStrike" kern="1200" dirty="0">
                <a:solidFill>
                  <a:schemeClr val="tx1"/>
                </a:solidFill>
                <a:effectLst/>
                <a:latin typeface="+mn-lt"/>
                <a:ea typeface="+mn-ea"/>
                <a:cs typeface="+mn-cs"/>
              </a:rPr>
              <a:t>QYP</a:t>
            </a:r>
          </a:p>
          <a:p>
            <a:pPr rtl="0" eaLnBrk="1" fontAlgn="t" latinLnBrk="0" hangingPunct="1"/>
            <a:r>
              <a:rPr lang="en-US" sz="1100" b="0" i="0" u="none" strike="noStrike" kern="1200" dirty="0">
                <a:solidFill>
                  <a:schemeClr val="tx1"/>
                </a:solidFill>
                <a:effectLst/>
                <a:latin typeface="+mn-lt"/>
                <a:ea typeface="+mn-ea"/>
                <a:cs typeface="+mn-cs"/>
              </a:rPr>
              <a:t>HPEFS</a:t>
            </a:r>
          </a:p>
          <a:p>
            <a:pPr rtl="0" eaLnBrk="1" fontAlgn="t" latinLnBrk="0" hangingPunct="1"/>
            <a:r>
              <a:rPr lang="en-US" sz="1100" b="0" i="0" u="none" strike="noStrike" kern="1200" dirty="0">
                <a:solidFill>
                  <a:schemeClr val="tx1"/>
                </a:solidFill>
                <a:effectLst/>
                <a:latin typeface="+mn-lt"/>
                <a:ea typeface="+mn-ea"/>
                <a:cs typeface="+mn-cs"/>
              </a:rPr>
              <a:t>CPQ / Eclipse </a:t>
            </a:r>
          </a:p>
          <a:p>
            <a:pPr rtl="0" eaLnBrk="1" fontAlgn="t" latinLnBrk="0" hangingPunct="1"/>
            <a:r>
              <a:rPr lang="en-US" sz="1100" b="0" i="0" u="none" strike="noStrike" kern="1200" dirty="0" err="1">
                <a:solidFill>
                  <a:schemeClr val="tx1"/>
                </a:solidFill>
                <a:effectLst/>
                <a:latin typeface="+mn-lt"/>
                <a:ea typeface="+mn-ea"/>
                <a:cs typeface="+mn-cs"/>
              </a:rPr>
              <a:t>SalesForce</a:t>
            </a:r>
            <a:r>
              <a:rPr lang="en-US" sz="1100" b="0" i="0" u="none" strike="noStrike" kern="1200" dirty="0">
                <a:solidFill>
                  <a:schemeClr val="tx1"/>
                </a:solidFill>
                <a:effectLst/>
                <a:latin typeface="+mn-lt"/>
                <a:ea typeface="+mn-ea"/>
                <a:cs typeface="+mn-cs"/>
              </a:rPr>
              <a:t> SPT Flow</a:t>
            </a:r>
          </a:p>
          <a:p>
            <a:pPr rtl="0" eaLnBrk="1" fontAlgn="t" latinLnBrk="0" hangingPunct="1"/>
            <a:r>
              <a:rPr lang="en-US" sz="1100" b="0" i="0" u="none" strike="noStrike" kern="1200" dirty="0" err="1">
                <a:solidFill>
                  <a:schemeClr val="tx1"/>
                </a:solidFill>
                <a:effectLst/>
                <a:latin typeface="+mn-lt"/>
                <a:ea typeface="+mn-ea"/>
                <a:cs typeface="+mn-cs"/>
              </a:rPr>
              <a:t>SalesForce</a:t>
            </a:r>
            <a:r>
              <a:rPr lang="en-US" sz="1100" b="0" i="0" u="none" strike="noStrike" kern="1200" dirty="0">
                <a:solidFill>
                  <a:schemeClr val="tx1"/>
                </a:solidFill>
                <a:effectLst/>
                <a:latin typeface="+mn-lt"/>
                <a:ea typeface="+mn-ea"/>
                <a:cs typeface="+mn-cs"/>
              </a:rPr>
              <a:t> GSD Flow</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8</a:t>
            </a:fld>
            <a:endParaRPr lang="en-US" dirty="0"/>
          </a:p>
        </p:txBody>
      </p:sp>
    </p:spTree>
    <p:extLst>
      <p:ext uri="{BB962C8B-B14F-4D97-AF65-F5344CB8AC3E}">
        <p14:creationId xmlns:p14="http://schemas.microsoft.com/office/powerpoint/2010/main" val="1597227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 Biz req from CPQ: S4 cross ref should be aligned to mergers, meaning  M&amp;M should update the cross ref table – Loser OPSI should rollup to Winning Party, no longer the Losing Party</a:t>
            </a:r>
          </a:p>
          <a:p>
            <a:r>
              <a:rPr lang="en-US" dirty="0"/>
              <a:t>- Biz req from CPQ: KNA1 table to be in Sync with EMDM Party info</a:t>
            </a:r>
          </a:p>
          <a:p>
            <a:r>
              <a:rPr lang="en-US" dirty="0"/>
              <a:t>- Ana: when do we have Association in place for Partners? Also the same q for subscription, creation on the fly </a:t>
            </a:r>
          </a:p>
          <a:p>
            <a:r>
              <a:rPr lang="en-US" dirty="0"/>
              <a:t>- Mihaela: search on Name + Address</a:t>
            </a:r>
          </a:p>
        </p:txBody>
      </p:sp>
      <p:sp>
        <p:nvSpPr>
          <p:cNvPr id="4" name="Slide Number Placeholder 3"/>
          <p:cNvSpPr>
            <a:spLocks noGrp="1"/>
          </p:cNvSpPr>
          <p:nvPr>
            <p:ph type="sldNum" sz="quarter" idx="5"/>
          </p:nvPr>
        </p:nvSpPr>
        <p:spPr/>
        <p:txBody>
          <a:bodyPr/>
          <a:lstStyle/>
          <a:p>
            <a:fld id="{5BFEAE42-E3FE-4405-B7FC-4425D05B92A0}" type="slidenum">
              <a:rPr lang="en-US" smtClean="0"/>
              <a:pPr/>
              <a:t>9</a:t>
            </a:fld>
            <a:endParaRPr lang="en-US" dirty="0"/>
          </a:p>
        </p:txBody>
      </p:sp>
    </p:spTree>
    <p:extLst>
      <p:ext uri="{BB962C8B-B14F-4D97-AF65-F5344CB8AC3E}">
        <p14:creationId xmlns:p14="http://schemas.microsoft.com/office/powerpoint/2010/main" val="37943386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FEAE42-E3FE-4405-B7FC-4425D05B92A0}" type="slidenum">
              <a:rPr lang="en-US" smtClean="0"/>
              <a:pPr/>
              <a:t>11</a:t>
            </a:fld>
            <a:endParaRPr lang="en-US" dirty="0"/>
          </a:p>
        </p:txBody>
      </p:sp>
    </p:spTree>
    <p:extLst>
      <p:ext uri="{BB962C8B-B14F-4D97-AF65-F5344CB8AC3E}">
        <p14:creationId xmlns:p14="http://schemas.microsoft.com/office/powerpoint/2010/main" val="33575567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 Why do GSD’s need</a:t>
            </a:r>
            <a:r>
              <a:rPr lang="en-US" baseline="0" dirty="0"/>
              <a:t> Legacy MDCP ID past September ? </a:t>
            </a:r>
          </a:p>
          <a:p>
            <a:r>
              <a:rPr lang="en-US" baseline="0" dirty="0"/>
              <a:t>- Volume of GSD Accounts that is used by SPT need to be determined. </a:t>
            </a:r>
          </a:p>
          <a:p>
            <a:endParaRPr lang="en-US" dirty="0"/>
          </a:p>
        </p:txBody>
      </p:sp>
      <p:sp>
        <p:nvSpPr>
          <p:cNvPr id="4" name="Slide Number Placeholder 3"/>
          <p:cNvSpPr>
            <a:spLocks noGrp="1"/>
          </p:cNvSpPr>
          <p:nvPr>
            <p:ph type="sldNum" sz="quarter" idx="5"/>
          </p:nvPr>
        </p:nvSpPr>
        <p:spPr/>
        <p:txBody>
          <a:bodyPr/>
          <a:lstStyle/>
          <a:p>
            <a:fld id="{5BFEAE42-E3FE-4405-B7FC-4425D05B92A0}" type="slidenum">
              <a:rPr lang="en-US" smtClean="0"/>
              <a:pPr/>
              <a:t>12</a:t>
            </a:fld>
            <a:endParaRPr lang="en-US" dirty="0"/>
          </a:p>
        </p:txBody>
      </p:sp>
    </p:spTree>
    <p:extLst>
      <p:ext uri="{BB962C8B-B14F-4D97-AF65-F5344CB8AC3E}">
        <p14:creationId xmlns:p14="http://schemas.microsoft.com/office/powerpoint/2010/main" val="9482481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FEAE42-E3FE-4405-B7FC-4425D05B92A0}" type="slidenum">
              <a:rPr lang="en-US" smtClean="0"/>
              <a:pPr/>
              <a:t>13</a:t>
            </a:fld>
            <a:endParaRPr lang="en-US" dirty="0"/>
          </a:p>
        </p:txBody>
      </p:sp>
    </p:spTree>
    <p:extLst>
      <p:ext uri="{BB962C8B-B14F-4D97-AF65-F5344CB8AC3E}">
        <p14:creationId xmlns:p14="http://schemas.microsoft.com/office/powerpoint/2010/main" val="33158351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hyperlink" Target="https://hpe.kadanza.com/kadanza/photography/ppt-title-images/#/overview" TargetMode="External"/><Relationship Id="rId4" Type="http://schemas.openxmlformats.org/officeDocument/2006/relationships/image" Target="../media/image2.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with Dark Picture">
    <p:bg>
      <p:bgPr>
        <a:solidFill>
          <a:schemeClr val="tx1"/>
        </a:solidFill>
        <a:effectLst/>
      </p:bgPr>
    </p:bg>
    <p:spTree>
      <p:nvGrpSpPr>
        <p:cNvPr id="1" name=""/>
        <p:cNvGrpSpPr/>
        <p:nvPr/>
      </p:nvGrpSpPr>
      <p:grpSpPr>
        <a:xfrm>
          <a:off x="0" y="0"/>
          <a:ext cx="0" cy="0"/>
          <a:chOff x="0" y="0"/>
          <a:chExt cx="0" cy="0"/>
        </a:xfrm>
      </p:grpSpPr>
      <p:grpSp>
        <p:nvGrpSpPr>
          <p:cNvPr id="9" name="Group 8"/>
          <p:cNvGrpSpPr>
            <a:grpSpLocks noChangeAspect="1"/>
          </p:cNvGrpSpPr>
          <p:nvPr userDrawn="1"/>
        </p:nvGrpSpPr>
        <p:grpSpPr>
          <a:xfrm>
            <a:off x="393523" y="381956"/>
            <a:ext cx="2218745" cy="893759"/>
            <a:chOff x="3578225" y="1146175"/>
            <a:chExt cx="5038725" cy="2111375"/>
          </a:xfrm>
        </p:grpSpPr>
        <p:sp>
          <p:nvSpPr>
            <p:cNvPr id="13"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latin typeface="MetricHPE Black" panose="020B0A03030202060203" pitchFamily="34" charset="0"/>
              </a:endParaRPr>
            </a:p>
          </p:txBody>
        </p:sp>
        <p:sp>
          <p:nvSpPr>
            <p:cNvPr id="14" name="Freeform 6"/>
            <p:cNvSpPr>
              <a:spLocks noEditPoints="1"/>
            </p:cNvSpPr>
            <p:nvPr/>
          </p:nvSpPr>
          <p:spPr bwMode="auto">
            <a:xfrm>
              <a:off x="3578225" y="1968501"/>
              <a:ext cx="5038725" cy="1289049"/>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latin typeface="MetricHPE Black" panose="020B0A03030202060203" pitchFamily="34" charset="0"/>
              </a:endParaRPr>
            </a:p>
          </p:txBody>
        </p:sp>
      </p:grpSp>
      <p:sp>
        <p:nvSpPr>
          <p:cNvPr id="15" name="Title 4"/>
          <p:cNvSpPr>
            <a:spLocks noGrp="1"/>
          </p:cNvSpPr>
          <p:nvPr>
            <p:ph type="title" hasCustomPrompt="1"/>
          </p:nvPr>
        </p:nvSpPr>
        <p:spPr>
          <a:xfrm>
            <a:off x="379647" y="1869197"/>
            <a:ext cx="11423555" cy="1905000"/>
          </a:xfrm>
        </p:spPr>
        <p:txBody>
          <a:bodyPr anchor="b"/>
          <a:lstStyle>
            <a:lvl1pPr>
              <a:lnSpc>
                <a:spcPct val="80000"/>
              </a:lnSpc>
              <a:defRPr sz="4400">
                <a:solidFill>
                  <a:schemeClr val="bg1"/>
                </a:solidFill>
              </a:defRPr>
            </a:lvl1pPr>
          </a:lstStyle>
          <a:p>
            <a:r>
              <a:rPr lang="en-US" dirty="0"/>
              <a:t>Click to edit</a:t>
            </a:r>
            <a:br>
              <a:rPr lang="en-US" dirty="0"/>
            </a:br>
            <a:r>
              <a:rPr lang="en-US" dirty="0"/>
              <a:t>master title style</a:t>
            </a:r>
            <a:endParaRPr dirty="0"/>
          </a:p>
        </p:txBody>
      </p:sp>
      <p:sp>
        <p:nvSpPr>
          <p:cNvPr id="16" name="Subtitle 2"/>
          <p:cNvSpPr>
            <a:spLocks noGrp="1"/>
          </p:cNvSpPr>
          <p:nvPr>
            <p:ph type="subTitle" idx="1" hasCustomPrompt="1"/>
          </p:nvPr>
        </p:nvSpPr>
        <p:spPr>
          <a:xfrm>
            <a:off x="379647" y="4133088"/>
            <a:ext cx="8229600" cy="438912"/>
          </a:xfrm>
        </p:spPr>
        <p:txBody>
          <a:bodyPr>
            <a:noAutofit/>
          </a:bodyPr>
          <a:lstStyle>
            <a:lvl1pPr marL="0" indent="0" algn="l">
              <a:spcBef>
                <a:spcPts val="0"/>
              </a:spcBef>
              <a:buNone/>
              <a:defRPr sz="3000">
                <a:solidFill>
                  <a:schemeClr val="bg1"/>
                </a:solidFill>
                <a:latin typeface="MetricHPE Light" panose="020B030303020206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Speaker name and title</a:t>
            </a:r>
            <a:endParaRPr dirty="0"/>
          </a:p>
        </p:txBody>
      </p:sp>
      <p:sp>
        <p:nvSpPr>
          <p:cNvPr id="17" name="Text Placeholder 7"/>
          <p:cNvSpPr>
            <a:spLocks noGrp="1"/>
          </p:cNvSpPr>
          <p:nvPr>
            <p:ph type="body" sz="quarter" idx="13" hasCustomPrompt="1"/>
          </p:nvPr>
        </p:nvSpPr>
        <p:spPr>
          <a:xfrm>
            <a:off x="379647" y="4577983"/>
            <a:ext cx="5489578" cy="339214"/>
          </a:xfrm>
        </p:spPr>
        <p:txBody>
          <a:bodyPr>
            <a:noAutofit/>
          </a:bodyPr>
          <a:lstStyle>
            <a:lvl1pPr marL="0" indent="0">
              <a:spcBef>
                <a:spcPts val="0"/>
              </a:spcBef>
              <a:buNone/>
              <a:defRPr sz="2000" baseline="0">
                <a:solidFill>
                  <a:schemeClr val="bg1"/>
                </a:solidFill>
                <a:latin typeface="MetricHPE Light" panose="020B0303030202060203" pitchFamily="34" charset="0"/>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lang="en-US" dirty="0"/>
              <a:t>Month day, year</a:t>
            </a:r>
            <a:endParaRPr dirty="0"/>
          </a:p>
        </p:txBody>
      </p:sp>
      <p:sp>
        <p:nvSpPr>
          <p:cNvPr id="18" name="Rectangle 17"/>
          <p:cNvSpPr/>
          <p:nvPr userDrawn="1"/>
        </p:nvSpPr>
        <p:spPr>
          <a:xfrm>
            <a:off x="379647" y="3890957"/>
            <a:ext cx="530283"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Light" panose="020B0303030202060203" pitchFamily="34" charset="0"/>
            </a:endParaRPr>
          </a:p>
        </p:txBody>
      </p:sp>
    </p:spTree>
    <p:extLst>
      <p:ext uri="{BB962C8B-B14F-4D97-AF65-F5344CB8AC3E}">
        <p14:creationId xmlns:p14="http://schemas.microsoft.com/office/powerpoint/2010/main" val="1753192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379648" y="3262296"/>
            <a:ext cx="8522208" cy="499365"/>
          </a:xfrm>
        </p:spPr>
        <p:txBody>
          <a:bodyPr anchor="b" anchorCtr="0"/>
          <a:lstStyle>
            <a:lvl1pPr marL="219456" indent="-219456">
              <a:defRPr sz="4400" cap="none" baseline="0">
                <a:latin typeface="MetricHPE Semibold" panose="020B0703030202060203" pitchFamily="34" charset="0"/>
              </a:defRPr>
            </a:lvl1pPr>
          </a:lstStyle>
          <a:p>
            <a:r>
              <a:rPr lang="en-US" dirty="0"/>
              <a:t>“Click to add quote here. Type quotation marks before and after text.”</a:t>
            </a:r>
          </a:p>
        </p:txBody>
      </p:sp>
      <p:sp>
        <p:nvSpPr>
          <p:cNvPr id="12" name="Text Placeholder 9"/>
          <p:cNvSpPr>
            <a:spLocks noGrp="1"/>
          </p:cNvSpPr>
          <p:nvPr>
            <p:ph type="body" sz="quarter" idx="14" hasCustomPrompt="1"/>
          </p:nvPr>
        </p:nvSpPr>
        <p:spPr>
          <a:xfrm>
            <a:off x="608247" y="3989508"/>
            <a:ext cx="8228011" cy="533400"/>
          </a:xfrm>
        </p:spPr>
        <p:txBody>
          <a:bodyPr>
            <a:noAutofit/>
          </a:bodyPr>
          <a:lstStyle>
            <a:lvl1pPr marL="0" indent="0">
              <a:spcBef>
                <a:spcPts val="0"/>
              </a:spcBef>
              <a:buFontTx/>
              <a:buNone/>
              <a:defRPr sz="2400">
                <a:latin typeface="MetricHPE Light" panose="020B0303030202060203" pitchFamily="34" charset="0"/>
              </a:defRPr>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dirty="0"/>
              <a:t>Click to add quoted person’s name, title, company</a:t>
            </a:r>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2" name="Footer Placeholder 1"/>
          <p:cNvSpPr>
            <a:spLocks noGrp="1"/>
          </p:cNvSpPr>
          <p:nvPr>
            <p:ph type="ftr" sz="quarter" idx="15"/>
          </p:nvPr>
        </p:nvSpPr>
        <p:spPr/>
        <p:txBody>
          <a:bodyPr/>
          <a:lstStyle>
            <a:lvl1pPr>
              <a:defRPr>
                <a:latin typeface="MetricHPE Light" panose="020B0303030202060203" pitchFamily="34" charset="0"/>
              </a:defRPr>
            </a:lvl1pPr>
          </a:lstStyle>
          <a:p>
            <a:r>
              <a:rPr lang="en-US" dirty="0"/>
              <a:t>Confidential</a:t>
            </a:r>
          </a:p>
        </p:txBody>
      </p:sp>
      <p:sp>
        <p:nvSpPr>
          <p:cNvPr id="3" name="Slide Number Placeholder 2"/>
          <p:cNvSpPr>
            <a:spLocks noGrp="1"/>
          </p:cNvSpPr>
          <p:nvPr>
            <p:ph type="sldNum" sz="quarter" idx="16"/>
          </p:nvPr>
        </p:nvSpPr>
        <p:spPr/>
        <p:txBody>
          <a:bodyPr/>
          <a:lstStyle>
            <a:lvl1pPr>
              <a:defRPr>
                <a:latin typeface="MetricHPE Light" panose="020B03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Tree>
    <p:extLst>
      <p:ext uri="{BB962C8B-B14F-4D97-AF65-F5344CB8AC3E}">
        <p14:creationId xmlns:p14="http://schemas.microsoft.com/office/powerpoint/2010/main" val="432345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late Quote">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379648" y="3262296"/>
            <a:ext cx="8522208" cy="499365"/>
          </a:xfrm>
        </p:spPr>
        <p:txBody>
          <a:bodyPr anchor="b" anchorCtr="0"/>
          <a:lstStyle>
            <a:lvl1pPr marL="219456" indent="-219456">
              <a:defRPr sz="4400" cap="none" baseline="0">
                <a:latin typeface="MetricHPE Semibold" panose="020B0703030202060203" pitchFamily="34" charset="0"/>
              </a:defRPr>
            </a:lvl1pPr>
          </a:lstStyle>
          <a:p>
            <a:r>
              <a:rPr lang="en-US" dirty="0"/>
              <a:t>“Click to add quote here. Type quotation marks before and after text.”</a:t>
            </a:r>
          </a:p>
        </p:txBody>
      </p:sp>
      <p:sp>
        <p:nvSpPr>
          <p:cNvPr id="12" name="Text Placeholder 9"/>
          <p:cNvSpPr>
            <a:spLocks noGrp="1"/>
          </p:cNvSpPr>
          <p:nvPr>
            <p:ph type="body" sz="quarter" idx="14" hasCustomPrompt="1"/>
          </p:nvPr>
        </p:nvSpPr>
        <p:spPr>
          <a:xfrm>
            <a:off x="608247" y="3989508"/>
            <a:ext cx="8228011" cy="533400"/>
          </a:xfrm>
        </p:spPr>
        <p:txBody>
          <a:bodyPr>
            <a:noAutofit/>
          </a:bodyPr>
          <a:lstStyle>
            <a:lvl1pPr marL="0" indent="0">
              <a:spcBef>
                <a:spcPts val="0"/>
              </a:spcBef>
              <a:buFontTx/>
              <a:buNone/>
              <a:defRPr sz="2400">
                <a:latin typeface="MetricHPE Light" panose="020B0303030202060203" pitchFamily="34" charset="0"/>
              </a:defRPr>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dirty="0"/>
              <a:t>Click to add quoted person’s name, title, company</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2" name="Footer Placeholder 1"/>
          <p:cNvSpPr>
            <a:spLocks noGrp="1"/>
          </p:cNvSpPr>
          <p:nvPr>
            <p:ph type="ftr" sz="quarter" idx="15"/>
          </p:nvPr>
        </p:nvSpPr>
        <p:spPr/>
        <p:txBody>
          <a:bodyPr/>
          <a:lstStyle>
            <a:lvl1pPr>
              <a:defRPr>
                <a:latin typeface="MetricHPE Light" panose="020B0303030202060203" pitchFamily="34" charset="0"/>
              </a:defRPr>
            </a:lvl1pPr>
          </a:lstStyle>
          <a:p>
            <a:r>
              <a:rPr lang="en-US" dirty="0"/>
              <a:t>Confidential</a:t>
            </a:r>
          </a:p>
        </p:txBody>
      </p:sp>
      <p:sp>
        <p:nvSpPr>
          <p:cNvPr id="3" name="Slide Number Placeholder 2"/>
          <p:cNvSpPr>
            <a:spLocks noGrp="1"/>
          </p:cNvSpPr>
          <p:nvPr>
            <p:ph type="sldNum" sz="quarter" idx="16"/>
          </p:nvPr>
        </p:nvSpPr>
        <p:spPr/>
        <p:txBody>
          <a:bodyPr/>
          <a:lstStyle>
            <a:lvl1pPr>
              <a:defRPr>
                <a:latin typeface="MetricHPE Light" panose="020B03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Tree>
    <p:extLst>
      <p:ext uri="{BB962C8B-B14F-4D97-AF65-F5344CB8AC3E}">
        <p14:creationId xmlns:p14="http://schemas.microsoft.com/office/powerpoint/2010/main" val="2969749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389696" y="387449"/>
            <a:ext cx="11421304" cy="427036"/>
          </a:xfrm>
        </p:spPr>
        <p:txBody>
          <a:bodyPr/>
          <a:lstStyle>
            <a:lvl1pPr>
              <a:defRPr sz="2800"/>
            </a:lvl1pPr>
          </a:lstStyle>
          <a:p>
            <a:r>
              <a:rPr lang="en-US" dirty="0"/>
              <a:t>Click to add one-line title</a:t>
            </a:r>
          </a:p>
        </p:txBody>
      </p:sp>
      <p:sp>
        <p:nvSpPr>
          <p:cNvPr id="17" name="Rectangle 16"/>
          <p:cNvSpPr/>
          <p:nvPr userDrawn="1"/>
        </p:nvSpPr>
        <p:spPr>
          <a:xfrm>
            <a:off x="385100" y="84388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Light" panose="020B0303030202060203" pitchFamily="34" charset="0"/>
            </a:endParaRPr>
          </a:p>
        </p:txBody>
      </p:sp>
      <p:sp>
        <p:nvSpPr>
          <p:cNvPr id="5" name="Text Placeholder 4"/>
          <p:cNvSpPr>
            <a:spLocks noGrp="1"/>
          </p:cNvSpPr>
          <p:nvPr>
            <p:ph type="body" sz="quarter" idx="17"/>
          </p:nvPr>
        </p:nvSpPr>
        <p:spPr>
          <a:xfrm>
            <a:off x="388938" y="1018211"/>
            <a:ext cx="11422062" cy="5077790"/>
          </a:xfrm>
        </p:spPr>
        <p:txBody>
          <a:bodyPr/>
          <a:lstStyle>
            <a:lvl1pPr>
              <a:defRPr>
                <a:latin typeface="MetricHPE Light" panose="020B0303030202060203" pitchFamily="34" charset="0"/>
              </a:defRPr>
            </a:lvl1pPr>
            <a:lvl2pPr>
              <a:defRPr>
                <a:latin typeface="MetricHPE Light" panose="020B0303030202060203" pitchFamily="34" charset="0"/>
              </a:defRPr>
            </a:lvl2pPr>
            <a:lvl3pPr>
              <a:defRPr>
                <a:latin typeface="MetricHPE Light" panose="020B0303030202060203" pitchFamily="34" charset="0"/>
              </a:defRPr>
            </a:lvl3pPr>
            <a:lvl4pPr>
              <a:defRPr>
                <a:latin typeface="MetricHPE Light" panose="020B0303030202060203" pitchFamily="34" charset="0"/>
              </a:defRPr>
            </a:lvl4pPr>
            <a:lvl5pPr>
              <a:defRPr>
                <a:latin typeface="MetricHPE Light" panose="020B03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23" name="Picture 2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2" name="Footer Placeholder 1"/>
          <p:cNvSpPr>
            <a:spLocks noGrp="1"/>
          </p:cNvSpPr>
          <p:nvPr>
            <p:ph type="ftr" sz="quarter" idx="18"/>
          </p:nvPr>
        </p:nvSpPr>
        <p:spPr/>
        <p:txBody>
          <a:bodyPr/>
          <a:lstStyle>
            <a:lvl1pPr>
              <a:defRPr>
                <a:latin typeface="MetricHPE Light" panose="020B0303030202060203" pitchFamily="34" charset="0"/>
              </a:defRPr>
            </a:lvl1pPr>
          </a:lstStyle>
          <a:p>
            <a:r>
              <a:rPr lang="en-US" dirty="0"/>
              <a:t>Confidential</a:t>
            </a:r>
          </a:p>
        </p:txBody>
      </p:sp>
      <p:sp>
        <p:nvSpPr>
          <p:cNvPr id="3" name="Slide Number Placeholder 2"/>
          <p:cNvSpPr>
            <a:spLocks noGrp="1"/>
          </p:cNvSpPr>
          <p:nvPr>
            <p:ph type="sldNum" sz="quarter" idx="19"/>
          </p:nvPr>
        </p:nvSpPr>
        <p:spPr/>
        <p:txBody>
          <a:bodyPr/>
          <a:lstStyle>
            <a:lvl1pPr>
              <a:defRPr>
                <a:latin typeface="MetricHPE Light" panose="020B03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Tree>
    <p:extLst>
      <p:ext uri="{BB962C8B-B14F-4D97-AF65-F5344CB8AC3E}">
        <p14:creationId xmlns:p14="http://schemas.microsoft.com/office/powerpoint/2010/main" val="2755291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389696" y="776493"/>
            <a:ext cx="11421304" cy="381000"/>
          </a:xfrm>
        </p:spPr>
        <p:txBody>
          <a:bodyPr>
            <a:noAutofit/>
          </a:bodyPr>
          <a:lstStyle>
            <a:lvl1pPr marL="0" indent="0">
              <a:spcBef>
                <a:spcPts val="0"/>
              </a:spcBef>
              <a:buNone/>
              <a:defRPr sz="2200" baseline="0">
                <a:latin typeface="MetricHPE Light" panose="020B0303030202060203" pitchFamily="34" charset="0"/>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dirty="0"/>
              <a:t>Click to add one-line subtitle</a:t>
            </a:r>
          </a:p>
        </p:txBody>
      </p:sp>
      <p:sp>
        <p:nvSpPr>
          <p:cNvPr id="9" name="Title 1"/>
          <p:cNvSpPr>
            <a:spLocks noGrp="1"/>
          </p:cNvSpPr>
          <p:nvPr>
            <p:ph type="title" hasCustomPrompt="1"/>
          </p:nvPr>
        </p:nvSpPr>
        <p:spPr>
          <a:xfrm>
            <a:off x="389696" y="387449"/>
            <a:ext cx="11421304" cy="427036"/>
          </a:xfrm>
        </p:spPr>
        <p:txBody>
          <a:bodyPr/>
          <a:lstStyle>
            <a:lvl1pPr>
              <a:defRPr sz="2800"/>
            </a:lvl1pPr>
          </a:lstStyle>
          <a:p>
            <a:r>
              <a:rPr lang="en-US" dirty="0"/>
              <a:t>Click to add one-line title</a:t>
            </a:r>
          </a:p>
        </p:txBody>
      </p:sp>
      <p:sp>
        <p:nvSpPr>
          <p:cNvPr id="10" name="Rectangle 9"/>
          <p:cNvSpPr/>
          <p:nvPr userDrawn="1"/>
        </p:nvSpPr>
        <p:spPr>
          <a:xfrm>
            <a:off x="385100" y="118949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Light" panose="020B0303030202060203" pitchFamily="34" charset="0"/>
            </a:endParaRPr>
          </a:p>
        </p:txBody>
      </p:sp>
      <p:sp>
        <p:nvSpPr>
          <p:cNvPr id="14" name="Text Placeholder 4"/>
          <p:cNvSpPr>
            <a:spLocks noGrp="1"/>
          </p:cNvSpPr>
          <p:nvPr>
            <p:ph type="body" sz="quarter" idx="17"/>
          </p:nvPr>
        </p:nvSpPr>
        <p:spPr>
          <a:xfrm>
            <a:off x="389696" y="1363331"/>
            <a:ext cx="11430000" cy="4732669"/>
          </a:xfrm>
        </p:spPr>
        <p:txBody>
          <a:bodyPr/>
          <a:lstStyle>
            <a:lvl1pPr>
              <a:defRPr>
                <a:latin typeface="MetricHPE Light" panose="020B0303030202060203" pitchFamily="34" charset="0"/>
              </a:defRPr>
            </a:lvl1pPr>
            <a:lvl2pPr>
              <a:defRPr>
                <a:latin typeface="MetricHPE Light" panose="020B0303030202060203" pitchFamily="34" charset="0"/>
              </a:defRPr>
            </a:lvl2pPr>
            <a:lvl3pPr>
              <a:defRPr>
                <a:latin typeface="MetricHPE Light" panose="020B0303030202060203" pitchFamily="34" charset="0"/>
              </a:defRPr>
            </a:lvl3pPr>
            <a:lvl4pPr>
              <a:defRPr>
                <a:latin typeface="MetricHPE Light" panose="020B0303030202060203" pitchFamily="34" charset="0"/>
              </a:defRPr>
            </a:lvl4pPr>
            <a:lvl5pPr>
              <a:defRPr>
                <a:latin typeface="MetricHPE Light" panose="020B03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8" name="Picture 17"/>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2" name="Footer Placeholder 1"/>
          <p:cNvSpPr>
            <a:spLocks noGrp="1"/>
          </p:cNvSpPr>
          <p:nvPr>
            <p:ph type="ftr" sz="quarter" idx="18"/>
          </p:nvPr>
        </p:nvSpPr>
        <p:spPr/>
        <p:txBody>
          <a:bodyPr/>
          <a:lstStyle>
            <a:lvl1pPr>
              <a:defRPr>
                <a:latin typeface="MetricHPE Light" panose="020B0303030202060203" pitchFamily="34" charset="0"/>
              </a:defRPr>
            </a:lvl1pPr>
          </a:lstStyle>
          <a:p>
            <a:r>
              <a:rPr lang="en-US" dirty="0"/>
              <a:t>Confidential</a:t>
            </a:r>
          </a:p>
        </p:txBody>
      </p:sp>
      <p:sp>
        <p:nvSpPr>
          <p:cNvPr id="3" name="Slide Number Placeholder 2"/>
          <p:cNvSpPr>
            <a:spLocks noGrp="1"/>
          </p:cNvSpPr>
          <p:nvPr>
            <p:ph type="sldNum" sz="quarter" idx="19"/>
          </p:nvPr>
        </p:nvSpPr>
        <p:spPr/>
        <p:txBody>
          <a:bodyPr/>
          <a:lstStyle>
            <a:lvl1pPr>
              <a:defRPr>
                <a:latin typeface="MetricHPE Light" panose="020B03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Tree>
    <p:extLst>
      <p:ext uri="{BB962C8B-B14F-4D97-AF65-F5344CB8AC3E}">
        <p14:creationId xmlns:p14="http://schemas.microsoft.com/office/powerpoint/2010/main" val="430616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ubtitle, Heading and Content">
    <p:spTree>
      <p:nvGrpSpPr>
        <p:cNvPr id="1" name=""/>
        <p:cNvGrpSpPr/>
        <p:nvPr/>
      </p:nvGrpSpPr>
      <p:grpSpPr>
        <a:xfrm>
          <a:off x="0" y="0"/>
          <a:ext cx="0" cy="0"/>
          <a:chOff x="0" y="0"/>
          <a:chExt cx="0" cy="0"/>
        </a:xfrm>
      </p:grpSpPr>
      <p:sp>
        <p:nvSpPr>
          <p:cNvPr id="10" name="Text Placeholder 7"/>
          <p:cNvSpPr>
            <a:spLocks noGrp="1"/>
          </p:cNvSpPr>
          <p:nvPr>
            <p:ph type="body" sz="quarter" idx="13" hasCustomPrompt="1"/>
          </p:nvPr>
        </p:nvSpPr>
        <p:spPr>
          <a:xfrm>
            <a:off x="389696" y="776493"/>
            <a:ext cx="11421304" cy="381000"/>
          </a:xfrm>
        </p:spPr>
        <p:txBody>
          <a:bodyPr>
            <a:noAutofit/>
          </a:bodyPr>
          <a:lstStyle>
            <a:lvl1pPr marL="0" indent="0">
              <a:spcBef>
                <a:spcPts val="0"/>
              </a:spcBef>
              <a:buNone/>
              <a:defRPr sz="2200" baseline="0">
                <a:latin typeface="MetricHPE Light" panose="020B0303030202060203" pitchFamily="34" charset="0"/>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dirty="0"/>
              <a:t>Click to add one-line subtitle</a:t>
            </a:r>
          </a:p>
        </p:txBody>
      </p:sp>
      <p:sp>
        <p:nvSpPr>
          <p:cNvPr id="11" name="Title 1"/>
          <p:cNvSpPr>
            <a:spLocks noGrp="1"/>
          </p:cNvSpPr>
          <p:nvPr>
            <p:ph type="title" hasCustomPrompt="1"/>
          </p:nvPr>
        </p:nvSpPr>
        <p:spPr>
          <a:xfrm>
            <a:off x="389696" y="387449"/>
            <a:ext cx="11421304" cy="427036"/>
          </a:xfrm>
        </p:spPr>
        <p:txBody>
          <a:bodyPr/>
          <a:lstStyle>
            <a:lvl1pPr>
              <a:defRPr sz="2800"/>
            </a:lvl1pPr>
          </a:lstStyle>
          <a:p>
            <a:r>
              <a:rPr lang="en-US" dirty="0"/>
              <a:t>Click to add one-line title</a:t>
            </a:r>
          </a:p>
        </p:txBody>
      </p:sp>
      <p:sp>
        <p:nvSpPr>
          <p:cNvPr id="12" name="Rectangle 11"/>
          <p:cNvSpPr/>
          <p:nvPr userDrawn="1"/>
        </p:nvSpPr>
        <p:spPr>
          <a:xfrm>
            <a:off x="385100" y="118949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Light" panose="020B0303030202060203" pitchFamily="34" charset="0"/>
            </a:endParaRPr>
          </a:p>
        </p:txBody>
      </p:sp>
      <p:sp>
        <p:nvSpPr>
          <p:cNvPr id="16" name="Text Placeholder 4"/>
          <p:cNvSpPr>
            <a:spLocks noGrp="1"/>
          </p:cNvSpPr>
          <p:nvPr>
            <p:ph type="body" sz="quarter" idx="17"/>
          </p:nvPr>
        </p:nvSpPr>
        <p:spPr>
          <a:xfrm>
            <a:off x="389696" y="1752066"/>
            <a:ext cx="11430000" cy="4343934"/>
          </a:xfrm>
        </p:spPr>
        <p:txBody>
          <a:bodyPr/>
          <a:lstStyle>
            <a:lvl1pPr>
              <a:defRPr>
                <a:latin typeface="MetricHPE Light" panose="020B0303030202060203" pitchFamily="34" charset="0"/>
              </a:defRPr>
            </a:lvl1pPr>
            <a:lvl2pPr>
              <a:defRPr>
                <a:latin typeface="MetricHPE Light" panose="020B0303030202060203" pitchFamily="34" charset="0"/>
              </a:defRPr>
            </a:lvl2pPr>
            <a:lvl3pPr>
              <a:defRPr>
                <a:latin typeface="MetricHPE Light" panose="020B0303030202060203" pitchFamily="34" charset="0"/>
              </a:defRPr>
            </a:lvl3pPr>
            <a:lvl4pPr>
              <a:defRPr>
                <a:latin typeface="MetricHPE Light" panose="020B0303030202060203" pitchFamily="34" charset="0"/>
              </a:defRPr>
            </a:lvl4pPr>
            <a:lvl5pPr>
              <a:defRPr>
                <a:latin typeface="MetricHPE Light" panose="020B03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7"/>
          <p:cNvSpPr>
            <a:spLocks noGrp="1"/>
          </p:cNvSpPr>
          <p:nvPr>
            <p:ph type="body" sz="quarter" idx="18" hasCustomPrompt="1"/>
          </p:nvPr>
        </p:nvSpPr>
        <p:spPr>
          <a:xfrm>
            <a:off x="389696" y="1369346"/>
            <a:ext cx="11421304" cy="381000"/>
          </a:xfrm>
        </p:spPr>
        <p:txBody>
          <a:bodyPr>
            <a:noAutofit/>
          </a:bodyPr>
          <a:lstStyle>
            <a:lvl1pPr marL="0" indent="0">
              <a:spcBef>
                <a:spcPts val="0"/>
              </a:spcBef>
              <a:buNone/>
              <a:defRPr sz="2000" baseline="0">
                <a:latin typeface="MetricHPE Semibold" panose="020B0703030202060203" pitchFamily="34" charset="0"/>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dirty="0"/>
              <a:t>Click to add one-line subtitle</a:t>
            </a:r>
          </a:p>
        </p:txBody>
      </p:sp>
      <p:pic>
        <p:nvPicPr>
          <p:cNvPr id="20" name="Picture 19"/>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2" name="Footer Placeholder 1"/>
          <p:cNvSpPr>
            <a:spLocks noGrp="1"/>
          </p:cNvSpPr>
          <p:nvPr>
            <p:ph type="ftr" sz="quarter" idx="19"/>
          </p:nvPr>
        </p:nvSpPr>
        <p:spPr/>
        <p:txBody>
          <a:bodyPr/>
          <a:lstStyle>
            <a:lvl1pPr>
              <a:defRPr>
                <a:latin typeface="MetricHPE Light" panose="020B0303030202060203" pitchFamily="34" charset="0"/>
              </a:defRPr>
            </a:lvl1pPr>
          </a:lstStyle>
          <a:p>
            <a:r>
              <a:rPr lang="en-US" dirty="0"/>
              <a:t>Confidential</a:t>
            </a:r>
          </a:p>
        </p:txBody>
      </p:sp>
      <p:sp>
        <p:nvSpPr>
          <p:cNvPr id="3" name="Slide Number Placeholder 2"/>
          <p:cNvSpPr>
            <a:spLocks noGrp="1"/>
          </p:cNvSpPr>
          <p:nvPr>
            <p:ph type="sldNum" sz="quarter" idx="20"/>
          </p:nvPr>
        </p:nvSpPr>
        <p:spPr/>
        <p:txBody>
          <a:bodyPr/>
          <a:lstStyle>
            <a:lvl1pPr>
              <a:defRPr>
                <a:latin typeface="MetricHPE Light" panose="020B03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Tree>
    <p:extLst>
      <p:ext uri="{BB962C8B-B14F-4D97-AF65-F5344CB8AC3E}">
        <p14:creationId xmlns:p14="http://schemas.microsoft.com/office/powerpoint/2010/main" val="570680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389696" y="387449"/>
            <a:ext cx="11421304" cy="427036"/>
          </a:xfrm>
        </p:spPr>
        <p:txBody>
          <a:bodyPr/>
          <a:lstStyle>
            <a:lvl1pPr>
              <a:defRPr sz="2800"/>
            </a:lvl1pPr>
          </a:lstStyle>
          <a:p>
            <a:r>
              <a:rPr lang="en-US" dirty="0"/>
              <a:t>Click to add one-line title</a:t>
            </a:r>
          </a:p>
        </p:txBody>
      </p:sp>
      <p:sp>
        <p:nvSpPr>
          <p:cNvPr id="8" name="Rectangle 7"/>
          <p:cNvSpPr/>
          <p:nvPr userDrawn="1"/>
        </p:nvSpPr>
        <p:spPr>
          <a:xfrm>
            <a:off x="385100" y="84388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Light" panose="020B0303030202060203" pitchFamily="34" charset="0"/>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2" name="Footer Placeholder 1"/>
          <p:cNvSpPr>
            <a:spLocks noGrp="1"/>
          </p:cNvSpPr>
          <p:nvPr>
            <p:ph type="ftr" sz="quarter" idx="10"/>
          </p:nvPr>
        </p:nvSpPr>
        <p:spPr/>
        <p:txBody>
          <a:bodyPr/>
          <a:lstStyle>
            <a:lvl1pPr>
              <a:defRPr>
                <a:latin typeface="MetricHPE Light" panose="020B0303030202060203" pitchFamily="34" charset="0"/>
              </a:defRPr>
            </a:lvl1pPr>
          </a:lstStyle>
          <a:p>
            <a:r>
              <a:rPr lang="en-US" dirty="0"/>
              <a:t>Confidential</a:t>
            </a:r>
          </a:p>
        </p:txBody>
      </p:sp>
      <p:sp>
        <p:nvSpPr>
          <p:cNvPr id="3" name="Slide Number Placeholder 2"/>
          <p:cNvSpPr>
            <a:spLocks noGrp="1"/>
          </p:cNvSpPr>
          <p:nvPr>
            <p:ph type="sldNum" sz="quarter" idx="11"/>
          </p:nvPr>
        </p:nvSpPr>
        <p:spPr/>
        <p:txBody>
          <a:bodyPr/>
          <a:lstStyle>
            <a:lvl1pPr>
              <a:defRPr>
                <a:latin typeface="MetricHPE Light" panose="020B03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Tree>
    <p:extLst>
      <p:ext uri="{BB962C8B-B14F-4D97-AF65-F5344CB8AC3E}">
        <p14:creationId xmlns:p14="http://schemas.microsoft.com/office/powerpoint/2010/main" val="649791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389696" y="776493"/>
            <a:ext cx="11421304" cy="381000"/>
          </a:xfrm>
        </p:spPr>
        <p:txBody>
          <a:bodyPr>
            <a:noAutofit/>
          </a:bodyPr>
          <a:lstStyle>
            <a:lvl1pPr marL="0" indent="0">
              <a:spcBef>
                <a:spcPts val="0"/>
              </a:spcBef>
              <a:buNone/>
              <a:defRPr sz="2200" baseline="0">
                <a:latin typeface="MetricHPE Light" panose="020B0303030202060203" pitchFamily="34" charset="0"/>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dirty="0"/>
              <a:t>Click to add one-line subtitle</a:t>
            </a:r>
          </a:p>
        </p:txBody>
      </p:sp>
      <p:sp>
        <p:nvSpPr>
          <p:cNvPr id="9" name="Title 1"/>
          <p:cNvSpPr>
            <a:spLocks noGrp="1"/>
          </p:cNvSpPr>
          <p:nvPr>
            <p:ph type="title" hasCustomPrompt="1"/>
          </p:nvPr>
        </p:nvSpPr>
        <p:spPr>
          <a:xfrm>
            <a:off x="389696" y="387449"/>
            <a:ext cx="11421304" cy="427036"/>
          </a:xfrm>
        </p:spPr>
        <p:txBody>
          <a:bodyPr/>
          <a:lstStyle>
            <a:lvl1pPr>
              <a:defRPr sz="2800"/>
            </a:lvl1pPr>
          </a:lstStyle>
          <a:p>
            <a:r>
              <a:rPr lang="en-US" dirty="0"/>
              <a:t>Click to add one-line title</a:t>
            </a:r>
          </a:p>
        </p:txBody>
      </p:sp>
      <p:sp>
        <p:nvSpPr>
          <p:cNvPr id="10" name="Rectangle 9"/>
          <p:cNvSpPr/>
          <p:nvPr userDrawn="1"/>
        </p:nvSpPr>
        <p:spPr>
          <a:xfrm>
            <a:off x="385100" y="118949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Light" panose="020B0303030202060203" pitchFamily="34" charset="0"/>
            </a:endParaRPr>
          </a:p>
        </p:txBody>
      </p:sp>
      <p:sp>
        <p:nvSpPr>
          <p:cNvPr id="11" name="Footer Placeholder 2"/>
          <p:cNvSpPr>
            <a:spLocks noGrp="1"/>
          </p:cNvSpPr>
          <p:nvPr>
            <p:ph type="ftr" sz="quarter" idx="15"/>
          </p:nvPr>
        </p:nvSpPr>
        <p:spPr>
          <a:xfrm>
            <a:off x="7088056" y="6336077"/>
            <a:ext cx="4114800" cy="220717"/>
          </a:xfrm>
        </p:spPr>
        <p:txBody>
          <a:bodyPr/>
          <a:lstStyle>
            <a:lvl1pPr>
              <a:defRPr>
                <a:latin typeface="MetricHPE Light" panose="020B0303030202060203" pitchFamily="34" charset="0"/>
              </a:defRPr>
            </a:lvl1pPr>
          </a:lstStyle>
          <a:p>
            <a:r>
              <a:rPr lang="en-US" dirty="0"/>
              <a:t>Confidential</a:t>
            </a:r>
          </a:p>
        </p:txBody>
      </p:sp>
      <p:sp>
        <p:nvSpPr>
          <p:cNvPr id="12" name="Slide Number Placeholder 3"/>
          <p:cNvSpPr>
            <a:spLocks noGrp="1"/>
          </p:cNvSpPr>
          <p:nvPr>
            <p:ph type="sldNum" sz="quarter" idx="16"/>
          </p:nvPr>
        </p:nvSpPr>
        <p:spPr>
          <a:xfrm>
            <a:off x="11202856" y="6301811"/>
            <a:ext cx="684344" cy="365125"/>
          </a:xfrm>
        </p:spPr>
        <p:txBody>
          <a:bodyPr/>
          <a:lstStyle>
            <a:lvl1pPr>
              <a:defRPr>
                <a:latin typeface="MetricHPE Light" panose="020B0303030202060203" pitchFamily="34" charset="0"/>
              </a:defRPr>
            </a:lvl1pPr>
          </a:lstStyle>
          <a:p>
            <a:pPr defTabSz="1088421">
              <a:buFontTx/>
              <a:buBlip>
                <a:blip r:embed="rId2"/>
              </a:buBlip>
            </a:pPr>
            <a:fld id="{104FC826-72BB-4AF1-BA01-A94F7396A7DC}" type="slidenum">
              <a:rPr lang="en-US" smtClean="0"/>
              <a:pPr defTabSz="1088421">
                <a:buFontTx/>
                <a:buBlip>
                  <a:blip r:embed="rId2"/>
                </a:buBlip>
              </a:pPr>
              <a:t>‹#›</a:t>
            </a:fld>
            <a:endParaRPr lang="en-US" dirty="0"/>
          </a:p>
        </p:txBody>
      </p:sp>
      <p:pic>
        <p:nvPicPr>
          <p:cNvPr id="14" name="Picture 13"/>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Tree>
    <p:extLst>
      <p:ext uri="{BB962C8B-B14F-4D97-AF65-F5344CB8AC3E}">
        <p14:creationId xmlns:p14="http://schemas.microsoft.com/office/powerpoint/2010/main" val="3129388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2"/>
          <p:cNvSpPr>
            <a:spLocks noGrp="1"/>
          </p:cNvSpPr>
          <p:nvPr>
            <p:ph type="ftr" sz="quarter" idx="15"/>
          </p:nvPr>
        </p:nvSpPr>
        <p:spPr>
          <a:xfrm>
            <a:off x="7088056" y="6336077"/>
            <a:ext cx="4114800" cy="220717"/>
          </a:xfrm>
        </p:spPr>
        <p:txBody>
          <a:bodyPr/>
          <a:lstStyle>
            <a:lvl1pPr>
              <a:defRPr>
                <a:latin typeface="MetricHPE Light" panose="020B0303030202060203" pitchFamily="34" charset="0"/>
              </a:defRPr>
            </a:lvl1pPr>
          </a:lstStyle>
          <a:p>
            <a:r>
              <a:rPr lang="en-US" dirty="0"/>
              <a:t>Confidential</a:t>
            </a:r>
          </a:p>
        </p:txBody>
      </p:sp>
      <p:sp>
        <p:nvSpPr>
          <p:cNvPr id="6" name="Slide Number Placeholder 3"/>
          <p:cNvSpPr>
            <a:spLocks noGrp="1"/>
          </p:cNvSpPr>
          <p:nvPr>
            <p:ph type="sldNum" sz="quarter" idx="16"/>
          </p:nvPr>
        </p:nvSpPr>
        <p:spPr>
          <a:xfrm>
            <a:off x="11202856" y="6301811"/>
            <a:ext cx="684344" cy="365125"/>
          </a:xfrm>
        </p:spPr>
        <p:txBody>
          <a:bodyPr/>
          <a:lstStyle>
            <a:lvl1pPr>
              <a:defRPr>
                <a:latin typeface="MetricHPE Light" panose="020B0303030202060203" pitchFamily="34" charset="0"/>
              </a:defRPr>
            </a:lvl1pPr>
          </a:lstStyle>
          <a:p>
            <a:pPr defTabSz="1088421">
              <a:buFontTx/>
              <a:buBlip>
                <a:blip r:embed="rId2"/>
              </a:buBlip>
            </a:pPr>
            <a:fld id="{104FC826-72BB-4AF1-BA01-A94F7396A7DC}" type="slidenum">
              <a:rPr lang="en-US" smtClean="0"/>
              <a:pPr defTabSz="1088421">
                <a:buFontTx/>
                <a:buBlip>
                  <a:blip r:embed="rId2"/>
                </a:buBlip>
              </a:pPr>
              <a:t>‹#›</a:t>
            </a:fld>
            <a:endParaRPr lang="en-US" dirty="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Tree>
    <p:extLst>
      <p:ext uri="{BB962C8B-B14F-4D97-AF65-F5344CB8AC3E}">
        <p14:creationId xmlns:p14="http://schemas.microsoft.com/office/powerpoint/2010/main" val="2365925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389696" y="387449"/>
            <a:ext cx="11421304" cy="427036"/>
          </a:xfrm>
        </p:spPr>
        <p:txBody>
          <a:bodyPr/>
          <a:lstStyle>
            <a:lvl1pPr>
              <a:defRPr sz="2800"/>
            </a:lvl1pPr>
          </a:lstStyle>
          <a:p>
            <a:r>
              <a:rPr lang="en-US" dirty="0"/>
              <a:t>Click to add one-line title</a:t>
            </a:r>
          </a:p>
        </p:txBody>
      </p:sp>
      <p:sp>
        <p:nvSpPr>
          <p:cNvPr id="9" name="Rectangle 8"/>
          <p:cNvSpPr/>
          <p:nvPr userDrawn="1"/>
        </p:nvSpPr>
        <p:spPr>
          <a:xfrm>
            <a:off x="385100" y="84388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Light" panose="020B0303030202060203" pitchFamily="34" charset="0"/>
            </a:endParaRPr>
          </a:p>
        </p:txBody>
      </p:sp>
      <p:sp>
        <p:nvSpPr>
          <p:cNvPr id="15" name="Content Placeholder 14"/>
          <p:cNvSpPr>
            <a:spLocks noGrp="1"/>
          </p:cNvSpPr>
          <p:nvPr>
            <p:ph sz="quarter" idx="17"/>
          </p:nvPr>
        </p:nvSpPr>
        <p:spPr>
          <a:xfrm>
            <a:off x="385100" y="1014413"/>
            <a:ext cx="5422392" cy="5081587"/>
          </a:xfrm>
        </p:spPr>
        <p:txBody>
          <a:bodyPr/>
          <a:lstStyle>
            <a:lvl1pPr>
              <a:defRPr>
                <a:latin typeface="MetricHPE Light" panose="020B0303030202060203" pitchFamily="34" charset="0"/>
              </a:defRPr>
            </a:lvl1pPr>
            <a:lvl2pPr>
              <a:defRPr>
                <a:latin typeface="MetricHPE Light" panose="020B0303030202060203" pitchFamily="34" charset="0"/>
              </a:defRPr>
            </a:lvl2pPr>
            <a:lvl3pPr>
              <a:defRPr>
                <a:latin typeface="MetricHPE Light" panose="020B0303030202060203" pitchFamily="34" charset="0"/>
              </a:defRPr>
            </a:lvl3pPr>
            <a:lvl4pPr>
              <a:defRPr>
                <a:latin typeface="MetricHPE Light" panose="020B0303030202060203" pitchFamily="34" charset="0"/>
              </a:defRPr>
            </a:lvl4pPr>
            <a:lvl5pPr>
              <a:defRPr>
                <a:latin typeface="MetricHPE Light" panose="020B03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14"/>
          <p:cNvSpPr>
            <a:spLocks noGrp="1"/>
          </p:cNvSpPr>
          <p:nvPr>
            <p:ph sz="quarter" idx="18"/>
          </p:nvPr>
        </p:nvSpPr>
        <p:spPr>
          <a:xfrm>
            <a:off x="6388608" y="1014413"/>
            <a:ext cx="5422392" cy="5081587"/>
          </a:xfrm>
        </p:spPr>
        <p:txBody>
          <a:bodyPr/>
          <a:lstStyle>
            <a:lvl1pPr>
              <a:defRPr>
                <a:latin typeface="MetricHPE Light" panose="020B0303030202060203" pitchFamily="34" charset="0"/>
              </a:defRPr>
            </a:lvl1pPr>
            <a:lvl2pPr>
              <a:defRPr>
                <a:latin typeface="MetricHPE Light" panose="020B0303030202060203" pitchFamily="34" charset="0"/>
              </a:defRPr>
            </a:lvl2pPr>
            <a:lvl3pPr>
              <a:defRPr>
                <a:latin typeface="MetricHPE Light" panose="020B0303030202060203" pitchFamily="34" charset="0"/>
              </a:defRPr>
            </a:lvl3pPr>
            <a:lvl4pPr>
              <a:defRPr>
                <a:latin typeface="MetricHPE Light" panose="020B0303030202060203" pitchFamily="34" charset="0"/>
              </a:defRPr>
            </a:lvl4pPr>
            <a:lvl5pPr>
              <a:defRPr>
                <a:latin typeface="MetricHPE Light" panose="020B03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7" name="Picture 16"/>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2" name="Footer Placeholder 1"/>
          <p:cNvSpPr>
            <a:spLocks noGrp="1"/>
          </p:cNvSpPr>
          <p:nvPr>
            <p:ph type="ftr" sz="quarter" idx="19"/>
          </p:nvPr>
        </p:nvSpPr>
        <p:spPr/>
        <p:txBody>
          <a:bodyPr/>
          <a:lstStyle>
            <a:lvl1pPr>
              <a:defRPr>
                <a:latin typeface="MetricHPE Light" panose="020B0303030202060203" pitchFamily="34" charset="0"/>
              </a:defRPr>
            </a:lvl1pPr>
          </a:lstStyle>
          <a:p>
            <a:r>
              <a:rPr lang="en-US" dirty="0"/>
              <a:t>Confidential</a:t>
            </a:r>
          </a:p>
        </p:txBody>
      </p:sp>
      <p:sp>
        <p:nvSpPr>
          <p:cNvPr id="3" name="Slide Number Placeholder 2"/>
          <p:cNvSpPr>
            <a:spLocks noGrp="1"/>
          </p:cNvSpPr>
          <p:nvPr>
            <p:ph type="sldNum" sz="quarter" idx="20"/>
          </p:nvPr>
        </p:nvSpPr>
        <p:spPr/>
        <p:txBody>
          <a:bodyPr/>
          <a:lstStyle>
            <a:lvl1pPr>
              <a:defRPr>
                <a:latin typeface="MetricHPE Light" panose="020B03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Tree>
    <p:extLst>
      <p:ext uri="{BB962C8B-B14F-4D97-AF65-F5344CB8AC3E}">
        <p14:creationId xmlns:p14="http://schemas.microsoft.com/office/powerpoint/2010/main" val="4183249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ntent and Headings">
    <p:spTree>
      <p:nvGrpSpPr>
        <p:cNvPr id="1" name=""/>
        <p:cNvGrpSpPr/>
        <p:nvPr/>
      </p:nvGrpSpPr>
      <p:grpSpPr>
        <a:xfrm>
          <a:off x="0" y="0"/>
          <a:ext cx="0" cy="0"/>
          <a:chOff x="0" y="0"/>
          <a:chExt cx="0" cy="0"/>
        </a:xfrm>
      </p:grpSpPr>
      <p:sp>
        <p:nvSpPr>
          <p:cNvPr id="17" name="Title 1"/>
          <p:cNvSpPr>
            <a:spLocks noGrp="1"/>
          </p:cNvSpPr>
          <p:nvPr>
            <p:ph type="title" hasCustomPrompt="1"/>
          </p:nvPr>
        </p:nvSpPr>
        <p:spPr>
          <a:xfrm>
            <a:off x="389696" y="387449"/>
            <a:ext cx="11421304" cy="427036"/>
          </a:xfrm>
        </p:spPr>
        <p:txBody>
          <a:bodyPr/>
          <a:lstStyle>
            <a:lvl1pPr>
              <a:defRPr sz="2800"/>
            </a:lvl1pPr>
          </a:lstStyle>
          <a:p>
            <a:r>
              <a:rPr lang="en-US" dirty="0"/>
              <a:t>Click to add one-line title</a:t>
            </a:r>
          </a:p>
        </p:txBody>
      </p:sp>
      <p:sp>
        <p:nvSpPr>
          <p:cNvPr id="18" name="Rectangle 17"/>
          <p:cNvSpPr/>
          <p:nvPr userDrawn="1"/>
        </p:nvSpPr>
        <p:spPr>
          <a:xfrm>
            <a:off x="385100" y="84388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Light" panose="020B0303030202060203" pitchFamily="34" charset="0"/>
            </a:endParaRPr>
          </a:p>
        </p:txBody>
      </p:sp>
      <p:sp>
        <p:nvSpPr>
          <p:cNvPr id="22" name="Content Placeholder 14"/>
          <p:cNvSpPr>
            <a:spLocks noGrp="1"/>
          </p:cNvSpPr>
          <p:nvPr>
            <p:ph sz="quarter" idx="17"/>
          </p:nvPr>
        </p:nvSpPr>
        <p:spPr>
          <a:xfrm>
            <a:off x="385100" y="1395413"/>
            <a:ext cx="5422392" cy="4700587"/>
          </a:xfrm>
        </p:spPr>
        <p:txBody>
          <a:bodyPr/>
          <a:lstStyle>
            <a:lvl1pPr>
              <a:defRPr>
                <a:latin typeface="MetricHPE Light" panose="020B0303030202060203" pitchFamily="34" charset="0"/>
              </a:defRPr>
            </a:lvl1pPr>
            <a:lvl2pPr>
              <a:defRPr>
                <a:latin typeface="MetricHPE Light" panose="020B0303030202060203" pitchFamily="34" charset="0"/>
              </a:defRPr>
            </a:lvl2pPr>
            <a:lvl3pPr>
              <a:defRPr>
                <a:latin typeface="MetricHPE Light" panose="020B0303030202060203" pitchFamily="34" charset="0"/>
              </a:defRPr>
            </a:lvl3pPr>
            <a:lvl4pPr>
              <a:defRPr>
                <a:latin typeface="MetricHPE Light" panose="020B0303030202060203" pitchFamily="34" charset="0"/>
              </a:defRPr>
            </a:lvl4pPr>
            <a:lvl5pPr>
              <a:defRPr>
                <a:latin typeface="MetricHPE Light" panose="020B03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7"/>
          <p:cNvSpPr>
            <a:spLocks noGrp="1"/>
          </p:cNvSpPr>
          <p:nvPr>
            <p:ph type="body" sz="quarter" idx="19" hasCustomPrompt="1"/>
          </p:nvPr>
        </p:nvSpPr>
        <p:spPr>
          <a:xfrm>
            <a:off x="389696" y="1014413"/>
            <a:ext cx="5417796" cy="381000"/>
          </a:xfrm>
        </p:spPr>
        <p:txBody>
          <a:bodyPr>
            <a:noAutofit/>
          </a:bodyPr>
          <a:lstStyle>
            <a:lvl1pPr marL="0" indent="0">
              <a:spcBef>
                <a:spcPts val="0"/>
              </a:spcBef>
              <a:buNone/>
              <a:defRPr sz="2000" baseline="0">
                <a:latin typeface="MetricHPE Semibold" panose="020B0703030202060203" pitchFamily="34" charset="0"/>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dirty="0"/>
              <a:t>Click to add one-line </a:t>
            </a:r>
            <a:r>
              <a:rPr lang="en-US" dirty="0"/>
              <a:t>heading</a:t>
            </a:r>
            <a:endParaRPr dirty="0"/>
          </a:p>
        </p:txBody>
      </p:sp>
      <p:sp>
        <p:nvSpPr>
          <p:cNvPr id="25" name="Content Placeholder 14"/>
          <p:cNvSpPr>
            <a:spLocks noGrp="1"/>
          </p:cNvSpPr>
          <p:nvPr>
            <p:ph sz="quarter" idx="20"/>
          </p:nvPr>
        </p:nvSpPr>
        <p:spPr>
          <a:xfrm>
            <a:off x="6394014" y="1395413"/>
            <a:ext cx="5422392" cy="4700587"/>
          </a:xfrm>
        </p:spPr>
        <p:txBody>
          <a:bodyPr/>
          <a:lstStyle>
            <a:lvl1pPr>
              <a:defRPr>
                <a:latin typeface="MetricHPE Light" panose="020B0303030202060203" pitchFamily="34" charset="0"/>
              </a:defRPr>
            </a:lvl1pPr>
            <a:lvl2pPr>
              <a:defRPr>
                <a:latin typeface="MetricHPE Light" panose="020B0303030202060203" pitchFamily="34" charset="0"/>
              </a:defRPr>
            </a:lvl2pPr>
            <a:lvl3pPr>
              <a:defRPr>
                <a:latin typeface="MetricHPE Light" panose="020B0303030202060203" pitchFamily="34" charset="0"/>
              </a:defRPr>
            </a:lvl3pPr>
            <a:lvl4pPr>
              <a:defRPr>
                <a:latin typeface="MetricHPE Light" panose="020B0303030202060203" pitchFamily="34" charset="0"/>
              </a:defRPr>
            </a:lvl4pPr>
            <a:lvl5pPr>
              <a:defRPr>
                <a:latin typeface="MetricHPE Light" panose="020B03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7"/>
          <p:cNvSpPr>
            <a:spLocks noGrp="1"/>
          </p:cNvSpPr>
          <p:nvPr>
            <p:ph type="body" sz="quarter" idx="21" hasCustomPrompt="1"/>
          </p:nvPr>
        </p:nvSpPr>
        <p:spPr>
          <a:xfrm>
            <a:off x="6398610" y="1014413"/>
            <a:ext cx="5417796" cy="381000"/>
          </a:xfrm>
        </p:spPr>
        <p:txBody>
          <a:bodyPr>
            <a:noAutofit/>
          </a:bodyPr>
          <a:lstStyle>
            <a:lvl1pPr marL="0" indent="0">
              <a:spcBef>
                <a:spcPts val="0"/>
              </a:spcBef>
              <a:buNone/>
              <a:defRPr sz="2000" baseline="0">
                <a:latin typeface="MetricHPE Semibold" panose="020B0703030202060203" pitchFamily="34" charset="0"/>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dirty="0"/>
              <a:t>Click to add one-line </a:t>
            </a:r>
            <a:r>
              <a:rPr lang="en-US" dirty="0"/>
              <a:t>heading</a:t>
            </a:r>
            <a:endParaRPr dirty="0"/>
          </a:p>
        </p:txBody>
      </p:sp>
      <p:pic>
        <p:nvPicPr>
          <p:cNvPr id="27" name="Picture 26"/>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2" name="Footer Placeholder 1"/>
          <p:cNvSpPr>
            <a:spLocks noGrp="1"/>
          </p:cNvSpPr>
          <p:nvPr>
            <p:ph type="ftr" sz="quarter" idx="22"/>
          </p:nvPr>
        </p:nvSpPr>
        <p:spPr/>
        <p:txBody>
          <a:bodyPr/>
          <a:lstStyle>
            <a:lvl1pPr>
              <a:defRPr>
                <a:latin typeface="MetricHPE Light" panose="020B0303030202060203" pitchFamily="34" charset="0"/>
              </a:defRPr>
            </a:lvl1pPr>
          </a:lstStyle>
          <a:p>
            <a:r>
              <a:rPr lang="en-US" dirty="0"/>
              <a:t>Confidential</a:t>
            </a:r>
          </a:p>
        </p:txBody>
      </p:sp>
      <p:sp>
        <p:nvSpPr>
          <p:cNvPr id="3" name="Slide Number Placeholder 2"/>
          <p:cNvSpPr>
            <a:spLocks noGrp="1"/>
          </p:cNvSpPr>
          <p:nvPr>
            <p:ph type="sldNum" sz="quarter" idx="23"/>
          </p:nvPr>
        </p:nvSpPr>
        <p:spPr/>
        <p:txBody>
          <a:bodyPr/>
          <a:lstStyle>
            <a:lvl1pPr>
              <a:defRPr>
                <a:latin typeface="MetricHPE Light" panose="020B03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Tree>
    <p:extLst>
      <p:ext uri="{BB962C8B-B14F-4D97-AF65-F5344CB8AC3E}">
        <p14:creationId xmlns:p14="http://schemas.microsoft.com/office/powerpoint/2010/main" val="1902981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Title Slide with Dark Picture">
    <p:spTree>
      <p:nvGrpSpPr>
        <p:cNvPr id="1" name=""/>
        <p:cNvGrpSpPr/>
        <p:nvPr/>
      </p:nvGrpSpPr>
      <p:grpSpPr>
        <a:xfrm>
          <a:off x="0" y="0"/>
          <a:ext cx="0" cy="0"/>
          <a:chOff x="0" y="0"/>
          <a:chExt cx="0" cy="0"/>
        </a:xfrm>
      </p:grpSpPr>
      <p:grpSp>
        <p:nvGrpSpPr>
          <p:cNvPr id="9" name="Group 8"/>
          <p:cNvGrpSpPr>
            <a:grpSpLocks noChangeAspect="1"/>
          </p:cNvGrpSpPr>
          <p:nvPr userDrawn="1"/>
        </p:nvGrpSpPr>
        <p:grpSpPr>
          <a:xfrm>
            <a:off x="393523" y="381956"/>
            <a:ext cx="2218745" cy="893759"/>
            <a:chOff x="3578225" y="1146175"/>
            <a:chExt cx="5038725" cy="2111375"/>
          </a:xfrm>
        </p:grpSpPr>
        <p:sp>
          <p:nvSpPr>
            <p:cNvPr id="13"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latin typeface="MetricHPE Black" panose="020B0A03030202060203" pitchFamily="34" charset="0"/>
              </a:endParaRPr>
            </a:p>
          </p:txBody>
        </p:sp>
        <p:sp>
          <p:nvSpPr>
            <p:cNvPr id="14" name="Freeform 6"/>
            <p:cNvSpPr>
              <a:spLocks noEditPoints="1"/>
            </p:cNvSpPr>
            <p:nvPr/>
          </p:nvSpPr>
          <p:spPr bwMode="auto">
            <a:xfrm>
              <a:off x="3578225" y="1968501"/>
              <a:ext cx="5038725" cy="1289049"/>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latin typeface="MetricHPE Black" panose="020B0A03030202060203" pitchFamily="34" charset="0"/>
              </a:endParaRPr>
            </a:p>
          </p:txBody>
        </p:sp>
      </p:grpSp>
      <p:sp>
        <p:nvSpPr>
          <p:cNvPr id="15" name="Title 4"/>
          <p:cNvSpPr>
            <a:spLocks noGrp="1"/>
          </p:cNvSpPr>
          <p:nvPr>
            <p:ph type="title" hasCustomPrompt="1"/>
          </p:nvPr>
        </p:nvSpPr>
        <p:spPr>
          <a:xfrm>
            <a:off x="379647" y="1869197"/>
            <a:ext cx="11423555" cy="1905000"/>
          </a:xfrm>
        </p:spPr>
        <p:txBody>
          <a:bodyPr anchor="b"/>
          <a:lstStyle>
            <a:lvl1pPr>
              <a:lnSpc>
                <a:spcPct val="80000"/>
              </a:lnSpc>
              <a:defRPr sz="4400">
                <a:solidFill>
                  <a:sysClr val="windowText" lastClr="000000"/>
                </a:solidFill>
              </a:defRPr>
            </a:lvl1pPr>
          </a:lstStyle>
          <a:p>
            <a:r>
              <a:rPr lang="en-US" dirty="0"/>
              <a:t>Click to edit</a:t>
            </a:r>
            <a:br>
              <a:rPr lang="en-US" dirty="0"/>
            </a:br>
            <a:r>
              <a:rPr lang="en-US" dirty="0"/>
              <a:t>master title style</a:t>
            </a:r>
            <a:endParaRPr dirty="0"/>
          </a:p>
        </p:txBody>
      </p:sp>
      <p:sp>
        <p:nvSpPr>
          <p:cNvPr id="18" name="Rectangle 17"/>
          <p:cNvSpPr/>
          <p:nvPr userDrawn="1"/>
        </p:nvSpPr>
        <p:spPr>
          <a:xfrm>
            <a:off x="379647" y="3890957"/>
            <a:ext cx="530283"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Light" panose="020B0303030202060203" pitchFamily="34" charset="0"/>
            </a:endParaRPr>
          </a:p>
        </p:txBody>
      </p:sp>
      <p:sp>
        <p:nvSpPr>
          <p:cNvPr id="12" name="Subtitle 2"/>
          <p:cNvSpPr>
            <a:spLocks noGrp="1"/>
          </p:cNvSpPr>
          <p:nvPr>
            <p:ph type="subTitle" idx="1" hasCustomPrompt="1"/>
          </p:nvPr>
        </p:nvSpPr>
        <p:spPr>
          <a:xfrm>
            <a:off x="379647" y="4133088"/>
            <a:ext cx="8229600" cy="438912"/>
          </a:xfrm>
        </p:spPr>
        <p:txBody>
          <a:bodyPr>
            <a:noAutofit/>
          </a:bodyPr>
          <a:lstStyle>
            <a:lvl1pPr marL="0" indent="0" algn="l">
              <a:spcBef>
                <a:spcPts val="0"/>
              </a:spcBef>
              <a:buNone/>
              <a:defRPr sz="3000">
                <a:solidFill>
                  <a:schemeClr val="tx1"/>
                </a:solidFill>
                <a:latin typeface="MetricHPE Light" panose="020B030303020206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Speaker name and title</a:t>
            </a:r>
            <a:endParaRPr dirty="0"/>
          </a:p>
        </p:txBody>
      </p:sp>
      <p:sp>
        <p:nvSpPr>
          <p:cNvPr id="19" name="Text Placeholder 7"/>
          <p:cNvSpPr>
            <a:spLocks noGrp="1"/>
          </p:cNvSpPr>
          <p:nvPr>
            <p:ph type="body" sz="quarter" idx="13" hasCustomPrompt="1"/>
          </p:nvPr>
        </p:nvSpPr>
        <p:spPr>
          <a:xfrm>
            <a:off x="379647" y="4577983"/>
            <a:ext cx="5489578" cy="339214"/>
          </a:xfrm>
        </p:spPr>
        <p:txBody>
          <a:bodyPr>
            <a:noAutofit/>
          </a:bodyPr>
          <a:lstStyle>
            <a:lvl1pPr marL="0" indent="0">
              <a:spcBef>
                <a:spcPts val="0"/>
              </a:spcBef>
              <a:buNone/>
              <a:defRPr sz="2000" baseline="0">
                <a:solidFill>
                  <a:schemeClr val="tx1"/>
                </a:solidFill>
                <a:latin typeface="MetricHPE Light" panose="020B0303030202060203" pitchFamily="34" charset="0"/>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lang="en-US" dirty="0"/>
              <a:t>Month day, year</a:t>
            </a:r>
            <a:endParaRPr dirty="0"/>
          </a:p>
        </p:txBody>
      </p:sp>
    </p:spTree>
    <p:extLst>
      <p:ext uri="{BB962C8B-B14F-4D97-AF65-F5344CB8AC3E}">
        <p14:creationId xmlns:p14="http://schemas.microsoft.com/office/powerpoint/2010/main" val="6589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ntent, Subtitle and Headings">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389696" y="387449"/>
            <a:ext cx="11421304" cy="427036"/>
          </a:xfrm>
        </p:spPr>
        <p:txBody>
          <a:bodyPr/>
          <a:lstStyle>
            <a:lvl1pPr>
              <a:defRPr sz="2800"/>
            </a:lvl1pPr>
          </a:lstStyle>
          <a:p>
            <a:r>
              <a:rPr lang="en-US" dirty="0"/>
              <a:t>Click to add one-line title</a:t>
            </a:r>
          </a:p>
        </p:txBody>
      </p:sp>
      <p:sp>
        <p:nvSpPr>
          <p:cNvPr id="13" name="Content Placeholder 14"/>
          <p:cNvSpPr>
            <a:spLocks noGrp="1"/>
          </p:cNvSpPr>
          <p:nvPr>
            <p:ph sz="quarter" idx="17"/>
          </p:nvPr>
        </p:nvSpPr>
        <p:spPr>
          <a:xfrm>
            <a:off x="385100" y="1757281"/>
            <a:ext cx="5422392" cy="4338720"/>
          </a:xfrm>
        </p:spPr>
        <p:txBody>
          <a:bodyPr/>
          <a:lstStyle>
            <a:lvl1pPr>
              <a:defRPr>
                <a:latin typeface="MetricHPE Light" panose="020B0303030202060203" pitchFamily="34" charset="0"/>
              </a:defRPr>
            </a:lvl1pPr>
            <a:lvl2pPr>
              <a:defRPr>
                <a:latin typeface="MetricHPE Light" panose="020B0303030202060203" pitchFamily="34" charset="0"/>
              </a:defRPr>
            </a:lvl2pPr>
            <a:lvl3pPr>
              <a:defRPr>
                <a:latin typeface="MetricHPE Light" panose="020B0303030202060203" pitchFamily="34" charset="0"/>
              </a:defRPr>
            </a:lvl3pPr>
            <a:lvl4pPr>
              <a:defRPr>
                <a:latin typeface="MetricHPE Light" panose="020B0303030202060203" pitchFamily="34" charset="0"/>
              </a:defRPr>
            </a:lvl4pPr>
            <a:lvl5pPr>
              <a:defRPr>
                <a:latin typeface="MetricHPE Light" panose="020B03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7"/>
          <p:cNvSpPr>
            <a:spLocks noGrp="1"/>
          </p:cNvSpPr>
          <p:nvPr>
            <p:ph type="body" sz="quarter" idx="19" hasCustomPrompt="1"/>
          </p:nvPr>
        </p:nvSpPr>
        <p:spPr>
          <a:xfrm>
            <a:off x="389696" y="1376280"/>
            <a:ext cx="5417796" cy="381000"/>
          </a:xfrm>
        </p:spPr>
        <p:txBody>
          <a:bodyPr>
            <a:noAutofit/>
          </a:bodyPr>
          <a:lstStyle>
            <a:lvl1pPr marL="0" indent="0">
              <a:spcBef>
                <a:spcPts val="0"/>
              </a:spcBef>
              <a:buNone/>
              <a:defRPr sz="2000" baseline="0">
                <a:latin typeface="MetricHPE Semibold" panose="020B0703030202060203" pitchFamily="34" charset="0"/>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dirty="0"/>
              <a:t>Click to add one-line </a:t>
            </a:r>
            <a:r>
              <a:rPr lang="en-US" dirty="0"/>
              <a:t>heading</a:t>
            </a:r>
            <a:endParaRPr dirty="0"/>
          </a:p>
        </p:txBody>
      </p:sp>
      <p:sp>
        <p:nvSpPr>
          <p:cNvPr id="17" name="Text Placeholder 7"/>
          <p:cNvSpPr>
            <a:spLocks noGrp="1"/>
          </p:cNvSpPr>
          <p:nvPr>
            <p:ph type="body" sz="quarter" idx="13" hasCustomPrompt="1"/>
          </p:nvPr>
        </p:nvSpPr>
        <p:spPr>
          <a:xfrm>
            <a:off x="389696" y="776493"/>
            <a:ext cx="11421304" cy="381000"/>
          </a:xfrm>
        </p:spPr>
        <p:txBody>
          <a:bodyPr>
            <a:noAutofit/>
          </a:bodyPr>
          <a:lstStyle>
            <a:lvl1pPr marL="0" indent="0">
              <a:spcBef>
                <a:spcPts val="0"/>
              </a:spcBef>
              <a:buNone/>
              <a:defRPr sz="2200" baseline="0">
                <a:latin typeface="MetricHPE Light" panose="020B0303030202060203" pitchFamily="34" charset="0"/>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dirty="0"/>
              <a:t>Click to add one-line subtitle</a:t>
            </a:r>
          </a:p>
        </p:txBody>
      </p:sp>
      <p:sp>
        <p:nvSpPr>
          <p:cNvPr id="18" name="Rectangle 17"/>
          <p:cNvSpPr/>
          <p:nvPr userDrawn="1"/>
        </p:nvSpPr>
        <p:spPr>
          <a:xfrm>
            <a:off x="385100" y="118949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Light" panose="020B0303030202060203" pitchFamily="34" charset="0"/>
            </a:endParaRPr>
          </a:p>
        </p:txBody>
      </p:sp>
      <p:sp>
        <p:nvSpPr>
          <p:cNvPr id="24" name="Text Placeholder 7"/>
          <p:cNvSpPr>
            <a:spLocks noGrp="1"/>
          </p:cNvSpPr>
          <p:nvPr>
            <p:ph type="body" sz="quarter" idx="21" hasCustomPrompt="1"/>
          </p:nvPr>
        </p:nvSpPr>
        <p:spPr>
          <a:xfrm>
            <a:off x="6388562" y="1376280"/>
            <a:ext cx="5417796" cy="381000"/>
          </a:xfrm>
        </p:spPr>
        <p:txBody>
          <a:bodyPr>
            <a:noAutofit/>
          </a:bodyPr>
          <a:lstStyle>
            <a:lvl1pPr marL="0" indent="0">
              <a:spcBef>
                <a:spcPts val="0"/>
              </a:spcBef>
              <a:buNone/>
              <a:defRPr sz="2000" baseline="0">
                <a:latin typeface="MetricHPE Semibold" panose="020B0703030202060203" pitchFamily="34" charset="0"/>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dirty="0"/>
              <a:t>Click to add one-line </a:t>
            </a:r>
            <a:r>
              <a:rPr lang="en-US" dirty="0"/>
              <a:t>heading</a:t>
            </a:r>
            <a:endParaRPr dirty="0"/>
          </a:p>
        </p:txBody>
      </p:sp>
      <p:pic>
        <p:nvPicPr>
          <p:cNvPr id="26" name="Picture 2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2" name="Footer Placeholder 1"/>
          <p:cNvSpPr>
            <a:spLocks noGrp="1"/>
          </p:cNvSpPr>
          <p:nvPr>
            <p:ph type="ftr" sz="quarter" idx="22"/>
          </p:nvPr>
        </p:nvSpPr>
        <p:spPr/>
        <p:txBody>
          <a:bodyPr/>
          <a:lstStyle>
            <a:lvl1pPr>
              <a:defRPr>
                <a:latin typeface="MetricHPE Light" panose="020B0303030202060203" pitchFamily="34" charset="0"/>
              </a:defRPr>
            </a:lvl1pPr>
          </a:lstStyle>
          <a:p>
            <a:r>
              <a:rPr lang="en-US" dirty="0"/>
              <a:t>Confidential</a:t>
            </a:r>
          </a:p>
        </p:txBody>
      </p:sp>
      <p:sp>
        <p:nvSpPr>
          <p:cNvPr id="3" name="Slide Number Placeholder 2"/>
          <p:cNvSpPr>
            <a:spLocks noGrp="1"/>
          </p:cNvSpPr>
          <p:nvPr>
            <p:ph type="sldNum" sz="quarter" idx="23"/>
          </p:nvPr>
        </p:nvSpPr>
        <p:spPr/>
        <p:txBody>
          <a:bodyPr/>
          <a:lstStyle>
            <a:lvl1pPr>
              <a:defRPr>
                <a:latin typeface="MetricHPE Light" panose="020B03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
        <p:nvSpPr>
          <p:cNvPr id="12" name="Content Placeholder 14"/>
          <p:cNvSpPr>
            <a:spLocks noGrp="1"/>
          </p:cNvSpPr>
          <p:nvPr>
            <p:ph sz="quarter" idx="24"/>
          </p:nvPr>
        </p:nvSpPr>
        <p:spPr>
          <a:xfrm>
            <a:off x="6385208" y="1757281"/>
            <a:ext cx="5422392" cy="4338720"/>
          </a:xfrm>
        </p:spPr>
        <p:txBody>
          <a:bodyPr/>
          <a:lstStyle>
            <a:lvl1pPr>
              <a:defRPr>
                <a:latin typeface="MetricHPE Light" panose="020B0303030202060203" pitchFamily="34" charset="0"/>
              </a:defRPr>
            </a:lvl1pPr>
            <a:lvl2pPr>
              <a:defRPr>
                <a:latin typeface="MetricHPE Light" panose="020B0303030202060203" pitchFamily="34" charset="0"/>
              </a:defRPr>
            </a:lvl2pPr>
            <a:lvl3pPr>
              <a:defRPr>
                <a:latin typeface="MetricHPE Light" panose="020B0303030202060203" pitchFamily="34" charset="0"/>
              </a:defRPr>
            </a:lvl3pPr>
            <a:lvl4pPr>
              <a:defRPr>
                <a:latin typeface="MetricHPE Light" panose="020B0303030202060203" pitchFamily="34" charset="0"/>
              </a:defRPr>
            </a:lvl4pPr>
            <a:lvl5pPr>
              <a:defRPr>
                <a:latin typeface="MetricHPE Light" panose="020B03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60840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389696" y="387449"/>
            <a:ext cx="11421304" cy="427036"/>
          </a:xfrm>
        </p:spPr>
        <p:txBody>
          <a:bodyPr/>
          <a:lstStyle>
            <a:lvl1pPr>
              <a:defRPr sz="2800"/>
            </a:lvl1pPr>
          </a:lstStyle>
          <a:p>
            <a:r>
              <a:rPr lang="en-US" dirty="0"/>
              <a:t>Click to add one-line title</a:t>
            </a:r>
          </a:p>
        </p:txBody>
      </p:sp>
      <p:sp>
        <p:nvSpPr>
          <p:cNvPr id="13" name="Rectangle 12"/>
          <p:cNvSpPr/>
          <p:nvPr userDrawn="1"/>
        </p:nvSpPr>
        <p:spPr>
          <a:xfrm>
            <a:off x="385100" y="84388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Light" panose="020B0303030202060203" pitchFamily="34" charset="0"/>
            </a:endParaRPr>
          </a:p>
        </p:txBody>
      </p:sp>
      <p:sp>
        <p:nvSpPr>
          <p:cNvPr id="17" name="Content Placeholder 14"/>
          <p:cNvSpPr>
            <a:spLocks noGrp="1"/>
          </p:cNvSpPr>
          <p:nvPr>
            <p:ph sz="quarter" idx="17"/>
          </p:nvPr>
        </p:nvSpPr>
        <p:spPr>
          <a:xfrm>
            <a:off x="385100" y="1014413"/>
            <a:ext cx="3529584" cy="5081587"/>
          </a:xfrm>
        </p:spPr>
        <p:txBody>
          <a:bodyPr/>
          <a:lstStyle>
            <a:lvl1pPr>
              <a:defRPr>
                <a:latin typeface="MetricHPE Light" panose="020B0303030202060203" pitchFamily="34" charset="0"/>
              </a:defRPr>
            </a:lvl1pPr>
            <a:lvl2pPr>
              <a:defRPr>
                <a:latin typeface="MetricHPE Light" panose="020B0303030202060203" pitchFamily="34" charset="0"/>
              </a:defRPr>
            </a:lvl2pPr>
            <a:lvl3pPr>
              <a:defRPr>
                <a:latin typeface="MetricHPE Light" panose="020B0303030202060203" pitchFamily="34" charset="0"/>
              </a:defRPr>
            </a:lvl3pPr>
            <a:lvl4pPr>
              <a:defRPr>
                <a:latin typeface="MetricHPE Light" panose="020B0303030202060203" pitchFamily="34" charset="0"/>
              </a:defRPr>
            </a:lvl4pPr>
            <a:lvl5pPr>
              <a:defRPr>
                <a:latin typeface="MetricHPE Light" panose="020B03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4"/>
          <p:cNvSpPr>
            <a:spLocks noGrp="1"/>
          </p:cNvSpPr>
          <p:nvPr>
            <p:ph sz="quarter" idx="18"/>
          </p:nvPr>
        </p:nvSpPr>
        <p:spPr>
          <a:xfrm>
            <a:off x="4335556" y="1014413"/>
            <a:ext cx="3529584" cy="5081587"/>
          </a:xfrm>
        </p:spPr>
        <p:txBody>
          <a:bodyPr/>
          <a:lstStyle>
            <a:lvl1pPr>
              <a:defRPr>
                <a:latin typeface="MetricHPE Light" panose="020B0303030202060203" pitchFamily="34" charset="0"/>
              </a:defRPr>
            </a:lvl1pPr>
            <a:lvl2pPr>
              <a:defRPr>
                <a:latin typeface="MetricHPE Light" panose="020B0303030202060203" pitchFamily="34" charset="0"/>
              </a:defRPr>
            </a:lvl2pPr>
            <a:lvl3pPr>
              <a:defRPr>
                <a:latin typeface="MetricHPE Light" panose="020B0303030202060203" pitchFamily="34" charset="0"/>
              </a:defRPr>
            </a:lvl3pPr>
            <a:lvl4pPr>
              <a:defRPr>
                <a:latin typeface="MetricHPE Light" panose="020B0303030202060203" pitchFamily="34" charset="0"/>
              </a:defRPr>
            </a:lvl4pPr>
            <a:lvl5pPr>
              <a:defRPr>
                <a:latin typeface="MetricHPE Light" panose="020B03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14"/>
          <p:cNvSpPr>
            <a:spLocks noGrp="1"/>
          </p:cNvSpPr>
          <p:nvPr>
            <p:ph sz="quarter" idx="19"/>
          </p:nvPr>
        </p:nvSpPr>
        <p:spPr>
          <a:xfrm>
            <a:off x="8284558" y="1014413"/>
            <a:ext cx="3529584" cy="5081587"/>
          </a:xfrm>
        </p:spPr>
        <p:txBody>
          <a:bodyPr/>
          <a:lstStyle>
            <a:lvl1pPr>
              <a:defRPr>
                <a:latin typeface="MetricHPE Light" panose="020B0303030202060203" pitchFamily="34" charset="0"/>
              </a:defRPr>
            </a:lvl1pPr>
            <a:lvl2pPr>
              <a:defRPr>
                <a:latin typeface="MetricHPE Light" panose="020B0303030202060203" pitchFamily="34" charset="0"/>
              </a:defRPr>
            </a:lvl2pPr>
            <a:lvl3pPr>
              <a:defRPr>
                <a:latin typeface="MetricHPE Light" panose="020B0303030202060203" pitchFamily="34" charset="0"/>
              </a:defRPr>
            </a:lvl3pPr>
            <a:lvl4pPr>
              <a:defRPr>
                <a:latin typeface="MetricHPE Light" panose="020B0303030202060203" pitchFamily="34" charset="0"/>
              </a:defRPr>
            </a:lvl4pPr>
            <a:lvl5pPr>
              <a:defRPr>
                <a:latin typeface="MetricHPE Light" panose="020B03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21" name="Picture 20"/>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2" name="Footer Placeholder 1"/>
          <p:cNvSpPr>
            <a:spLocks noGrp="1"/>
          </p:cNvSpPr>
          <p:nvPr>
            <p:ph type="ftr" sz="quarter" idx="20"/>
          </p:nvPr>
        </p:nvSpPr>
        <p:spPr/>
        <p:txBody>
          <a:bodyPr/>
          <a:lstStyle>
            <a:lvl1pPr>
              <a:defRPr>
                <a:latin typeface="MetricHPE Light" panose="020B0303030202060203" pitchFamily="34" charset="0"/>
              </a:defRPr>
            </a:lvl1pPr>
          </a:lstStyle>
          <a:p>
            <a:r>
              <a:rPr lang="en-US" dirty="0"/>
              <a:t>Confidential</a:t>
            </a:r>
          </a:p>
        </p:txBody>
      </p:sp>
      <p:sp>
        <p:nvSpPr>
          <p:cNvPr id="3" name="Slide Number Placeholder 2"/>
          <p:cNvSpPr>
            <a:spLocks noGrp="1"/>
          </p:cNvSpPr>
          <p:nvPr>
            <p:ph type="sldNum" sz="quarter" idx="21"/>
          </p:nvPr>
        </p:nvSpPr>
        <p:spPr/>
        <p:txBody>
          <a:bodyPr/>
          <a:lstStyle>
            <a:lvl1pPr>
              <a:defRPr>
                <a:latin typeface="MetricHPE Light" panose="020B03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Tree>
    <p:extLst>
      <p:ext uri="{BB962C8B-B14F-4D97-AF65-F5344CB8AC3E}">
        <p14:creationId xmlns:p14="http://schemas.microsoft.com/office/powerpoint/2010/main" val="2462543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ree Content and Headings">
    <p:spTree>
      <p:nvGrpSpPr>
        <p:cNvPr id="1" name=""/>
        <p:cNvGrpSpPr/>
        <p:nvPr/>
      </p:nvGrpSpPr>
      <p:grpSpPr>
        <a:xfrm>
          <a:off x="0" y="0"/>
          <a:ext cx="0" cy="0"/>
          <a:chOff x="0" y="0"/>
          <a:chExt cx="0" cy="0"/>
        </a:xfrm>
      </p:grpSpPr>
      <p:sp>
        <p:nvSpPr>
          <p:cNvPr id="15" name="Title 1"/>
          <p:cNvSpPr>
            <a:spLocks noGrp="1"/>
          </p:cNvSpPr>
          <p:nvPr>
            <p:ph type="title" hasCustomPrompt="1"/>
          </p:nvPr>
        </p:nvSpPr>
        <p:spPr>
          <a:xfrm>
            <a:off x="389696" y="387449"/>
            <a:ext cx="11421304" cy="427036"/>
          </a:xfrm>
        </p:spPr>
        <p:txBody>
          <a:bodyPr/>
          <a:lstStyle>
            <a:lvl1pPr>
              <a:defRPr sz="2800"/>
            </a:lvl1pPr>
          </a:lstStyle>
          <a:p>
            <a:r>
              <a:rPr lang="en-US" dirty="0"/>
              <a:t>Click to add one-line title</a:t>
            </a:r>
          </a:p>
        </p:txBody>
      </p:sp>
      <p:sp>
        <p:nvSpPr>
          <p:cNvPr id="16" name="Rectangle 15"/>
          <p:cNvSpPr/>
          <p:nvPr userDrawn="1"/>
        </p:nvSpPr>
        <p:spPr>
          <a:xfrm>
            <a:off x="385100" y="84388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Light" panose="020B0303030202060203" pitchFamily="34" charset="0"/>
            </a:endParaRPr>
          </a:p>
        </p:txBody>
      </p:sp>
      <p:sp>
        <p:nvSpPr>
          <p:cNvPr id="21" name="Text Placeholder 7"/>
          <p:cNvSpPr>
            <a:spLocks noGrp="1"/>
          </p:cNvSpPr>
          <p:nvPr>
            <p:ph type="body" sz="quarter" idx="19" hasCustomPrompt="1"/>
          </p:nvPr>
        </p:nvSpPr>
        <p:spPr>
          <a:xfrm>
            <a:off x="389696" y="1014413"/>
            <a:ext cx="3524988" cy="381000"/>
          </a:xfrm>
        </p:spPr>
        <p:txBody>
          <a:bodyPr>
            <a:noAutofit/>
          </a:bodyPr>
          <a:lstStyle>
            <a:lvl1pPr marL="0" indent="0">
              <a:spcBef>
                <a:spcPts val="0"/>
              </a:spcBef>
              <a:buNone/>
              <a:defRPr sz="2000" baseline="0">
                <a:latin typeface="MetricHPE Semibold" panose="020B0703030202060203" pitchFamily="34" charset="0"/>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dirty="0"/>
              <a:t>Click to add one-line </a:t>
            </a:r>
            <a:r>
              <a:rPr lang="en-US" dirty="0"/>
              <a:t>heading</a:t>
            </a:r>
            <a:endParaRPr dirty="0"/>
          </a:p>
        </p:txBody>
      </p:sp>
      <p:sp>
        <p:nvSpPr>
          <p:cNvPr id="23" name="Text Placeholder 7"/>
          <p:cNvSpPr>
            <a:spLocks noGrp="1"/>
          </p:cNvSpPr>
          <p:nvPr>
            <p:ph type="body" sz="quarter" idx="21" hasCustomPrompt="1"/>
          </p:nvPr>
        </p:nvSpPr>
        <p:spPr>
          <a:xfrm>
            <a:off x="8284558" y="1014413"/>
            <a:ext cx="3531848" cy="381000"/>
          </a:xfrm>
        </p:spPr>
        <p:txBody>
          <a:bodyPr>
            <a:noAutofit/>
          </a:bodyPr>
          <a:lstStyle>
            <a:lvl1pPr marL="0" indent="0">
              <a:spcBef>
                <a:spcPts val="0"/>
              </a:spcBef>
              <a:buNone/>
              <a:defRPr sz="2000" baseline="0">
                <a:latin typeface="MetricHPE Semibold" panose="020B0703030202060203" pitchFamily="34" charset="0"/>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dirty="0"/>
              <a:t>Click to add one-line </a:t>
            </a:r>
            <a:r>
              <a:rPr lang="en-US" dirty="0"/>
              <a:t>heading</a:t>
            </a:r>
            <a:endParaRPr dirty="0"/>
          </a:p>
        </p:txBody>
      </p:sp>
      <p:sp>
        <p:nvSpPr>
          <p:cNvPr id="24" name="Content Placeholder 14"/>
          <p:cNvSpPr>
            <a:spLocks noGrp="1"/>
          </p:cNvSpPr>
          <p:nvPr>
            <p:ph sz="quarter" idx="17"/>
          </p:nvPr>
        </p:nvSpPr>
        <p:spPr>
          <a:xfrm>
            <a:off x="385100" y="1395413"/>
            <a:ext cx="3529584" cy="4700587"/>
          </a:xfrm>
        </p:spPr>
        <p:txBody>
          <a:bodyPr/>
          <a:lstStyle>
            <a:lvl1pPr>
              <a:defRPr>
                <a:latin typeface="MetricHPE Light" panose="020B0303030202060203" pitchFamily="34" charset="0"/>
              </a:defRPr>
            </a:lvl1pPr>
            <a:lvl2pPr>
              <a:defRPr>
                <a:latin typeface="MetricHPE Light" panose="020B0303030202060203" pitchFamily="34" charset="0"/>
              </a:defRPr>
            </a:lvl2pPr>
            <a:lvl3pPr>
              <a:defRPr>
                <a:latin typeface="MetricHPE Light" panose="020B0303030202060203" pitchFamily="34" charset="0"/>
              </a:defRPr>
            </a:lvl3pPr>
            <a:lvl4pPr>
              <a:defRPr>
                <a:latin typeface="MetricHPE Light" panose="020B0303030202060203" pitchFamily="34" charset="0"/>
              </a:defRPr>
            </a:lvl4pPr>
            <a:lvl5pPr>
              <a:defRPr>
                <a:latin typeface="MetricHPE Light" panose="020B03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Content Placeholder 14"/>
          <p:cNvSpPr>
            <a:spLocks noGrp="1"/>
          </p:cNvSpPr>
          <p:nvPr>
            <p:ph sz="quarter" idx="18"/>
          </p:nvPr>
        </p:nvSpPr>
        <p:spPr>
          <a:xfrm>
            <a:off x="4335556" y="1395413"/>
            <a:ext cx="3529584" cy="4700587"/>
          </a:xfrm>
        </p:spPr>
        <p:txBody>
          <a:bodyPr/>
          <a:lstStyle>
            <a:lvl1pPr>
              <a:defRPr>
                <a:latin typeface="MetricHPE Light" panose="020B0303030202060203" pitchFamily="34" charset="0"/>
              </a:defRPr>
            </a:lvl1pPr>
            <a:lvl2pPr>
              <a:defRPr>
                <a:latin typeface="MetricHPE Light" panose="020B0303030202060203" pitchFamily="34" charset="0"/>
              </a:defRPr>
            </a:lvl2pPr>
            <a:lvl3pPr>
              <a:defRPr>
                <a:latin typeface="MetricHPE Light" panose="020B0303030202060203" pitchFamily="34" charset="0"/>
              </a:defRPr>
            </a:lvl3pPr>
            <a:lvl4pPr>
              <a:defRPr>
                <a:latin typeface="MetricHPE Light" panose="020B0303030202060203" pitchFamily="34" charset="0"/>
              </a:defRPr>
            </a:lvl4pPr>
            <a:lvl5pPr>
              <a:defRPr>
                <a:latin typeface="MetricHPE Light" panose="020B03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Content Placeholder 14"/>
          <p:cNvSpPr>
            <a:spLocks noGrp="1"/>
          </p:cNvSpPr>
          <p:nvPr>
            <p:ph sz="quarter" idx="22"/>
          </p:nvPr>
        </p:nvSpPr>
        <p:spPr>
          <a:xfrm>
            <a:off x="8284558" y="1395413"/>
            <a:ext cx="3529584" cy="4700587"/>
          </a:xfrm>
        </p:spPr>
        <p:txBody>
          <a:bodyPr/>
          <a:lstStyle>
            <a:lvl1pPr>
              <a:defRPr>
                <a:latin typeface="MetricHPE Light" panose="020B0303030202060203" pitchFamily="34" charset="0"/>
              </a:defRPr>
            </a:lvl1pPr>
            <a:lvl2pPr>
              <a:defRPr>
                <a:latin typeface="MetricHPE Light" panose="020B0303030202060203" pitchFamily="34" charset="0"/>
              </a:defRPr>
            </a:lvl2pPr>
            <a:lvl3pPr>
              <a:defRPr>
                <a:latin typeface="MetricHPE Light" panose="020B0303030202060203" pitchFamily="34" charset="0"/>
              </a:defRPr>
            </a:lvl3pPr>
            <a:lvl4pPr>
              <a:defRPr>
                <a:latin typeface="MetricHPE Light" panose="020B0303030202060203" pitchFamily="34" charset="0"/>
              </a:defRPr>
            </a:lvl4pPr>
            <a:lvl5pPr>
              <a:defRPr>
                <a:latin typeface="MetricHPE Light" panose="020B03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7"/>
          <p:cNvSpPr>
            <a:spLocks noGrp="1"/>
          </p:cNvSpPr>
          <p:nvPr>
            <p:ph type="body" sz="quarter" idx="23" hasCustomPrompt="1"/>
          </p:nvPr>
        </p:nvSpPr>
        <p:spPr>
          <a:xfrm>
            <a:off x="4335556" y="1014413"/>
            <a:ext cx="3524988" cy="381000"/>
          </a:xfrm>
        </p:spPr>
        <p:txBody>
          <a:bodyPr>
            <a:noAutofit/>
          </a:bodyPr>
          <a:lstStyle>
            <a:lvl1pPr marL="0" indent="0">
              <a:spcBef>
                <a:spcPts val="0"/>
              </a:spcBef>
              <a:buNone/>
              <a:defRPr sz="2000" baseline="0">
                <a:latin typeface="MetricHPE Semibold" panose="020B0703030202060203" pitchFamily="34" charset="0"/>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dirty="0"/>
              <a:t>Click to add one-line </a:t>
            </a:r>
            <a:r>
              <a:rPr lang="en-US" dirty="0"/>
              <a:t>heading</a:t>
            </a:r>
            <a:endParaRPr dirty="0"/>
          </a:p>
        </p:txBody>
      </p:sp>
      <p:pic>
        <p:nvPicPr>
          <p:cNvPr id="28" name="Picture 27"/>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2" name="Footer Placeholder 1"/>
          <p:cNvSpPr>
            <a:spLocks noGrp="1"/>
          </p:cNvSpPr>
          <p:nvPr>
            <p:ph type="ftr" sz="quarter" idx="24"/>
          </p:nvPr>
        </p:nvSpPr>
        <p:spPr/>
        <p:txBody>
          <a:bodyPr/>
          <a:lstStyle>
            <a:lvl1pPr>
              <a:defRPr>
                <a:latin typeface="MetricHPE Light" panose="020B0303030202060203" pitchFamily="34" charset="0"/>
              </a:defRPr>
            </a:lvl1pPr>
          </a:lstStyle>
          <a:p>
            <a:r>
              <a:rPr lang="en-US" dirty="0"/>
              <a:t>Confidential</a:t>
            </a:r>
          </a:p>
        </p:txBody>
      </p:sp>
      <p:sp>
        <p:nvSpPr>
          <p:cNvPr id="3" name="Slide Number Placeholder 2"/>
          <p:cNvSpPr>
            <a:spLocks noGrp="1"/>
          </p:cNvSpPr>
          <p:nvPr>
            <p:ph type="sldNum" sz="quarter" idx="25"/>
          </p:nvPr>
        </p:nvSpPr>
        <p:spPr/>
        <p:txBody>
          <a:bodyPr/>
          <a:lstStyle>
            <a:lvl1pPr>
              <a:defRPr>
                <a:latin typeface="MetricHPE Light" panose="020B03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Tree>
    <p:extLst>
      <p:ext uri="{BB962C8B-B14F-4D97-AF65-F5344CB8AC3E}">
        <p14:creationId xmlns:p14="http://schemas.microsoft.com/office/powerpoint/2010/main" val="591485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Content, Subtitle and Headings">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389696" y="387449"/>
            <a:ext cx="11421304" cy="427036"/>
          </a:xfrm>
        </p:spPr>
        <p:txBody>
          <a:bodyPr/>
          <a:lstStyle>
            <a:lvl1pPr>
              <a:defRPr sz="2800"/>
            </a:lvl1pPr>
          </a:lstStyle>
          <a:p>
            <a:r>
              <a:rPr lang="en-US" dirty="0"/>
              <a:t>Click to add one-line title</a:t>
            </a:r>
          </a:p>
        </p:txBody>
      </p:sp>
      <p:sp>
        <p:nvSpPr>
          <p:cNvPr id="21" name="Text Placeholder 7"/>
          <p:cNvSpPr>
            <a:spLocks noGrp="1"/>
          </p:cNvSpPr>
          <p:nvPr>
            <p:ph type="body" sz="quarter" idx="19" hasCustomPrompt="1"/>
          </p:nvPr>
        </p:nvSpPr>
        <p:spPr>
          <a:xfrm>
            <a:off x="389696" y="1383214"/>
            <a:ext cx="3524988" cy="381000"/>
          </a:xfrm>
        </p:spPr>
        <p:txBody>
          <a:bodyPr>
            <a:noAutofit/>
          </a:bodyPr>
          <a:lstStyle>
            <a:lvl1pPr marL="0" indent="0">
              <a:spcBef>
                <a:spcPts val="0"/>
              </a:spcBef>
              <a:buNone/>
              <a:defRPr sz="2000" baseline="0">
                <a:latin typeface="MetricHPE Semibold" panose="020B0703030202060203" pitchFamily="34" charset="0"/>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dirty="0"/>
              <a:t>Click to add one-line </a:t>
            </a:r>
            <a:r>
              <a:rPr lang="en-US" dirty="0"/>
              <a:t>heading</a:t>
            </a:r>
            <a:endParaRPr dirty="0"/>
          </a:p>
        </p:txBody>
      </p:sp>
      <p:sp>
        <p:nvSpPr>
          <p:cNvPr id="22" name="Text Placeholder 7"/>
          <p:cNvSpPr>
            <a:spLocks noGrp="1"/>
          </p:cNvSpPr>
          <p:nvPr>
            <p:ph type="body" sz="quarter" idx="21" hasCustomPrompt="1"/>
          </p:nvPr>
        </p:nvSpPr>
        <p:spPr>
          <a:xfrm>
            <a:off x="8284558" y="1383214"/>
            <a:ext cx="3531848" cy="381000"/>
          </a:xfrm>
        </p:spPr>
        <p:txBody>
          <a:bodyPr>
            <a:noAutofit/>
          </a:bodyPr>
          <a:lstStyle>
            <a:lvl1pPr marL="0" indent="0">
              <a:spcBef>
                <a:spcPts val="0"/>
              </a:spcBef>
              <a:buNone/>
              <a:defRPr sz="2000" baseline="0">
                <a:latin typeface="MetricHPE Semibold" panose="020B0703030202060203" pitchFamily="34" charset="0"/>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dirty="0"/>
              <a:t>Click to add one-line </a:t>
            </a:r>
            <a:r>
              <a:rPr lang="en-US" dirty="0"/>
              <a:t>heading</a:t>
            </a:r>
            <a:endParaRPr dirty="0"/>
          </a:p>
        </p:txBody>
      </p:sp>
      <p:sp>
        <p:nvSpPr>
          <p:cNvPr id="23" name="Content Placeholder 14"/>
          <p:cNvSpPr>
            <a:spLocks noGrp="1"/>
          </p:cNvSpPr>
          <p:nvPr>
            <p:ph sz="quarter" idx="17"/>
          </p:nvPr>
        </p:nvSpPr>
        <p:spPr>
          <a:xfrm>
            <a:off x="385100" y="1764215"/>
            <a:ext cx="3529584" cy="4331786"/>
          </a:xfrm>
        </p:spPr>
        <p:txBody>
          <a:bodyPr/>
          <a:lstStyle>
            <a:lvl1pPr>
              <a:defRPr>
                <a:latin typeface="MetricHPE Light" panose="020B0303030202060203" pitchFamily="34" charset="0"/>
              </a:defRPr>
            </a:lvl1pPr>
            <a:lvl2pPr>
              <a:defRPr>
                <a:latin typeface="MetricHPE Light" panose="020B0303030202060203" pitchFamily="34" charset="0"/>
              </a:defRPr>
            </a:lvl2pPr>
            <a:lvl3pPr>
              <a:defRPr>
                <a:latin typeface="MetricHPE Light" panose="020B0303030202060203" pitchFamily="34" charset="0"/>
              </a:defRPr>
            </a:lvl3pPr>
            <a:lvl4pPr>
              <a:defRPr>
                <a:latin typeface="MetricHPE Light" panose="020B0303030202060203" pitchFamily="34" charset="0"/>
              </a:defRPr>
            </a:lvl4pPr>
            <a:lvl5pPr>
              <a:defRPr>
                <a:latin typeface="MetricHPE Light" panose="020B03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Content Placeholder 14"/>
          <p:cNvSpPr>
            <a:spLocks noGrp="1"/>
          </p:cNvSpPr>
          <p:nvPr>
            <p:ph sz="quarter" idx="18"/>
          </p:nvPr>
        </p:nvSpPr>
        <p:spPr>
          <a:xfrm>
            <a:off x="4335556" y="1764215"/>
            <a:ext cx="3529584" cy="4331786"/>
          </a:xfrm>
        </p:spPr>
        <p:txBody>
          <a:bodyPr/>
          <a:lstStyle>
            <a:lvl1pPr>
              <a:defRPr>
                <a:latin typeface="MetricHPE Light" panose="020B0303030202060203" pitchFamily="34" charset="0"/>
              </a:defRPr>
            </a:lvl1pPr>
            <a:lvl2pPr>
              <a:defRPr>
                <a:latin typeface="MetricHPE Light" panose="020B0303030202060203" pitchFamily="34" charset="0"/>
              </a:defRPr>
            </a:lvl2pPr>
            <a:lvl3pPr>
              <a:defRPr>
                <a:latin typeface="MetricHPE Light" panose="020B0303030202060203" pitchFamily="34" charset="0"/>
              </a:defRPr>
            </a:lvl3pPr>
            <a:lvl4pPr>
              <a:defRPr>
                <a:latin typeface="MetricHPE Light" panose="020B0303030202060203" pitchFamily="34" charset="0"/>
              </a:defRPr>
            </a:lvl4pPr>
            <a:lvl5pPr>
              <a:defRPr>
                <a:latin typeface="MetricHPE Light" panose="020B03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Content Placeholder 14"/>
          <p:cNvSpPr>
            <a:spLocks noGrp="1"/>
          </p:cNvSpPr>
          <p:nvPr>
            <p:ph sz="quarter" idx="22"/>
          </p:nvPr>
        </p:nvSpPr>
        <p:spPr>
          <a:xfrm>
            <a:off x="8284558" y="1764215"/>
            <a:ext cx="3529584" cy="4331786"/>
          </a:xfrm>
        </p:spPr>
        <p:txBody>
          <a:bodyPr/>
          <a:lstStyle>
            <a:lvl1pPr>
              <a:defRPr>
                <a:latin typeface="MetricHPE Light" panose="020B0303030202060203" pitchFamily="34" charset="0"/>
              </a:defRPr>
            </a:lvl1pPr>
            <a:lvl2pPr>
              <a:defRPr>
                <a:latin typeface="MetricHPE Light" panose="020B0303030202060203" pitchFamily="34" charset="0"/>
              </a:defRPr>
            </a:lvl2pPr>
            <a:lvl3pPr>
              <a:defRPr>
                <a:latin typeface="MetricHPE Light" panose="020B0303030202060203" pitchFamily="34" charset="0"/>
              </a:defRPr>
            </a:lvl3pPr>
            <a:lvl4pPr>
              <a:defRPr>
                <a:latin typeface="MetricHPE Light" panose="020B0303030202060203" pitchFamily="34" charset="0"/>
              </a:defRPr>
            </a:lvl4pPr>
            <a:lvl5pPr>
              <a:defRPr>
                <a:latin typeface="MetricHPE Light" panose="020B03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7"/>
          <p:cNvSpPr>
            <a:spLocks noGrp="1"/>
          </p:cNvSpPr>
          <p:nvPr>
            <p:ph type="body" sz="quarter" idx="23" hasCustomPrompt="1"/>
          </p:nvPr>
        </p:nvSpPr>
        <p:spPr>
          <a:xfrm>
            <a:off x="4335556" y="1383214"/>
            <a:ext cx="3524988" cy="381000"/>
          </a:xfrm>
        </p:spPr>
        <p:txBody>
          <a:bodyPr>
            <a:noAutofit/>
          </a:bodyPr>
          <a:lstStyle>
            <a:lvl1pPr marL="0" indent="0">
              <a:spcBef>
                <a:spcPts val="0"/>
              </a:spcBef>
              <a:buNone/>
              <a:defRPr sz="2000" baseline="0">
                <a:latin typeface="MetricHPE Semibold" panose="020B0703030202060203" pitchFamily="34" charset="0"/>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dirty="0"/>
              <a:t>Click to add one-line </a:t>
            </a:r>
            <a:r>
              <a:rPr lang="en-US" dirty="0"/>
              <a:t>heading</a:t>
            </a:r>
            <a:endParaRPr dirty="0"/>
          </a:p>
        </p:txBody>
      </p:sp>
      <p:sp>
        <p:nvSpPr>
          <p:cNvPr id="27" name="Text Placeholder 7"/>
          <p:cNvSpPr>
            <a:spLocks noGrp="1"/>
          </p:cNvSpPr>
          <p:nvPr>
            <p:ph type="body" sz="quarter" idx="13" hasCustomPrompt="1"/>
          </p:nvPr>
        </p:nvSpPr>
        <p:spPr>
          <a:xfrm>
            <a:off x="389696" y="776493"/>
            <a:ext cx="11421304" cy="381000"/>
          </a:xfrm>
        </p:spPr>
        <p:txBody>
          <a:bodyPr>
            <a:noAutofit/>
          </a:bodyPr>
          <a:lstStyle>
            <a:lvl1pPr marL="0" indent="0">
              <a:spcBef>
                <a:spcPts val="0"/>
              </a:spcBef>
              <a:buNone/>
              <a:defRPr sz="2200" baseline="0">
                <a:latin typeface="MetricHPE Light" panose="020B0303030202060203" pitchFamily="34" charset="0"/>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dirty="0"/>
              <a:t>Click to add one-line subtitle</a:t>
            </a:r>
          </a:p>
        </p:txBody>
      </p:sp>
      <p:sp>
        <p:nvSpPr>
          <p:cNvPr id="28" name="Rectangle 27"/>
          <p:cNvSpPr/>
          <p:nvPr userDrawn="1"/>
        </p:nvSpPr>
        <p:spPr>
          <a:xfrm>
            <a:off x="385100" y="118949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Light" panose="020B0303030202060203" pitchFamily="34" charset="0"/>
            </a:endParaRPr>
          </a:p>
        </p:txBody>
      </p:sp>
      <p:pic>
        <p:nvPicPr>
          <p:cNvPr id="30" name="Picture 29"/>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2" name="Footer Placeholder 1"/>
          <p:cNvSpPr>
            <a:spLocks noGrp="1"/>
          </p:cNvSpPr>
          <p:nvPr>
            <p:ph type="ftr" sz="quarter" idx="24"/>
          </p:nvPr>
        </p:nvSpPr>
        <p:spPr/>
        <p:txBody>
          <a:bodyPr/>
          <a:lstStyle>
            <a:lvl1pPr>
              <a:defRPr>
                <a:latin typeface="MetricHPE Light" panose="020B0303030202060203" pitchFamily="34" charset="0"/>
              </a:defRPr>
            </a:lvl1pPr>
          </a:lstStyle>
          <a:p>
            <a:r>
              <a:rPr lang="en-US" dirty="0"/>
              <a:t>Confidential</a:t>
            </a:r>
          </a:p>
        </p:txBody>
      </p:sp>
      <p:sp>
        <p:nvSpPr>
          <p:cNvPr id="3" name="Slide Number Placeholder 2"/>
          <p:cNvSpPr>
            <a:spLocks noGrp="1"/>
          </p:cNvSpPr>
          <p:nvPr>
            <p:ph type="sldNum" sz="quarter" idx="25"/>
          </p:nvPr>
        </p:nvSpPr>
        <p:spPr/>
        <p:txBody>
          <a:bodyPr/>
          <a:lstStyle>
            <a:lvl1pPr>
              <a:defRPr>
                <a:latin typeface="MetricHPE Light" panose="020B03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Tree>
    <p:extLst>
      <p:ext uri="{BB962C8B-B14F-4D97-AF65-F5344CB8AC3E}">
        <p14:creationId xmlns:p14="http://schemas.microsoft.com/office/powerpoint/2010/main" val="3502634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389696" y="387449"/>
            <a:ext cx="11421304" cy="427036"/>
          </a:xfrm>
        </p:spPr>
        <p:txBody>
          <a:bodyPr/>
          <a:lstStyle>
            <a:lvl1pPr>
              <a:defRPr sz="2800"/>
            </a:lvl1pPr>
          </a:lstStyle>
          <a:p>
            <a:r>
              <a:rPr lang="en-US" dirty="0"/>
              <a:t>Click to add one-line title</a:t>
            </a:r>
          </a:p>
        </p:txBody>
      </p:sp>
      <p:sp>
        <p:nvSpPr>
          <p:cNvPr id="10" name="Rectangle 9"/>
          <p:cNvSpPr/>
          <p:nvPr userDrawn="1"/>
        </p:nvSpPr>
        <p:spPr>
          <a:xfrm>
            <a:off x="385100" y="84388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Light" panose="020B0303030202060203" pitchFamily="34" charset="0"/>
            </a:endParaRPr>
          </a:p>
        </p:txBody>
      </p:sp>
      <p:sp>
        <p:nvSpPr>
          <p:cNvPr id="14" name="Text Placeholder 4"/>
          <p:cNvSpPr>
            <a:spLocks noGrp="1"/>
          </p:cNvSpPr>
          <p:nvPr>
            <p:ph type="body" sz="quarter" idx="17"/>
          </p:nvPr>
        </p:nvSpPr>
        <p:spPr>
          <a:xfrm>
            <a:off x="388938" y="1018211"/>
            <a:ext cx="7863840" cy="5077790"/>
          </a:xfrm>
        </p:spPr>
        <p:txBody>
          <a:bodyPr/>
          <a:lstStyle>
            <a:lvl1pPr>
              <a:defRPr>
                <a:latin typeface="MetricHPE Light" panose="020B0303030202060203" pitchFamily="34" charset="0"/>
              </a:defRPr>
            </a:lvl1pPr>
            <a:lvl2pPr>
              <a:defRPr>
                <a:latin typeface="MetricHPE Light" panose="020B0303030202060203" pitchFamily="34" charset="0"/>
              </a:defRPr>
            </a:lvl2pPr>
            <a:lvl3pPr>
              <a:defRPr>
                <a:latin typeface="MetricHPE Light" panose="020B0303030202060203" pitchFamily="34" charset="0"/>
              </a:defRPr>
            </a:lvl3pPr>
            <a:lvl4pPr>
              <a:defRPr>
                <a:latin typeface="MetricHPE Light" panose="020B0303030202060203" pitchFamily="34" charset="0"/>
              </a:defRPr>
            </a:lvl4pPr>
            <a:lvl5pPr>
              <a:defRPr>
                <a:latin typeface="MetricHPE Light" panose="020B03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
          <p:cNvSpPr>
            <a:spLocks noGrp="1"/>
          </p:cNvSpPr>
          <p:nvPr>
            <p:ph type="body" sz="half" idx="2" hasCustomPrompt="1"/>
          </p:nvPr>
        </p:nvSpPr>
        <p:spPr bwMode="ltGray">
          <a:xfrm>
            <a:off x="8661437" y="1017722"/>
            <a:ext cx="3149563" cy="5078278"/>
          </a:xfrm>
          <a:noFill/>
          <a:ln w="57150">
            <a:solidFill>
              <a:srgbClr val="32DAC8"/>
            </a:solidFill>
            <a:miter lim="800000"/>
          </a:ln>
        </p:spPr>
        <p:txBody>
          <a:bodyPr lIns="137160" tIns="91440" rIns="137160" bIns="91440">
            <a:noAutofit/>
          </a:bodyPr>
          <a:lstStyle>
            <a:lvl1pPr marL="0" indent="0">
              <a:spcBef>
                <a:spcPts val="900"/>
              </a:spcBef>
              <a:buNone/>
              <a:defRPr sz="2000">
                <a:latin typeface="MetricHPE Light" panose="020B030303020206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supporting text</a:t>
            </a:r>
          </a:p>
          <a:p>
            <a:pPr lvl="0"/>
            <a:endParaRPr lang="en-US" dirty="0"/>
          </a:p>
        </p:txBody>
      </p:sp>
      <p:pic>
        <p:nvPicPr>
          <p:cNvPr id="22" name="Picture 2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2" name="Footer Placeholder 1"/>
          <p:cNvSpPr>
            <a:spLocks noGrp="1"/>
          </p:cNvSpPr>
          <p:nvPr>
            <p:ph type="ftr" sz="quarter" idx="18"/>
          </p:nvPr>
        </p:nvSpPr>
        <p:spPr/>
        <p:txBody>
          <a:bodyPr/>
          <a:lstStyle>
            <a:lvl1pPr>
              <a:defRPr>
                <a:latin typeface="MetricHPE Light" panose="020B0303030202060203" pitchFamily="34" charset="0"/>
              </a:defRPr>
            </a:lvl1pPr>
          </a:lstStyle>
          <a:p>
            <a:r>
              <a:rPr lang="en-US" dirty="0"/>
              <a:t>Confidential</a:t>
            </a:r>
          </a:p>
        </p:txBody>
      </p:sp>
      <p:sp>
        <p:nvSpPr>
          <p:cNvPr id="3" name="Slide Number Placeholder 2"/>
          <p:cNvSpPr>
            <a:spLocks noGrp="1"/>
          </p:cNvSpPr>
          <p:nvPr>
            <p:ph type="sldNum" sz="quarter" idx="19"/>
          </p:nvPr>
        </p:nvSpPr>
        <p:spPr/>
        <p:txBody>
          <a:bodyPr/>
          <a:lstStyle>
            <a:lvl1pPr>
              <a:defRPr>
                <a:latin typeface="MetricHPE Light" panose="020B03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Tree>
    <p:extLst>
      <p:ext uri="{BB962C8B-B14F-4D97-AF65-F5344CB8AC3E}">
        <p14:creationId xmlns:p14="http://schemas.microsoft.com/office/powerpoint/2010/main" val="2182299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389696" y="387449"/>
            <a:ext cx="11421304" cy="427036"/>
          </a:xfrm>
        </p:spPr>
        <p:txBody>
          <a:bodyPr/>
          <a:lstStyle>
            <a:lvl1pPr>
              <a:defRPr sz="2800"/>
            </a:lvl1pPr>
          </a:lstStyle>
          <a:p>
            <a:r>
              <a:rPr lang="en-US" dirty="0"/>
              <a:t>Click to add one-line title</a:t>
            </a:r>
          </a:p>
        </p:txBody>
      </p:sp>
      <p:sp>
        <p:nvSpPr>
          <p:cNvPr id="10" name="Rectangle 9"/>
          <p:cNvSpPr/>
          <p:nvPr userDrawn="1"/>
        </p:nvSpPr>
        <p:spPr>
          <a:xfrm>
            <a:off x="385100" y="84388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Light" panose="020B0303030202060203" pitchFamily="34" charset="0"/>
            </a:endParaRPr>
          </a:p>
        </p:txBody>
      </p:sp>
      <p:sp>
        <p:nvSpPr>
          <p:cNvPr id="14" name="Text Placeholder 3"/>
          <p:cNvSpPr>
            <a:spLocks noGrp="1"/>
          </p:cNvSpPr>
          <p:nvPr>
            <p:ph type="body" sz="half" idx="2" hasCustomPrompt="1"/>
          </p:nvPr>
        </p:nvSpPr>
        <p:spPr bwMode="ltGray">
          <a:xfrm>
            <a:off x="8115301" y="1017722"/>
            <a:ext cx="3695700" cy="5078278"/>
          </a:xfrm>
          <a:noFill/>
          <a:ln w="57150">
            <a:noFill/>
            <a:miter lim="800000"/>
          </a:ln>
        </p:spPr>
        <p:txBody>
          <a:bodyPr lIns="137160" tIns="91440" rIns="137160" bIns="91440">
            <a:noAutofit/>
          </a:bodyPr>
          <a:lstStyle>
            <a:lvl1pPr marL="0" indent="0">
              <a:spcBef>
                <a:spcPts val="900"/>
              </a:spcBef>
              <a:buNone/>
              <a:defRPr sz="2000">
                <a:latin typeface="MetricHPE Light" panose="020B030303020206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supporting text</a:t>
            </a:r>
          </a:p>
          <a:p>
            <a:pPr lvl="0"/>
            <a:endParaRPr lang="en-US" dirty="0"/>
          </a:p>
        </p:txBody>
      </p:sp>
      <p:sp>
        <p:nvSpPr>
          <p:cNvPr id="15" name="Picture Placeholder 3"/>
          <p:cNvSpPr>
            <a:spLocks noGrp="1"/>
          </p:cNvSpPr>
          <p:nvPr>
            <p:ph type="pic" sz="quarter" idx="18" hasCustomPrompt="1"/>
          </p:nvPr>
        </p:nvSpPr>
        <p:spPr>
          <a:xfrm>
            <a:off x="381000" y="1017588"/>
            <a:ext cx="7470648" cy="5078412"/>
          </a:xfrm>
        </p:spPr>
        <p:txBody>
          <a:bodyPr/>
          <a:lstStyle>
            <a:lvl1pPr marL="0" indent="0">
              <a:buNone/>
              <a:defRPr>
                <a:latin typeface="MetricHPE Light" panose="020B0303030202060203" pitchFamily="34" charset="0"/>
              </a:defRPr>
            </a:lvl1pPr>
          </a:lstStyle>
          <a:p>
            <a:r>
              <a:rPr lang="en-US" dirty="0"/>
              <a:t>Click to add picture</a:t>
            </a:r>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2" name="Footer Placeholder 1"/>
          <p:cNvSpPr>
            <a:spLocks noGrp="1"/>
          </p:cNvSpPr>
          <p:nvPr>
            <p:ph type="ftr" sz="quarter" idx="19"/>
          </p:nvPr>
        </p:nvSpPr>
        <p:spPr/>
        <p:txBody>
          <a:bodyPr/>
          <a:lstStyle>
            <a:lvl1pPr>
              <a:defRPr>
                <a:latin typeface="MetricHPE Light" panose="020B0303030202060203" pitchFamily="34" charset="0"/>
              </a:defRPr>
            </a:lvl1pPr>
          </a:lstStyle>
          <a:p>
            <a:r>
              <a:rPr lang="en-US" dirty="0"/>
              <a:t>Confidential</a:t>
            </a:r>
          </a:p>
        </p:txBody>
      </p:sp>
      <p:sp>
        <p:nvSpPr>
          <p:cNvPr id="3" name="Slide Number Placeholder 2"/>
          <p:cNvSpPr>
            <a:spLocks noGrp="1"/>
          </p:cNvSpPr>
          <p:nvPr>
            <p:ph type="sldNum" sz="quarter" idx="20"/>
          </p:nvPr>
        </p:nvSpPr>
        <p:spPr/>
        <p:txBody>
          <a:bodyPr/>
          <a:lstStyle>
            <a:lvl1pPr>
              <a:defRPr>
                <a:latin typeface="MetricHPE Light" panose="020B03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Tree>
    <p:extLst>
      <p:ext uri="{BB962C8B-B14F-4D97-AF65-F5344CB8AC3E}">
        <p14:creationId xmlns:p14="http://schemas.microsoft.com/office/powerpoint/2010/main" val="1471410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icture with Content">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389696" y="387449"/>
            <a:ext cx="11421304" cy="427036"/>
          </a:xfrm>
        </p:spPr>
        <p:txBody>
          <a:bodyPr/>
          <a:lstStyle>
            <a:lvl1pPr>
              <a:defRPr sz="2800"/>
            </a:lvl1pPr>
          </a:lstStyle>
          <a:p>
            <a:r>
              <a:rPr lang="en-US" dirty="0"/>
              <a:t>Click to add one-line title</a:t>
            </a:r>
          </a:p>
        </p:txBody>
      </p:sp>
      <p:sp>
        <p:nvSpPr>
          <p:cNvPr id="10" name="Rectangle 9"/>
          <p:cNvSpPr/>
          <p:nvPr userDrawn="1"/>
        </p:nvSpPr>
        <p:spPr>
          <a:xfrm>
            <a:off x="385100" y="84388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Light" panose="020B0303030202060203" pitchFamily="34" charset="0"/>
            </a:endParaRPr>
          </a:p>
        </p:txBody>
      </p:sp>
      <p:sp>
        <p:nvSpPr>
          <p:cNvPr id="14" name="Text Placeholder 3"/>
          <p:cNvSpPr>
            <a:spLocks noGrp="1"/>
          </p:cNvSpPr>
          <p:nvPr>
            <p:ph type="body" sz="half" idx="2" hasCustomPrompt="1"/>
          </p:nvPr>
        </p:nvSpPr>
        <p:spPr bwMode="ltGray">
          <a:xfrm>
            <a:off x="8115301" y="1017722"/>
            <a:ext cx="3695700" cy="5078278"/>
          </a:xfrm>
          <a:noFill/>
          <a:ln w="57150">
            <a:noFill/>
            <a:miter lim="800000"/>
          </a:ln>
        </p:spPr>
        <p:txBody>
          <a:bodyPr lIns="137160" tIns="91440" rIns="137160" bIns="91440">
            <a:noAutofit/>
          </a:bodyPr>
          <a:lstStyle>
            <a:lvl1pPr marL="0" indent="0">
              <a:spcBef>
                <a:spcPts val="900"/>
              </a:spcBef>
              <a:buNone/>
              <a:defRPr sz="2000">
                <a:latin typeface="MetricHPE Light" panose="020B030303020206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supporting text</a:t>
            </a:r>
          </a:p>
          <a:p>
            <a:pPr lvl="0"/>
            <a:endParaRPr lang="en-US" dirty="0"/>
          </a:p>
        </p:txBody>
      </p:sp>
      <p:sp>
        <p:nvSpPr>
          <p:cNvPr id="15" name="Picture Placeholder 3"/>
          <p:cNvSpPr>
            <a:spLocks noGrp="1"/>
          </p:cNvSpPr>
          <p:nvPr>
            <p:ph type="pic" sz="quarter" idx="18" hasCustomPrompt="1"/>
          </p:nvPr>
        </p:nvSpPr>
        <p:spPr>
          <a:xfrm>
            <a:off x="381000" y="1017588"/>
            <a:ext cx="7470648" cy="5078412"/>
          </a:xfrm>
        </p:spPr>
        <p:txBody>
          <a:bodyPr/>
          <a:lstStyle>
            <a:lvl1pPr marL="0" indent="0">
              <a:buNone/>
              <a:defRPr>
                <a:latin typeface="MetricHPE Light" panose="020B0303030202060203" pitchFamily="34" charset="0"/>
              </a:defRPr>
            </a:lvl1pPr>
          </a:lstStyle>
          <a:p>
            <a:r>
              <a:rPr lang="en-US" dirty="0"/>
              <a:t>Click to add picture</a:t>
            </a:r>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2" name="Footer Placeholder 1"/>
          <p:cNvSpPr>
            <a:spLocks noGrp="1"/>
          </p:cNvSpPr>
          <p:nvPr>
            <p:ph type="ftr" sz="quarter" idx="19"/>
          </p:nvPr>
        </p:nvSpPr>
        <p:spPr/>
        <p:txBody>
          <a:bodyPr/>
          <a:lstStyle>
            <a:lvl1pPr>
              <a:defRPr>
                <a:latin typeface="MetricHPE Light" panose="020B0303030202060203" pitchFamily="34" charset="0"/>
              </a:defRPr>
            </a:lvl1pPr>
          </a:lstStyle>
          <a:p>
            <a:r>
              <a:rPr lang="en-US" dirty="0"/>
              <a:t>Confidential</a:t>
            </a:r>
          </a:p>
        </p:txBody>
      </p:sp>
      <p:sp>
        <p:nvSpPr>
          <p:cNvPr id="3" name="Slide Number Placeholder 2"/>
          <p:cNvSpPr>
            <a:spLocks noGrp="1"/>
          </p:cNvSpPr>
          <p:nvPr>
            <p:ph type="sldNum" sz="quarter" idx="20"/>
          </p:nvPr>
        </p:nvSpPr>
        <p:spPr/>
        <p:txBody>
          <a:bodyPr/>
          <a:lstStyle>
            <a:lvl1pPr>
              <a:defRPr>
                <a:latin typeface="MetricHPE Light" panose="020B03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Tree>
    <p:extLst>
      <p:ext uri="{BB962C8B-B14F-4D97-AF65-F5344CB8AC3E}">
        <p14:creationId xmlns:p14="http://schemas.microsoft.com/office/powerpoint/2010/main" val="2683497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Pictures with Captions">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389696" y="387449"/>
            <a:ext cx="11421304" cy="427036"/>
          </a:xfrm>
        </p:spPr>
        <p:txBody>
          <a:bodyPr/>
          <a:lstStyle>
            <a:lvl1pPr>
              <a:defRPr sz="2800"/>
            </a:lvl1pPr>
          </a:lstStyle>
          <a:p>
            <a:r>
              <a:rPr lang="en-US" dirty="0"/>
              <a:t>Click to add one-line title</a:t>
            </a:r>
          </a:p>
        </p:txBody>
      </p:sp>
      <p:sp>
        <p:nvSpPr>
          <p:cNvPr id="12" name="Rectangle 11"/>
          <p:cNvSpPr/>
          <p:nvPr userDrawn="1"/>
        </p:nvSpPr>
        <p:spPr>
          <a:xfrm>
            <a:off x="385100" y="84388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Light" panose="020B0303030202060203" pitchFamily="34" charset="0"/>
            </a:endParaRPr>
          </a:p>
        </p:txBody>
      </p:sp>
      <p:sp>
        <p:nvSpPr>
          <p:cNvPr id="16" name="Text Placeholder 3"/>
          <p:cNvSpPr>
            <a:spLocks noGrp="1"/>
          </p:cNvSpPr>
          <p:nvPr>
            <p:ph type="body" sz="half" idx="2" hasCustomPrompt="1"/>
          </p:nvPr>
        </p:nvSpPr>
        <p:spPr bwMode="ltGray">
          <a:xfrm>
            <a:off x="389696" y="4943788"/>
            <a:ext cx="5596576" cy="1152211"/>
          </a:xfrm>
          <a:noFill/>
          <a:ln w="57150">
            <a:noFill/>
            <a:miter lim="800000"/>
          </a:ln>
        </p:spPr>
        <p:txBody>
          <a:bodyPr lIns="137160" tIns="91440" rIns="137160" bIns="91440">
            <a:noAutofit/>
          </a:bodyPr>
          <a:lstStyle>
            <a:lvl1pPr marL="0" indent="0" algn="ctr">
              <a:spcBef>
                <a:spcPts val="900"/>
              </a:spcBef>
              <a:buNone/>
              <a:defRPr sz="2000">
                <a:latin typeface="MetricHPE Light" panose="020B030303020206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caption</a:t>
            </a:r>
          </a:p>
          <a:p>
            <a:pPr lvl="0"/>
            <a:endParaRPr lang="en-US" dirty="0"/>
          </a:p>
        </p:txBody>
      </p:sp>
      <p:sp>
        <p:nvSpPr>
          <p:cNvPr id="17" name="Picture Placeholder 3"/>
          <p:cNvSpPr>
            <a:spLocks noGrp="1"/>
          </p:cNvSpPr>
          <p:nvPr>
            <p:ph type="pic" sz="quarter" idx="18" hasCustomPrompt="1"/>
          </p:nvPr>
        </p:nvSpPr>
        <p:spPr>
          <a:xfrm>
            <a:off x="381000" y="1017588"/>
            <a:ext cx="5605272" cy="3803904"/>
          </a:xfrm>
        </p:spPr>
        <p:txBody>
          <a:bodyPr anchor="ctr"/>
          <a:lstStyle>
            <a:lvl1pPr marL="0" indent="0" algn="ctr">
              <a:buNone/>
              <a:defRPr>
                <a:latin typeface="MetricHPE Light" panose="020B0303030202060203" pitchFamily="34" charset="0"/>
              </a:defRPr>
            </a:lvl1pPr>
          </a:lstStyle>
          <a:p>
            <a:r>
              <a:rPr lang="en-US" dirty="0"/>
              <a:t>Click to add picture</a:t>
            </a:r>
          </a:p>
        </p:txBody>
      </p:sp>
      <p:sp>
        <p:nvSpPr>
          <p:cNvPr id="18" name="Text Placeholder 3"/>
          <p:cNvSpPr>
            <a:spLocks noGrp="1"/>
          </p:cNvSpPr>
          <p:nvPr>
            <p:ph type="body" sz="half" idx="19" hasCustomPrompt="1"/>
          </p:nvPr>
        </p:nvSpPr>
        <p:spPr bwMode="ltGray">
          <a:xfrm>
            <a:off x="6214424" y="4943788"/>
            <a:ext cx="5596576" cy="1152211"/>
          </a:xfrm>
          <a:noFill/>
          <a:ln w="57150">
            <a:noFill/>
            <a:miter lim="800000"/>
          </a:ln>
        </p:spPr>
        <p:txBody>
          <a:bodyPr lIns="137160" tIns="91440" rIns="137160" bIns="91440">
            <a:noAutofit/>
          </a:bodyPr>
          <a:lstStyle>
            <a:lvl1pPr marL="0" indent="0" algn="ctr">
              <a:spcBef>
                <a:spcPts val="900"/>
              </a:spcBef>
              <a:buNone/>
              <a:defRPr sz="2000">
                <a:latin typeface="MetricHPE Light" panose="020B030303020206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caption</a:t>
            </a:r>
          </a:p>
          <a:p>
            <a:pPr lvl="0"/>
            <a:endParaRPr lang="en-US" dirty="0"/>
          </a:p>
        </p:txBody>
      </p:sp>
      <p:sp>
        <p:nvSpPr>
          <p:cNvPr id="19" name="Picture Placeholder 3"/>
          <p:cNvSpPr>
            <a:spLocks noGrp="1"/>
          </p:cNvSpPr>
          <p:nvPr>
            <p:ph type="pic" sz="quarter" idx="20" hasCustomPrompt="1"/>
          </p:nvPr>
        </p:nvSpPr>
        <p:spPr>
          <a:xfrm>
            <a:off x="6205728" y="1017588"/>
            <a:ext cx="5605272" cy="3803904"/>
          </a:xfrm>
        </p:spPr>
        <p:txBody>
          <a:bodyPr anchor="ctr"/>
          <a:lstStyle>
            <a:lvl1pPr marL="0" indent="0" algn="ctr">
              <a:buNone/>
              <a:defRPr>
                <a:latin typeface="MetricHPE Light" panose="020B0303030202060203" pitchFamily="34" charset="0"/>
              </a:defRPr>
            </a:lvl1pPr>
          </a:lstStyle>
          <a:p>
            <a:r>
              <a:rPr lang="en-US" dirty="0"/>
              <a:t>Click to add picture</a:t>
            </a:r>
          </a:p>
        </p:txBody>
      </p:sp>
      <p:pic>
        <p:nvPicPr>
          <p:cNvPr id="20" name="Picture 19"/>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2" name="Footer Placeholder 1"/>
          <p:cNvSpPr>
            <a:spLocks noGrp="1"/>
          </p:cNvSpPr>
          <p:nvPr>
            <p:ph type="ftr" sz="quarter" idx="21"/>
          </p:nvPr>
        </p:nvSpPr>
        <p:spPr/>
        <p:txBody>
          <a:bodyPr/>
          <a:lstStyle>
            <a:lvl1pPr>
              <a:defRPr>
                <a:latin typeface="MetricHPE Light" panose="020B0303030202060203" pitchFamily="34" charset="0"/>
              </a:defRPr>
            </a:lvl1pPr>
          </a:lstStyle>
          <a:p>
            <a:r>
              <a:rPr lang="en-US" dirty="0"/>
              <a:t>Confidential</a:t>
            </a:r>
          </a:p>
        </p:txBody>
      </p:sp>
      <p:sp>
        <p:nvSpPr>
          <p:cNvPr id="3" name="Slide Number Placeholder 2"/>
          <p:cNvSpPr>
            <a:spLocks noGrp="1"/>
          </p:cNvSpPr>
          <p:nvPr>
            <p:ph type="sldNum" sz="quarter" idx="22"/>
          </p:nvPr>
        </p:nvSpPr>
        <p:spPr/>
        <p:txBody>
          <a:bodyPr/>
          <a:lstStyle>
            <a:lvl1pPr>
              <a:defRPr>
                <a:latin typeface="MetricHPE Light" panose="020B03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Tree>
    <p:extLst>
      <p:ext uri="{BB962C8B-B14F-4D97-AF65-F5344CB8AC3E}">
        <p14:creationId xmlns:p14="http://schemas.microsoft.com/office/powerpoint/2010/main" val="4201898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hree Pictures with Captions">
    <p:spTree>
      <p:nvGrpSpPr>
        <p:cNvPr id="1" name=""/>
        <p:cNvGrpSpPr/>
        <p:nvPr/>
      </p:nvGrpSpPr>
      <p:grpSpPr>
        <a:xfrm>
          <a:off x="0" y="0"/>
          <a:ext cx="0" cy="0"/>
          <a:chOff x="0" y="0"/>
          <a:chExt cx="0" cy="0"/>
        </a:xfrm>
      </p:grpSpPr>
      <p:sp>
        <p:nvSpPr>
          <p:cNvPr id="13" name="Title 1"/>
          <p:cNvSpPr>
            <a:spLocks noGrp="1"/>
          </p:cNvSpPr>
          <p:nvPr>
            <p:ph type="title" hasCustomPrompt="1"/>
          </p:nvPr>
        </p:nvSpPr>
        <p:spPr>
          <a:xfrm>
            <a:off x="389696" y="387449"/>
            <a:ext cx="11421304" cy="427036"/>
          </a:xfrm>
        </p:spPr>
        <p:txBody>
          <a:bodyPr/>
          <a:lstStyle>
            <a:lvl1pPr>
              <a:defRPr sz="2800"/>
            </a:lvl1pPr>
          </a:lstStyle>
          <a:p>
            <a:r>
              <a:rPr lang="en-US" dirty="0"/>
              <a:t>Click to add one-line title</a:t>
            </a:r>
          </a:p>
        </p:txBody>
      </p:sp>
      <p:sp>
        <p:nvSpPr>
          <p:cNvPr id="14" name="Rectangle 13"/>
          <p:cNvSpPr/>
          <p:nvPr userDrawn="1"/>
        </p:nvSpPr>
        <p:spPr>
          <a:xfrm>
            <a:off x="385100" y="84388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Light" panose="020B0303030202060203" pitchFamily="34" charset="0"/>
            </a:endParaRPr>
          </a:p>
        </p:txBody>
      </p:sp>
      <p:sp>
        <p:nvSpPr>
          <p:cNvPr id="18" name="Text Placeholder 3"/>
          <p:cNvSpPr>
            <a:spLocks noGrp="1"/>
          </p:cNvSpPr>
          <p:nvPr>
            <p:ph type="body" sz="half" idx="2" hasCustomPrompt="1"/>
          </p:nvPr>
        </p:nvSpPr>
        <p:spPr bwMode="ltGray">
          <a:xfrm>
            <a:off x="389696" y="4943788"/>
            <a:ext cx="3687004" cy="1152211"/>
          </a:xfrm>
          <a:noFill/>
          <a:ln w="57150">
            <a:noFill/>
            <a:miter lim="800000"/>
          </a:ln>
        </p:spPr>
        <p:txBody>
          <a:bodyPr lIns="137160" tIns="91440" rIns="137160" bIns="91440">
            <a:noAutofit/>
          </a:bodyPr>
          <a:lstStyle>
            <a:lvl1pPr marL="0" indent="0" algn="ctr">
              <a:spcBef>
                <a:spcPts val="900"/>
              </a:spcBef>
              <a:buNone/>
              <a:defRPr sz="2000">
                <a:latin typeface="MetricHPE Light" panose="020B030303020206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caption</a:t>
            </a:r>
          </a:p>
          <a:p>
            <a:pPr lvl="0"/>
            <a:endParaRPr lang="en-US" dirty="0"/>
          </a:p>
        </p:txBody>
      </p:sp>
      <p:sp>
        <p:nvSpPr>
          <p:cNvPr id="19" name="Picture Placeholder 3"/>
          <p:cNvSpPr>
            <a:spLocks noGrp="1"/>
          </p:cNvSpPr>
          <p:nvPr>
            <p:ph type="pic" sz="quarter" idx="18" hasCustomPrompt="1"/>
          </p:nvPr>
        </p:nvSpPr>
        <p:spPr>
          <a:xfrm>
            <a:off x="381000" y="1017588"/>
            <a:ext cx="3687004" cy="3803904"/>
          </a:xfrm>
        </p:spPr>
        <p:txBody>
          <a:bodyPr anchor="ctr"/>
          <a:lstStyle>
            <a:lvl1pPr marL="0" indent="0" algn="ctr">
              <a:buNone/>
              <a:defRPr>
                <a:latin typeface="MetricHPE Light" panose="020B0303030202060203" pitchFamily="34" charset="0"/>
              </a:defRPr>
            </a:lvl1pPr>
          </a:lstStyle>
          <a:p>
            <a:r>
              <a:rPr lang="en-US" dirty="0"/>
              <a:t>Click to add picture</a:t>
            </a:r>
          </a:p>
        </p:txBody>
      </p:sp>
      <p:sp>
        <p:nvSpPr>
          <p:cNvPr id="24" name="Text Placeholder 3"/>
          <p:cNvSpPr>
            <a:spLocks noGrp="1"/>
          </p:cNvSpPr>
          <p:nvPr>
            <p:ph type="body" sz="half" idx="19" hasCustomPrompt="1"/>
          </p:nvPr>
        </p:nvSpPr>
        <p:spPr bwMode="ltGray">
          <a:xfrm>
            <a:off x="4261194" y="4943788"/>
            <a:ext cx="3687004" cy="1152211"/>
          </a:xfrm>
          <a:noFill/>
          <a:ln w="57150">
            <a:noFill/>
            <a:miter lim="800000"/>
          </a:ln>
        </p:spPr>
        <p:txBody>
          <a:bodyPr lIns="137160" tIns="91440" rIns="137160" bIns="91440">
            <a:noAutofit/>
          </a:bodyPr>
          <a:lstStyle>
            <a:lvl1pPr marL="0" indent="0" algn="ctr">
              <a:spcBef>
                <a:spcPts val="900"/>
              </a:spcBef>
              <a:buNone/>
              <a:defRPr sz="2000">
                <a:latin typeface="MetricHPE Light" panose="020B030303020206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caption</a:t>
            </a:r>
          </a:p>
          <a:p>
            <a:pPr lvl="0"/>
            <a:endParaRPr lang="en-US" dirty="0"/>
          </a:p>
        </p:txBody>
      </p:sp>
      <p:sp>
        <p:nvSpPr>
          <p:cNvPr id="25" name="Picture Placeholder 3"/>
          <p:cNvSpPr>
            <a:spLocks noGrp="1"/>
          </p:cNvSpPr>
          <p:nvPr>
            <p:ph type="pic" sz="quarter" idx="20" hasCustomPrompt="1"/>
          </p:nvPr>
        </p:nvSpPr>
        <p:spPr>
          <a:xfrm>
            <a:off x="4252498" y="1017588"/>
            <a:ext cx="3687004" cy="3803904"/>
          </a:xfrm>
        </p:spPr>
        <p:txBody>
          <a:bodyPr anchor="ctr"/>
          <a:lstStyle>
            <a:lvl1pPr marL="0" indent="0" algn="ctr">
              <a:buNone/>
              <a:defRPr>
                <a:latin typeface="MetricHPE Light" panose="020B0303030202060203" pitchFamily="34" charset="0"/>
              </a:defRPr>
            </a:lvl1pPr>
          </a:lstStyle>
          <a:p>
            <a:r>
              <a:rPr lang="en-US" dirty="0"/>
              <a:t>Click to add picture</a:t>
            </a:r>
          </a:p>
        </p:txBody>
      </p:sp>
      <p:sp>
        <p:nvSpPr>
          <p:cNvPr id="26" name="Text Placeholder 3"/>
          <p:cNvSpPr>
            <a:spLocks noGrp="1"/>
          </p:cNvSpPr>
          <p:nvPr>
            <p:ph type="body" sz="half" idx="21" hasCustomPrompt="1"/>
          </p:nvPr>
        </p:nvSpPr>
        <p:spPr bwMode="ltGray">
          <a:xfrm>
            <a:off x="8141388" y="4943788"/>
            <a:ext cx="3687004" cy="1152211"/>
          </a:xfrm>
          <a:noFill/>
          <a:ln w="57150">
            <a:noFill/>
            <a:miter lim="800000"/>
          </a:ln>
        </p:spPr>
        <p:txBody>
          <a:bodyPr lIns="137160" tIns="91440" rIns="137160" bIns="91440">
            <a:noAutofit/>
          </a:bodyPr>
          <a:lstStyle>
            <a:lvl1pPr marL="0" indent="0" algn="ctr">
              <a:spcBef>
                <a:spcPts val="900"/>
              </a:spcBef>
              <a:buNone/>
              <a:defRPr sz="2000">
                <a:latin typeface="MetricHPE Light" panose="020B030303020206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caption</a:t>
            </a:r>
          </a:p>
          <a:p>
            <a:pPr lvl="0"/>
            <a:endParaRPr lang="en-US" dirty="0"/>
          </a:p>
        </p:txBody>
      </p:sp>
      <p:sp>
        <p:nvSpPr>
          <p:cNvPr id="27" name="Picture Placeholder 3"/>
          <p:cNvSpPr>
            <a:spLocks noGrp="1"/>
          </p:cNvSpPr>
          <p:nvPr>
            <p:ph type="pic" sz="quarter" idx="22" hasCustomPrompt="1"/>
          </p:nvPr>
        </p:nvSpPr>
        <p:spPr>
          <a:xfrm>
            <a:off x="8132692" y="1017588"/>
            <a:ext cx="3687004" cy="3803904"/>
          </a:xfrm>
        </p:spPr>
        <p:txBody>
          <a:bodyPr anchor="ctr"/>
          <a:lstStyle>
            <a:lvl1pPr marL="0" indent="0" algn="ctr">
              <a:buNone/>
              <a:defRPr>
                <a:latin typeface="MetricHPE Light" panose="020B0303030202060203" pitchFamily="34" charset="0"/>
              </a:defRPr>
            </a:lvl1pPr>
          </a:lstStyle>
          <a:p>
            <a:r>
              <a:rPr lang="en-US" dirty="0"/>
              <a:t>Click to add picture</a:t>
            </a:r>
          </a:p>
        </p:txBody>
      </p:sp>
      <p:pic>
        <p:nvPicPr>
          <p:cNvPr id="28" name="Picture 27"/>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2" name="Footer Placeholder 1"/>
          <p:cNvSpPr>
            <a:spLocks noGrp="1"/>
          </p:cNvSpPr>
          <p:nvPr>
            <p:ph type="ftr" sz="quarter" idx="23"/>
          </p:nvPr>
        </p:nvSpPr>
        <p:spPr/>
        <p:txBody>
          <a:bodyPr/>
          <a:lstStyle>
            <a:lvl1pPr>
              <a:defRPr>
                <a:latin typeface="MetricHPE Light" panose="020B0303030202060203" pitchFamily="34" charset="0"/>
              </a:defRPr>
            </a:lvl1pPr>
          </a:lstStyle>
          <a:p>
            <a:r>
              <a:rPr lang="en-US" dirty="0"/>
              <a:t>Confidential</a:t>
            </a:r>
          </a:p>
        </p:txBody>
      </p:sp>
      <p:sp>
        <p:nvSpPr>
          <p:cNvPr id="3" name="Slide Number Placeholder 2"/>
          <p:cNvSpPr>
            <a:spLocks noGrp="1"/>
          </p:cNvSpPr>
          <p:nvPr>
            <p:ph type="sldNum" sz="quarter" idx="24"/>
          </p:nvPr>
        </p:nvSpPr>
        <p:spPr/>
        <p:txBody>
          <a:bodyPr/>
          <a:lstStyle>
            <a:lvl1pPr>
              <a:defRPr>
                <a:latin typeface="MetricHPE Light" panose="020B03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Tree>
    <p:extLst>
      <p:ext uri="{BB962C8B-B14F-4D97-AF65-F5344CB8AC3E}">
        <p14:creationId xmlns:p14="http://schemas.microsoft.com/office/powerpoint/2010/main" val="1201589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sp>
        <p:nvSpPr>
          <p:cNvPr id="14" name="Title 1"/>
          <p:cNvSpPr>
            <a:spLocks noGrp="1"/>
          </p:cNvSpPr>
          <p:nvPr>
            <p:ph type="title" hasCustomPrompt="1"/>
          </p:nvPr>
        </p:nvSpPr>
        <p:spPr>
          <a:xfrm>
            <a:off x="381002" y="521016"/>
            <a:ext cx="6143922" cy="2828660"/>
          </a:xfrm>
        </p:spPr>
        <p:txBody>
          <a:bodyPr anchor="b"/>
          <a:lstStyle>
            <a:lvl1pPr>
              <a:lnSpc>
                <a:spcPct val="85000"/>
              </a:lnSpc>
              <a:defRPr sz="4400"/>
            </a:lvl1pPr>
          </a:lstStyle>
          <a:p>
            <a:r>
              <a:rPr lang="en-US" dirty="0"/>
              <a:t>Click to add thank you message</a:t>
            </a:r>
          </a:p>
        </p:txBody>
      </p:sp>
      <p:sp>
        <p:nvSpPr>
          <p:cNvPr id="15" name="Rectangle 14"/>
          <p:cNvSpPr/>
          <p:nvPr userDrawn="1"/>
        </p:nvSpPr>
        <p:spPr>
          <a:xfrm>
            <a:off x="381000" y="3374136"/>
            <a:ext cx="530283"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Light" panose="020B0303030202060203" pitchFamily="34" charset="0"/>
            </a:endParaRPr>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20" name="Text Placeholder 7"/>
          <p:cNvSpPr>
            <a:spLocks noGrp="1"/>
          </p:cNvSpPr>
          <p:nvPr>
            <p:ph type="body" sz="quarter" idx="13" hasCustomPrompt="1"/>
          </p:nvPr>
        </p:nvSpPr>
        <p:spPr>
          <a:xfrm>
            <a:off x="389696" y="3528820"/>
            <a:ext cx="11421304" cy="381000"/>
          </a:xfrm>
        </p:spPr>
        <p:txBody>
          <a:bodyPr>
            <a:noAutofit/>
          </a:bodyPr>
          <a:lstStyle>
            <a:lvl1pPr marL="0" indent="0">
              <a:spcBef>
                <a:spcPts val="0"/>
              </a:spcBef>
              <a:buNone/>
              <a:defRPr sz="2200" baseline="0">
                <a:latin typeface="MetricHPE Light" panose="020B0303030202060203" pitchFamily="34" charset="0"/>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lang="en-US" dirty="0"/>
              <a:t>Speaker contact information</a:t>
            </a:r>
            <a:endParaRPr dirty="0"/>
          </a:p>
        </p:txBody>
      </p:sp>
      <p:sp>
        <p:nvSpPr>
          <p:cNvPr id="2" name="Footer Placeholder 1"/>
          <p:cNvSpPr>
            <a:spLocks noGrp="1"/>
          </p:cNvSpPr>
          <p:nvPr>
            <p:ph type="ftr" sz="quarter" idx="14"/>
          </p:nvPr>
        </p:nvSpPr>
        <p:spPr/>
        <p:txBody>
          <a:bodyPr/>
          <a:lstStyle>
            <a:lvl1pPr>
              <a:defRPr>
                <a:latin typeface="MetricHPE Light" panose="020B0303030202060203" pitchFamily="34" charset="0"/>
              </a:defRPr>
            </a:lvl1pPr>
          </a:lstStyle>
          <a:p>
            <a:r>
              <a:rPr lang="en-US" dirty="0"/>
              <a:t>Confidential</a:t>
            </a:r>
          </a:p>
        </p:txBody>
      </p:sp>
      <p:sp>
        <p:nvSpPr>
          <p:cNvPr id="3" name="Slide Number Placeholder 2"/>
          <p:cNvSpPr>
            <a:spLocks noGrp="1"/>
          </p:cNvSpPr>
          <p:nvPr>
            <p:ph type="sldNum" sz="quarter" idx="15"/>
          </p:nvPr>
        </p:nvSpPr>
        <p:spPr/>
        <p:txBody>
          <a:bodyPr/>
          <a:lstStyle>
            <a:lvl1pPr>
              <a:defRPr>
                <a:latin typeface="MetricHPE Light" panose="020B03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Tree>
    <p:extLst>
      <p:ext uri="{BB962C8B-B14F-4D97-AF65-F5344CB8AC3E}">
        <p14:creationId xmlns:p14="http://schemas.microsoft.com/office/powerpoint/2010/main" val="3925419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with Name">
    <p:spTree>
      <p:nvGrpSpPr>
        <p:cNvPr id="1" name=""/>
        <p:cNvGrpSpPr/>
        <p:nvPr/>
      </p:nvGrpSpPr>
      <p:grpSpPr>
        <a:xfrm>
          <a:off x="0" y="0"/>
          <a:ext cx="0" cy="0"/>
          <a:chOff x="0" y="0"/>
          <a:chExt cx="0" cy="0"/>
        </a:xfrm>
      </p:grpSpPr>
      <p:grpSp>
        <p:nvGrpSpPr>
          <p:cNvPr id="9" name="Group 8"/>
          <p:cNvGrpSpPr>
            <a:grpSpLocks noChangeAspect="1"/>
          </p:cNvGrpSpPr>
          <p:nvPr userDrawn="1"/>
        </p:nvGrpSpPr>
        <p:grpSpPr>
          <a:xfrm>
            <a:off x="393523" y="381956"/>
            <a:ext cx="2218745" cy="893759"/>
            <a:chOff x="3578225" y="1146175"/>
            <a:chExt cx="5038725" cy="2111375"/>
          </a:xfrm>
        </p:grpSpPr>
        <p:sp>
          <p:nvSpPr>
            <p:cNvPr id="13"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latin typeface="MetricHPE Black" panose="020B0A03030202060203" pitchFamily="34" charset="0"/>
              </a:endParaRPr>
            </a:p>
          </p:txBody>
        </p:sp>
        <p:sp>
          <p:nvSpPr>
            <p:cNvPr id="14" name="Freeform 6"/>
            <p:cNvSpPr>
              <a:spLocks noEditPoints="1"/>
            </p:cNvSpPr>
            <p:nvPr/>
          </p:nvSpPr>
          <p:spPr bwMode="auto">
            <a:xfrm>
              <a:off x="3578225" y="1968501"/>
              <a:ext cx="5038725" cy="1289049"/>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latin typeface="MetricHPE Black" panose="020B0A03030202060203" pitchFamily="34" charset="0"/>
              </a:endParaRPr>
            </a:p>
          </p:txBody>
        </p:sp>
      </p:grpSp>
      <p:sp>
        <p:nvSpPr>
          <p:cNvPr id="15" name="Title 4"/>
          <p:cNvSpPr>
            <a:spLocks noGrp="1"/>
          </p:cNvSpPr>
          <p:nvPr>
            <p:ph type="title" hasCustomPrompt="1"/>
          </p:nvPr>
        </p:nvSpPr>
        <p:spPr>
          <a:xfrm>
            <a:off x="379647" y="1869197"/>
            <a:ext cx="11423555" cy="1905000"/>
          </a:xfrm>
        </p:spPr>
        <p:txBody>
          <a:bodyPr anchor="b"/>
          <a:lstStyle>
            <a:lvl1pPr>
              <a:lnSpc>
                <a:spcPct val="80000"/>
              </a:lnSpc>
              <a:defRPr sz="4400">
                <a:solidFill>
                  <a:sysClr val="windowText" lastClr="000000"/>
                </a:solidFill>
              </a:defRPr>
            </a:lvl1pPr>
          </a:lstStyle>
          <a:p>
            <a:r>
              <a:rPr lang="en-US" dirty="0"/>
              <a:t>Click to edit</a:t>
            </a:r>
            <a:br>
              <a:rPr lang="en-US" dirty="0"/>
            </a:br>
            <a:r>
              <a:rPr lang="en-US" dirty="0"/>
              <a:t>master title style</a:t>
            </a:r>
            <a:endParaRPr dirty="0"/>
          </a:p>
        </p:txBody>
      </p:sp>
      <p:sp>
        <p:nvSpPr>
          <p:cNvPr id="16" name="Subtitle 2"/>
          <p:cNvSpPr>
            <a:spLocks noGrp="1"/>
          </p:cNvSpPr>
          <p:nvPr>
            <p:ph type="subTitle" idx="1" hasCustomPrompt="1"/>
          </p:nvPr>
        </p:nvSpPr>
        <p:spPr>
          <a:xfrm>
            <a:off x="379647" y="4133088"/>
            <a:ext cx="8229600" cy="438912"/>
          </a:xfrm>
        </p:spPr>
        <p:txBody>
          <a:bodyPr>
            <a:noAutofit/>
          </a:bodyPr>
          <a:lstStyle>
            <a:lvl1pPr marL="0" indent="0" algn="l">
              <a:spcBef>
                <a:spcPts val="0"/>
              </a:spcBef>
              <a:buNone/>
              <a:defRPr sz="3000">
                <a:solidFill>
                  <a:sysClr val="windowText" lastClr="000000"/>
                </a:solidFill>
                <a:latin typeface="MetricHPE Light" panose="020B030303020206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Speaker name and title</a:t>
            </a:r>
            <a:endParaRPr dirty="0"/>
          </a:p>
        </p:txBody>
      </p:sp>
      <p:sp>
        <p:nvSpPr>
          <p:cNvPr id="17" name="Text Placeholder 7"/>
          <p:cNvSpPr>
            <a:spLocks noGrp="1"/>
          </p:cNvSpPr>
          <p:nvPr>
            <p:ph type="body" sz="quarter" idx="13" hasCustomPrompt="1"/>
          </p:nvPr>
        </p:nvSpPr>
        <p:spPr>
          <a:xfrm>
            <a:off x="379647" y="4577983"/>
            <a:ext cx="5489578" cy="339214"/>
          </a:xfrm>
        </p:spPr>
        <p:txBody>
          <a:bodyPr>
            <a:noAutofit/>
          </a:bodyPr>
          <a:lstStyle>
            <a:lvl1pPr marL="0" indent="0">
              <a:spcBef>
                <a:spcPts val="0"/>
              </a:spcBef>
              <a:buNone/>
              <a:defRPr sz="2000" baseline="0">
                <a:solidFill>
                  <a:sysClr val="windowText" lastClr="000000"/>
                </a:solidFill>
                <a:latin typeface="MetricHPE Light" panose="020B0303030202060203" pitchFamily="34" charset="0"/>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lang="en-US" dirty="0"/>
              <a:t>Month day, year</a:t>
            </a:r>
            <a:endParaRPr dirty="0"/>
          </a:p>
        </p:txBody>
      </p:sp>
      <p:sp>
        <p:nvSpPr>
          <p:cNvPr id="18" name="Rectangle 17"/>
          <p:cNvSpPr/>
          <p:nvPr userDrawn="1"/>
        </p:nvSpPr>
        <p:spPr>
          <a:xfrm>
            <a:off x="379647" y="3890957"/>
            <a:ext cx="530283"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Light" panose="020B0303030202060203" pitchFamily="34" charset="0"/>
            </a:endParaRPr>
          </a:p>
        </p:txBody>
      </p:sp>
    </p:spTree>
    <p:extLst>
      <p:ext uri="{BB962C8B-B14F-4D97-AF65-F5344CB8AC3E}">
        <p14:creationId xmlns:p14="http://schemas.microsoft.com/office/powerpoint/2010/main" val="3639556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solidFill>
        <a:effectLst/>
      </p:bgPr>
    </p:bg>
    <p:spTree>
      <p:nvGrpSpPr>
        <p:cNvPr id="1" name=""/>
        <p:cNvGrpSpPr/>
        <p:nvPr/>
      </p:nvGrpSpPr>
      <p:grpSpPr>
        <a:xfrm>
          <a:off x="0" y="0"/>
          <a:ext cx="0" cy="0"/>
          <a:chOff x="0" y="0"/>
          <a:chExt cx="0" cy="0"/>
        </a:xfrm>
      </p:grpSpPr>
      <p:grpSp>
        <p:nvGrpSpPr>
          <p:cNvPr id="10" name="Group 9"/>
          <p:cNvGrpSpPr>
            <a:grpSpLocks noChangeAspect="1"/>
          </p:cNvGrpSpPr>
          <p:nvPr userDrawn="1"/>
        </p:nvGrpSpPr>
        <p:grpSpPr>
          <a:xfrm>
            <a:off x="393523" y="381956"/>
            <a:ext cx="2218745" cy="893759"/>
            <a:chOff x="3578225" y="1146175"/>
            <a:chExt cx="5038725" cy="2111375"/>
          </a:xfrm>
        </p:grpSpPr>
        <p:sp>
          <p:nvSpPr>
            <p:cNvPr id="11"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latin typeface="MetricHPE Black" panose="020B0A03030202060203" pitchFamily="34" charset="0"/>
              </a:endParaRPr>
            </a:p>
          </p:txBody>
        </p:sp>
        <p:sp>
          <p:nvSpPr>
            <p:cNvPr id="12" name="Freeform 6"/>
            <p:cNvSpPr>
              <a:spLocks noEditPoints="1"/>
            </p:cNvSpPr>
            <p:nvPr/>
          </p:nvSpPr>
          <p:spPr bwMode="auto">
            <a:xfrm>
              <a:off x="3578225" y="1968501"/>
              <a:ext cx="5038725" cy="1289049"/>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latin typeface="MetricHPE Black" panose="020B0A03030202060203" pitchFamily="34" charset="0"/>
              </a:endParaRPr>
            </a:p>
          </p:txBody>
        </p:sp>
      </p:grpSp>
      <p:sp>
        <p:nvSpPr>
          <p:cNvPr id="13" name="Title 4"/>
          <p:cNvSpPr>
            <a:spLocks noGrp="1"/>
          </p:cNvSpPr>
          <p:nvPr>
            <p:ph type="title" hasCustomPrompt="1"/>
          </p:nvPr>
        </p:nvSpPr>
        <p:spPr>
          <a:xfrm>
            <a:off x="379647" y="1869197"/>
            <a:ext cx="11423555" cy="1905000"/>
          </a:xfrm>
        </p:spPr>
        <p:txBody>
          <a:bodyPr anchor="b"/>
          <a:lstStyle>
            <a:lvl1pPr>
              <a:lnSpc>
                <a:spcPct val="80000"/>
              </a:lnSpc>
              <a:defRPr sz="4400">
                <a:solidFill>
                  <a:sysClr val="windowText" lastClr="000000"/>
                </a:solidFill>
              </a:defRPr>
            </a:lvl1pPr>
          </a:lstStyle>
          <a:p>
            <a:r>
              <a:rPr lang="en-US" dirty="0"/>
              <a:t>Click to edit</a:t>
            </a:r>
            <a:br>
              <a:rPr lang="en-US" dirty="0"/>
            </a:br>
            <a:r>
              <a:rPr lang="en-US" dirty="0"/>
              <a:t>master title style</a:t>
            </a:r>
            <a:endParaRPr dirty="0"/>
          </a:p>
        </p:txBody>
      </p:sp>
      <p:sp>
        <p:nvSpPr>
          <p:cNvPr id="14" name="Subtitle 2"/>
          <p:cNvSpPr>
            <a:spLocks noGrp="1"/>
          </p:cNvSpPr>
          <p:nvPr>
            <p:ph type="subTitle" idx="1" hasCustomPrompt="1"/>
          </p:nvPr>
        </p:nvSpPr>
        <p:spPr>
          <a:xfrm>
            <a:off x="379647" y="4133088"/>
            <a:ext cx="8229600" cy="438912"/>
          </a:xfrm>
        </p:spPr>
        <p:txBody>
          <a:bodyPr>
            <a:noAutofit/>
          </a:bodyPr>
          <a:lstStyle>
            <a:lvl1pPr marL="0" indent="0" algn="l">
              <a:spcBef>
                <a:spcPts val="0"/>
              </a:spcBef>
              <a:buNone/>
              <a:defRPr sz="3000">
                <a:solidFill>
                  <a:sysClr val="windowText" lastClr="000000"/>
                </a:solidFill>
                <a:latin typeface="MetricHPE Light" panose="020B030303020206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Speaker name and title</a:t>
            </a:r>
            <a:endParaRPr dirty="0"/>
          </a:p>
        </p:txBody>
      </p:sp>
      <p:sp>
        <p:nvSpPr>
          <p:cNvPr id="15" name="Text Placeholder 7"/>
          <p:cNvSpPr>
            <a:spLocks noGrp="1"/>
          </p:cNvSpPr>
          <p:nvPr>
            <p:ph type="body" sz="quarter" idx="13" hasCustomPrompt="1"/>
          </p:nvPr>
        </p:nvSpPr>
        <p:spPr>
          <a:xfrm>
            <a:off x="379647" y="4577983"/>
            <a:ext cx="5489578" cy="339214"/>
          </a:xfrm>
        </p:spPr>
        <p:txBody>
          <a:bodyPr>
            <a:noAutofit/>
          </a:bodyPr>
          <a:lstStyle>
            <a:lvl1pPr marL="0" indent="0">
              <a:spcBef>
                <a:spcPts val="0"/>
              </a:spcBef>
              <a:buNone/>
              <a:defRPr sz="2000" baseline="0">
                <a:solidFill>
                  <a:sysClr val="windowText" lastClr="000000"/>
                </a:solidFill>
                <a:latin typeface="MetricHPE Light" panose="020B0303030202060203" pitchFamily="34" charset="0"/>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lang="en-US" dirty="0"/>
              <a:t>Month day, year</a:t>
            </a:r>
            <a:endParaRPr dirty="0"/>
          </a:p>
        </p:txBody>
      </p:sp>
      <p:sp>
        <p:nvSpPr>
          <p:cNvPr id="16" name="Rectangle 15"/>
          <p:cNvSpPr/>
          <p:nvPr userDrawn="1"/>
        </p:nvSpPr>
        <p:spPr>
          <a:xfrm>
            <a:off x="379647" y="3890957"/>
            <a:ext cx="530283"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Light" panose="020B0303030202060203" pitchFamily="34" charset="0"/>
            </a:endParaRPr>
          </a:p>
        </p:txBody>
      </p:sp>
    </p:spTree>
    <p:extLst>
      <p:ext uri="{BB962C8B-B14F-4D97-AF65-F5344CB8AC3E}">
        <p14:creationId xmlns:p14="http://schemas.microsoft.com/office/powerpoint/2010/main" val="961163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2 Lin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91391" y="287942"/>
            <a:ext cx="11430000" cy="868680"/>
          </a:xfrm>
        </p:spPr>
        <p:txBody>
          <a:bodyPr anchor="b"/>
          <a:lstStyle>
            <a:lvl1pPr>
              <a:defRPr/>
            </a:lvl1pPr>
          </a:lstStyle>
          <a:p>
            <a:r>
              <a:rPr lang="en-US" dirty="0"/>
              <a:t>Click to Add</a:t>
            </a:r>
            <a:br>
              <a:rPr lang="en-US" dirty="0"/>
            </a:br>
            <a:r>
              <a:rPr lang="en-US" dirty="0"/>
              <a:t>Two-Line Title</a:t>
            </a:r>
          </a:p>
        </p:txBody>
      </p:sp>
      <p:sp>
        <p:nvSpPr>
          <p:cNvPr id="5" name="Rectangle 4"/>
          <p:cNvSpPr/>
          <p:nvPr userDrawn="1"/>
        </p:nvSpPr>
        <p:spPr>
          <a:xfrm>
            <a:off x="383369" y="1228187"/>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Light" panose="020B0303030202060203" pitchFamily="34" charset="0"/>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7" name="Footer Placeholder 6"/>
          <p:cNvSpPr>
            <a:spLocks noGrp="1"/>
          </p:cNvSpPr>
          <p:nvPr>
            <p:ph type="ftr" sz="quarter" idx="10"/>
          </p:nvPr>
        </p:nvSpPr>
        <p:spPr/>
        <p:txBody>
          <a:bodyPr/>
          <a:lstStyle>
            <a:lvl1pPr>
              <a:defRPr>
                <a:latin typeface="MetricHPE Light" panose="020B0303030202060203" pitchFamily="34" charset="0"/>
              </a:defRPr>
            </a:lvl1pPr>
          </a:lstStyle>
          <a:p>
            <a:r>
              <a:rPr lang="en-US" dirty="0"/>
              <a:t>Confidential</a:t>
            </a:r>
          </a:p>
        </p:txBody>
      </p:sp>
      <p:sp>
        <p:nvSpPr>
          <p:cNvPr id="8" name="Slide Number Placeholder 7"/>
          <p:cNvSpPr>
            <a:spLocks noGrp="1"/>
          </p:cNvSpPr>
          <p:nvPr>
            <p:ph type="sldNum" sz="quarter" idx="11"/>
          </p:nvPr>
        </p:nvSpPr>
        <p:spPr/>
        <p:txBody>
          <a:bodyPr/>
          <a:lstStyle>
            <a:lvl1pPr>
              <a:defRPr>
                <a:latin typeface="MetricHPE Light" panose="020B03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Tree>
    <p:extLst>
      <p:ext uri="{BB962C8B-B14F-4D97-AF65-F5344CB8AC3E}">
        <p14:creationId xmlns:p14="http://schemas.microsoft.com/office/powerpoint/2010/main" val="2063658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Subtitle, 2 Lin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91391" y="287942"/>
            <a:ext cx="11430000" cy="868680"/>
          </a:xfrm>
        </p:spPr>
        <p:txBody>
          <a:bodyPr anchor="b"/>
          <a:lstStyle>
            <a:lvl1pPr>
              <a:defRPr/>
            </a:lvl1pPr>
          </a:lstStyle>
          <a:p>
            <a:r>
              <a:rPr lang="en-US" dirty="0"/>
              <a:t>Click to Add</a:t>
            </a:r>
            <a:br>
              <a:rPr lang="en-US" dirty="0"/>
            </a:br>
            <a:r>
              <a:rPr lang="en-US" dirty="0"/>
              <a:t>Two-Line Title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7" name="Text Placeholder 7"/>
          <p:cNvSpPr>
            <a:spLocks noGrp="1"/>
          </p:cNvSpPr>
          <p:nvPr>
            <p:ph type="body" sz="quarter" idx="13" hasCustomPrompt="1"/>
          </p:nvPr>
        </p:nvSpPr>
        <p:spPr>
          <a:xfrm>
            <a:off x="389696" y="1205694"/>
            <a:ext cx="11421304" cy="381000"/>
          </a:xfrm>
        </p:spPr>
        <p:txBody>
          <a:bodyPr>
            <a:noAutofit/>
          </a:bodyPr>
          <a:lstStyle>
            <a:lvl1pPr marL="0" indent="0">
              <a:spcBef>
                <a:spcPts val="0"/>
              </a:spcBef>
              <a:buNone/>
              <a:defRPr sz="2200" baseline="0">
                <a:latin typeface="MetricHPE Light" panose="020B0303030202060203" pitchFamily="34" charset="0"/>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dirty="0"/>
              <a:t>Click to add one-line subtitle</a:t>
            </a:r>
          </a:p>
        </p:txBody>
      </p:sp>
      <p:sp>
        <p:nvSpPr>
          <p:cNvPr id="8" name="Rectangle 7"/>
          <p:cNvSpPr/>
          <p:nvPr userDrawn="1"/>
        </p:nvSpPr>
        <p:spPr>
          <a:xfrm>
            <a:off x="385100" y="1618696"/>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Light" panose="020B0303030202060203" pitchFamily="34" charset="0"/>
            </a:endParaRPr>
          </a:p>
        </p:txBody>
      </p:sp>
      <p:sp>
        <p:nvSpPr>
          <p:cNvPr id="10" name="Footer Placeholder 9"/>
          <p:cNvSpPr>
            <a:spLocks noGrp="1"/>
          </p:cNvSpPr>
          <p:nvPr>
            <p:ph type="ftr" sz="quarter" idx="14"/>
          </p:nvPr>
        </p:nvSpPr>
        <p:spPr/>
        <p:txBody>
          <a:bodyPr/>
          <a:lstStyle>
            <a:lvl1pPr>
              <a:defRPr>
                <a:latin typeface="MetricHPE Light" panose="020B0303030202060203" pitchFamily="34" charset="0"/>
              </a:defRPr>
            </a:lvl1pPr>
          </a:lstStyle>
          <a:p>
            <a:r>
              <a:rPr lang="en-US" dirty="0"/>
              <a:t>Confidential</a:t>
            </a:r>
          </a:p>
        </p:txBody>
      </p:sp>
      <p:sp>
        <p:nvSpPr>
          <p:cNvPr id="11" name="Slide Number Placeholder 10"/>
          <p:cNvSpPr>
            <a:spLocks noGrp="1"/>
          </p:cNvSpPr>
          <p:nvPr>
            <p:ph type="sldNum" sz="quarter" idx="15"/>
          </p:nvPr>
        </p:nvSpPr>
        <p:spPr/>
        <p:txBody>
          <a:bodyPr/>
          <a:lstStyle>
            <a:lvl1pPr>
              <a:defRPr>
                <a:latin typeface="MetricHPE Light" panose="020B03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Tree>
    <p:extLst>
      <p:ext uri="{BB962C8B-B14F-4D97-AF65-F5344CB8AC3E}">
        <p14:creationId xmlns:p14="http://schemas.microsoft.com/office/powerpoint/2010/main" val="1038721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Lef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91391" y="2676894"/>
            <a:ext cx="3685309" cy="868680"/>
          </a:xfrm>
        </p:spPr>
        <p:txBody>
          <a:bodyPr anchor="b"/>
          <a:lstStyle>
            <a:lvl1pPr>
              <a:defRPr/>
            </a:lvl1pPr>
          </a:lstStyle>
          <a:p>
            <a:r>
              <a:rPr lang="en-US" dirty="0"/>
              <a:t>Click to Add</a:t>
            </a:r>
            <a:br>
              <a:rPr lang="en-US" dirty="0"/>
            </a:br>
            <a:r>
              <a:rPr lang="en-US" dirty="0"/>
              <a:t>multi-Line Title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8" name="Rectangle 7"/>
          <p:cNvSpPr/>
          <p:nvPr userDrawn="1"/>
        </p:nvSpPr>
        <p:spPr>
          <a:xfrm>
            <a:off x="385100" y="3616182"/>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Light" panose="020B0303030202060203" pitchFamily="34" charset="0"/>
            </a:endParaRPr>
          </a:p>
        </p:txBody>
      </p:sp>
      <p:sp>
        <p:nvSpPr>
          <p:cNvPr id="9" name="Footer Placeholder 8"/>
          <p:cNvSpPr>
            <a:spLocks noGrp="1"/>
          </p:cNvSpPr>
          <p:nvPr>
            <p:ph type="ftr" sz="quarter" idx="10"/>
          </p:nvPr>
        </p:nvSpPr>
        <p:spPr/>
        <p:txBody>
          <a:bodyPr/>
          <a:lstStyle>
            <a:lvl1pPr>
              <a:defRPr>
                <a:latin typeface="MetricHPE Light" panose="020B0303030202060203" pitchFamily="34" charset="0"/>
              </a:defRPr>
            </a:lvl1pPr>
          </a:lstStyle>
          <a:p>
            <a:r>
              <a:rPr lang="en-US" dirty="0"/>
              <a:t>Confidential</a:t>
            </a:r>
          </a:p>
        </p:txBody>
      </p:sp>
      <p:sp>
        <p:nvSpPr>
          <p:cNvPr id="10" name="Slide Number Placeholder 9"/>
          <p:cNvSpPr>
            <a:spLocks noGrp="1"/>
          </p:cNvSpPr>
          <p:nvPr>
            <p:ph type="sldNum" sz="quarter" idx="11"/>
          </p:nvPr>
        </p:nvSpPr>
        <p:spPr/>
        <p:txBody>
          <a:bodyPr/>
          <a:lstStyle>
            <a:lvl1pPr>
              <a:defRPr>
                <a:latin typeface="MetricHPE Light" panose="020B03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Tree>
    <p:extLst>
      <p:ext uri="{BB962C8B-B14F-4D97-AF65-F5344CB8AC3E}">
        <p14:creationId xmlns:p14="http://schemas.microsoft.com/office/powerpoint/2010/main" val="3024562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Content, Lef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91391" y="2676894"/>
            <a:ext cx="3536373" cy="868680"/>
          </a:xfrm>
        </p:spPr>
        <p:txBody>
          <a:bodyPr anchor="b"/>
          <a:lstStyle>
            <a:lvl1pPr>
              <a:defRPr/>
            </a:lvl1pPr>
          </a:lstStyle>
          <a:p>
            <a:r>
              <a:rPr lang="en-US" dirty="0"/>
              <a:t>Click to Add</a:t>
            </a:r>
            <a:br>
              <a:rPr lang="en-US" dirty="0"/>
            </a:br>
            <a:r>
              <a:rPr lang="en-US" dirty="0"/>
              <a:t>multi-Line Title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8" name="Rectangle 7"/>
          <p:cNvSpPr/>
          <p:nvPr userDrawn="1"/>
        </p:nvSpPr>
        <p:spPr>
          <a:xfrm>
            <a:off x="385100" y="3616182"/>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Light" panose="020B0303030202060203" pitchFamily="34" charset="0"/>
            </a:endParaRPr>
          </a:p>
        </p:txBody>
      </p:sp>
      <p:sp>
        <p:nvSpPr>
          <p:cNvPr id="11" name="Content Placeholder 10"/>
          <p:cNvSpPr>
            <a:spLocks noGrp="1"/>
          </p:cNvSpPr>
          <p:nvPr>
            <p:ph sz="quarter" idx="13"/>
          </p:nvPr>
        </p:nvSpPr>
        <p:spPr>
          <a:xfrm>
            <a:off x="4076700" y="331788"/>
            <a:ext cx="7734300" cy="5764212"/>
          </a:xfrm>
        </p:spPr>
        <p:txBody>
          <a:bodyPr anchor="ctr"/>
          <a:lstStyle>
            <a:lvl1pPr>
              <a:defRPr>
                <a:latin typeface="MetricHPE Light" panose="020B0303030202060203" pitchFamily="34" charset="0"/>
              </a:defRPr>
            </a:lvl1pPr>
            <a:lvl2pPr>
              <a:defRPr>
                <a:latin typeface="MetricHPE Light" panose="020B0303030202060203" pitchFamily="34" charset="0"/>
              </a:defRPr>
            </a:lvl2pPr>
            <a:lvl3pPr>
              <a:defRPr>
                <a:latin typeface="MetricHPE Light" panose="020B0303030202060203" pitchFamily="34" charset="0"/>
              </a:defRPr>
            </a:lvl3pPr>
            <a:lvl4pPr>
              <a:defRPr>
                <a:latin typeface="MetricHPE Light" panose="020B0303030202060203" pitchFamily="34" charset="0"/>
              </a:defRPr>
            </a:lvl4pPr>
            <a:lvl5pPr>
              <a:defRPr>
                <a:latin typeface="MetricHPE Light" panose="020B03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4"/>
          </p:nvPr>
        </p:nvSpPr>
        <p:spPr/>
        <p:txBody>
          <a:bodyPr/>
          <a:lstStyle>
            <a:lvl1pPr>
              <a:defRPr>
                <a:latin typeface="MetricHPE Light" panose="020B0303030202060203" pitchFamily="34" charset="0"/>
              </a:defRPr>
            </a:lvl1pPr>
          </a:lstStyle>
          <a:p>
            <a:r>
              <a:rPr lang="en-US" dirty="0"/>
              <a:t>Confidential</a:t>
            </a:r>
          </a:p>
        </p:txBody>
      </p:sp>
      <p:sp>
        <p:nvSpPr>
          <p:cNvPr id="7" name="Slide Number Placeholder 6"/>
          <p:cNvSpPr>
            <a:spLocks noGrp="1"/>
          </p:cNvSpPr>
          <p:nvPr>
            <p:ph type="sldNum" sz="quarter" idx="15"/>
          </p:nvPr>
        </p:nvSpPr>
        <p:spPr/>
        <p:txBody>
          <a:bodyPr/>
          <a:lstStyle>
            <a:lvl1pPr>
              <a:defRPr>
                <a:latin typeface="MetricHPE Light" panose="020B03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Tree>
    <p:extLst>
      <p:ext uri="{BB962C8B-B14F-4D97-AF65-F5344CB8AC3E}">
        <p14:creationId xmlns:p14="http://schemas.microsoft.com/office/powerpoint/2010/main" val="4280461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ubtitle and Content, Lef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8" name="Rectangle 7"/>
          <p:cNvSpPr/>
          <p:nvPr userDrawn="1"/>
        </p:nvSpPr>
        <p:spPr>
          <a:xfrm>
            <a:off x="385100" y="3616182"/>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Light" panose="020B0303030202060203" pitchFamily="34" charset="0"/>
            </a:endParaRPr>
          </a:p>
        </p:txBody>
      </p:sp>
      <p:sp>
        <p:nvSpPr>
          <p:cNvPr id="11" name="Content Placeholder 10"/>
          <p:cNvSpPr>
            <a:spLocks noGrp="1"/>
          </p:cNvSpPr>
          <p:nvPr>
            <p:ph sz="quarter" idx="13"/>
          </p:nvPr>
        </p:nvSpPr>
        <p:spPr>
          <a:xfrm>
            <a:off x="4076700" y="331788"/>
            <a:ext cx="7734300" cy="5764212"/>
          </a:xfrm>
        </p:spPr>
        <p:txBody>
          <a:bodyPr anchor="ctr"/>
          <a:lstStyle>
            <a:lvl1pPr>
              <a:defRPr>
                <a:latin typeface="MetricHPE Light" panose="020B0303030202060203" pitchFamily="34" charset="0"/>
              </a:defRPr>
            </a:lvl1pPr>
            <a:lvl2pPr>
              <a:defRPr>
                <a:latin typeface="MetricHPE Light" panose="020B0303030202060203" pitchFamily="34" charset="0"/>
              </a:defRPr>
            </a:lvl2pPr>
            <a:lvl3pPr>
              <a:defRPr>
                <a:latin typeface="MetricHPE Light" panose="020B0303030202060203" pitchFamily="34" charset="0"/>
              </a:defRPr>
            </a:lvl3pPr>
            <a:lvl4pPr>
              <a:defRPr>
                <a:latin typeface="MetricHPE Light" panose="020B0303030202060203" pitchFamily="34" charset="0"/>
              </a:defRPr>
            </a:lvl4pPr>
            <a:lvl5pPr>
              <a:defRPr>
                <a:latin typeface="MetricHPE Light" panose="020B03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4" hasCustomPrompt="1"/>
          </p:nvPr>
        </p:nvSpPr>
        <p:spPr>
          <a:xfrm>
            <a:off x="389696" y="2703886"/>
            <a:ext cx="3567901" cy="795528"/>
          </a:xfrm>
        </p:spPr>
        <p:txBody>
          <a:bodyPr anchor="b">
            <a:noAutofit/>
          </a:bodyPr>
          <a:lstStyle>
            <a:lvl1pPr marL="0" indent="0">
              <a:spcBef>
                <a:spcPts val="0"/>
              </a:spcBef>
              <a:buNone/>
              <a:defRPr sz="2200" baseline="0">
                <a:latin typeface="MetricHPE Light" panose="020B0303030202060203" pitchFamily="34" charset="0"/>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dirty="0"/>
              <a:t>Click to add</a:t>
            </a:r>
            <a:br>
              <a:rPr lang="en-US" dirty="0"/>
            </a:br>
            <a:r>
              <a:rPr lang="en-US" dirty="0"/>
              <a:t>two</a:t>
            </a:r>
            <a:r>
              <a:rPr dirty="0"/>
              <a:t>-line subtitle</a:t>
            </a:r>
          </a:p>
        </p:txBody>
      </p:sp>
      <p:sp>
        <p:nvSpPr>
          <p:cNvPr id="14" name="Title 1"/>
          <p:cNvSpPr>
            <a:spLocks noGrp="1"/>
          </p:cNvSpPr>
          <p:nvPr>
            <p:ph type="title" hasCustomPrompt="1"/>
          </p:nvPr>
        </p:nvSpPr>
        <p:spPr>
          <a:xfrm>
            <a:off x="391391" y="1980879"/>
            <a:ext cx="3566206" cy="868680"/>
          </a:xfrm>
        </p:spPr>
        <p:txBody>
          <a:bodyPr anchor="b"/>
          <a:lstStyle>
            <a:lvl1pPr>
              <a:defRPr/>
            </a:lvl1pPr>
          </a:lstStyle>
          <a:p>
            <a:r>
              <a:rPr lang="en-US" dirty="0"/>
              <a:t>Click to Add</a:t>
            </a:r>
            <a:br>
              <a:rPr lang="en-US" dirty="0"/>
            </a:br>
            <a:r>
              <a:rPr lang="en-US" dirty="0"/>
              <a:t>multi-Line Title</a:t>
            </a:r>
          </a:p>
        </p:txBody>
      </p:sp>
      <p:sp>
        <p:nvSpPr>
          <p:cNvPr id="2" name="Footer Placeholder 1"/>
          <p:cNvSpPr>
            <a:spLocks noGrp="1"/>
          </p:cNvSpPr>
          <p:nvPr>
            <p:ph type="ftr" sz="quarter" idx="15"/>
          </p:nvPr>
        </p:nvSpPr>
        <p:spPr/>
        <p:txBody>
          <a:bodyPr/>
          <a:lstStyle>
            <a:lvl1pPr>
              <a:defRPr>
                <a:latin typeface="MetricHPE Light" panose="020B0303030202060203" pitchFamily="34" charset="0"/>
              </a:defRPr>
            </a:lvl1pPr>
          </a:lstStyle>
          <a:p>
            <a:r>
              <a:rPr lang="en-US" dirty="0"/>
              <a:t>Confidential</a:t>
            </a:r>
          </a:p>
        </p:txBody>
      </p:sp>
      <p:sp>
        <p:nvSpPr>
          <p:cNvPr id="5" name="Slide Number Placeholder 4"/>
          <p:cNvSpPr>
            <a:spLocks noGrp="1"/>
          </p:cNvSpPr>
          <p:nvPr>
            <p:ph type="sldNum" sz="quarter" idx="16"/>
          </p:nvPr>
        </p:nvSpPr>
        <p:spPr/>
        <p:txBody>
          <a:bodyPr/>
          <a:lstStyle>
            <a:lvl1pPr>
              <a:defRPr>
                <a:latin typeface="MetricHPE Light" panose="020B03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Tree>
    <p:extLst>
      <p:ext uri="{BB962C8B-B14F-4D97-AF65-F5344CB8AC3E}">
        <p14:creationId xmlns:p14="http://schemas.microsoft.com/office/powerpoint/2010/main" val="3637944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Content and Caption, Lef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91391" y="1417320"/>
            <a:ext cx="3536373" cy="868680"/>
          </a:xfrm>
        </p:spPr>
        <p:txBody>
          <a:bodyPr anchor="b"/>
          <a:lstStyle>
            <a:lvl1pPr>
              <a:defRPr/>
            </a:lvl1pPr>
          </a:lstStyle>
          <a:p>
            <a:r>
              <a:rPr lang="en-US" dirty="0"/>
              <a:t>Click to Add</a:t>
            </a:r>
            <a:br>
              <a:rPr lang="en-US" dirty="0"/>
            </a:br>
            <a:r>
              <a:rPr lang="en-US" dirty="0"/>
              <a:t>multi-Line Title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8" name="Rectangle 7"/>
          <p:cNvSpPr/>
          <p:nvPr userDrawn="1"/>
        </p:nvSpPr>
        <p:spPr>
          <a:xfrm>
            <a:off x="385100" y="2356608"/>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Light" panose="020B0303030202060203" pitchFamily="34" charset="0"/>
            </a:endParaRPr>
          </a:p>
        </p:txBody>
      </p:sp>
      <p:sp>
        <p:nvSpPr>
          <p:cNvPr id="11" name="Content Placeholder 10"/>
          <p:cNvSpPr>
            <a:spLocks noGrp="1"/>
          </p:cNvSpPr>
          <p:nvPr>
            <p:ph sz="quarter" idx="13"/>
          </p:nvPr>
        </p:nvSpPr>
        <p:spPr>
          <a:xfrm>
            <a:off x="4076700" y="331788"/>
            <a:ext cx="7734300" cy="5764212"/>
          </a:xfrm>
        </p:spPr>
        <p:txBody>
          <a:bodyPr anchor="ctr"/>
          <a:lstStyle>
            <a:lvl1pPr>
              <a:defRPr>
                <a:latin typeface="MetricHPE Light" panose="020B0303030202060203" pitchFamily="34" charset="0"/>
              </a:defRPr>
            </a:lvl1pPr>
            <a:lvl2pPr>
              <a:defRPr>
                <a:latin typeface="MetricHPE Light" panose="020B0303030202060203" pitchFamily="34" charset="0"/>
              </a:defRPr>
            </a:lvl2pPr>
            <a:lvl3pPr>
              <a:defRPr>
                <a:latin typeface="MetricHPE Light" panose="020B0303030202060203" pitchFamily="34" charset="0"/>
              </a:defRPr>
            </a:lvl3pPr>
            <a:lvl4pPr>
              <a:defRPr>
                <a:latin typeface="MetricHPE Light" panose="020B0303030202060203" pitchFamily="34" charset="0"/>
              </a:defRPr>
            </a:lvl4pPr>
            <a:lvl5pPr>
              <a:defRPr>
                <a:latin typeface="MetricHPE Light" panose="020B03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p:cNvSpPr>
            <a:spLocks noGrp="1"/>
          </p:cNvSpPr>
          <p:nvPr>
            <p:ph type="body" sz="quarter" idx="14"/>
          </p:nvPr>
        </p:nvSpPr>
        <p:spPr>
          <a:xfrm>
            <a:off x="381000" y="2534960"/>
            <a:ext cx="3546475" cy="3446462"/>
          </a:xfrm>
        </p:spPr>
        <p:txBody>
          <a:bodyPr/>
          <a:lstStyle>
            <a:lvl1pPr>
              <a:defRPr>
                <a:latin typeface="MetricHPE Light" panose="020B0303030202060203" pitchFamily="34" charset="0"/>
              </a:defRPr>
            </a:lvl1pPr>
            <a:lvl2pPr>
              <a:defRPr>
                <a:latin typeface="MetricHPE Light" panose="020B0303030202060203" pitchFamily="34" charset="0"/>
              </a:defRPr>
            </a:lvl2pPr>
            <a:lvl3pPr>
              <a:defRPr>
                <a:latin typeface="MetricHPE Light" panose="020B0303030202060203" pitchFamily="34" charset="0"/>
              </a:defRPr>
            </a:lvl3pPr>
            <a:lvl4pPr>
              <a:defRPr>
                <a:latin typeface="MetricHPE Light" panose="020B0303030202060203" pitchFamily="34" charset="0"/>
              </a:defRPr>
            </a:lvl4pPr>
            <a:lvl5pPr>
              <a:defRPr>
                <a:latin typeface="MetricHPE Light" panose="020B03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5"/>
          </p:nvPr>
        </p:nvSpPr>
        <p:spPr/>
        <p:txBody>
          <a:bodyPr/>
          <a:lstStyle>
            <a:lvl1pPr>
              <a:defRPr>
                <a:latin typeface="MetricHPE Light" panose="020B0303030202060203" pitchFamily="34" charset="0"/>
              </a:defRPr>
            </a:lvl1pPr>
          </a:lstStyle>
          <a:p>
            <a:r>
              <a:rPr lang="en-US" dirty="0"/>
              <a:t>Confidential</a:t>
            </a:r>
          </a:p>
        </p:txBody>
      </p:sp>
      <p:sp>
        <p:nvSpPr>
          <p:cNvPr id="9" name="Slide Number Placeholder 8"/>
          <p:cNvSpPr>
            <a:spLocks noGrp="1"/>
          </p:cNvSpPr>
          <p:nvPr>
            <p:ph type="sldNum" sz="quarter" idx="16"/>
          </p:nvPr>
        </p:nvSpPr>
        <p:spPr/>
        <p:txBody>
          <a:bodyPr/>
          <a:lstStyle>
            <a:lvl1pPr>
              <a:defRPr>
                <a:latin typeface="MetricHPE Light" panose="020B03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Tree>
    <p:extLst>
      <p:ext uri="{BB962C8B-B14F-4D97-AF65-F5344CB8AC3E}">
        <p14:creationId xmlns:p14="http://schemas.microsoft.com/office/powerpoint/2010/main" val="563811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Content and Picture, Left">
    <p:spTree>
      <p:nvGrpSpPr>
        <p:cNvPr id="1" name=""/>
        <p:cNvGrpSpPr/>
        <p:nvPr/>
      </p:nvGrpSpPr>
      <p:grpSpPr>
        <a:xfrm>
          <a:off x="0" y="0"/>
          <a:ext cx="0" cy="0"/>
          <a:chOff x="0" y="0"/>
          <a:chExt cx="0" cy="0"/>
        </a:xfrm>
      </p:grpSpPr>
      <p:sp>
        <p:nvSpPr>
          <p:cNvPr id="10" name="Picture Placeholder 9"/>
          <p:cNvSpPr>
            <a:spLocks noGrp="1"/>
          </p:cNvSpPr>
          <p:nvPr>
            <p:ph type="pic" sz="quarter" idx="15" hasCustomPrompt="1"/>
          </p:nvPr>
        </p:nvSpPr>
        <p:spPr>
          <a:xfrm>
            <a:off x="4076700" y="0"/>
            <a:ext cx="8115300" cy="6858000"/>
          </a:xfrm>
        </p:spPr>
        <p:txBody>
          <a:bodyPr anchor="ctr"/>
          <a:lstStyle>
            <a:lvl1pPr marL="0" indent="0" algn="ctr">
              <a:buNone/>
              <a:defRPr>
                <a:latin typeface="MetricHPE Light" panose="020B0303030202060203" pitchFamily="34" charset="0"/>
              </a:defRPr>
            </a:lvl1pPr>
          </a:lstStyle>
          <a:p>
            <a:r>
              <a:rPr lang="en-US" dirty="0"/>
              <a:t>Click to add edge-to-edge picture</a:t>
            </a:r>
          </a:p>
        </p:txBody>
      </p:sp>
      <p:sp>
        <p:nvSpPr>
          <p:cNvPr id="2" name="Title 1"/>
          <p:cNvSpPr>
            <a:spLocks noGrp="1"/>
          </p:cNvSpPr>
          <p:nvPr>
            <p:ph type="title" hasCustomPrompt="1"/>
          </p:nvPr>
        </p:nvSpPr>
        <p:spPr>
          <a:xfrm>
            <a:off x="391391" y="1417320"/>
            <a:ext cx="3536373" cy="868680"/>
          </a:xfrm>
        </p:spPr>
        <p:txBody>
          <a:bodyPr anchor="b"/>
          <a:lstStyle>
            <a:lvl1pPr>
              <a:defRPr/>
            </a:lvl1pPr>
          </a:lstStyle>
          <a:p>
            <a:r>
              <a:rPr lang="en-US" dirty="0"/>
              <a:t>Click to Add</a:t>
            </a:r>
            <a:br>
              <a:rPr lang="en-US" dirty="0"/>
            </a:br>
            <a:r>
              <a:rPr lang="en-US" dirty="0"/>
              <a:t>multi-Line Title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8" name="Rectangle 7"/>
          <p:cNvSpPr/>
          <p:nvPr userDrawn="1"/>
        </p:nvSpPr>
        <p:spPr>
          <a:xfrm>
            <a:off x="385100" y="2356608"/>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Light" panose="020B0303030202060203" pitchFamily="34" charset="0"/>
            </a:endParaRPr>
          </a:p>
        </p:txBody>
      </p:sp>
      <p:sp>
        <p:nvSpPr>
          <p:cNvPr id="7" name="Text Placeholder 6"/>
          <p:cNvSpPr>
            <a:spLocks noGrp="1"/>
          </p:cNvSpPr>
          <p:nvPr>
            <p:ph type="body" sz="quarter" idx="14"/>
          </p:nvPr>
        </p:nvSpPr>
        <p:spPr>
          <a:xfrm>
            <a:off x="381000" y="2534960"/>
            <a:ext cx="3546475" cy="3446462"/>
          </a:xfrm>
        </p:spPr>
        <p:txBody>
          <a:bodyPr/>
          <a:lstStyle>
            <a:lvl1pPr>
              <a:defRPr>
                <a:latin typeface="MetricHPE Light" panose="020B0303030202060203" pitchFamily="34" charset="0"/>
              </a:defRPr>
            </a:lvl1pPr>
            <a:lvl2pPr>
              <a:defRPr>
                <a:latin typeface="MetricHPE Light" panose="020B0303030202060203" pitchFamily="34" charset="0"/>
              </a:defRPr>
            </a:lvl2pPr>
            <a:lvl3pPr>
              <a:defRPr>
                <a:latin typeface="MetricHPE Light" panose="020B0303030202060203" pitchFamily="34" charset="0"/>
              </a:defRPr>
            </a:lvl3pPr>
            <a:lvl4pPr>
              <a:defRPr>
                <a:latin typeface="MetricHPE Light" panose="020B0303030202060203" pitchFamily="34" charset="0"/>
              </a:defRPr>
            </a:lvl4pPr>
            <a:lvl5pPr>
              <a:defRPr>
                <a:latin typeface="MetricHPE Light" panose="020B03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6"/>
          </p:nvPr>
        </p:nvSpPr>
        <p:spPr/>
        <p:txBody>
          <a:bodyPr/>
          <a:lstStyle>
            <a:lvl1pPr>
              <a:defRPr>
                <a:latin typeface="MetricHPE Light" panose="020B0303030202060203" pitchFamily="34" charset="0"/>
              </a:defRPr>
            </a:lvl1pPr>
          </a:lstStyle>
          <a:p>
            <a:r>
              <a:rPr lang="en-US" dirty="0"/>
              <a:t>Confidential</a:t>
            </a:r>
          </a:p>
        </p:txBody>
      </p:sp>
      <p:sp>
        <p:nvSpPr>
          <p:cNvPr id="9" name="Slide Number Placeholder 8"/>
          <p:cNvSpPr>
            <a:spLocks noGrp="1"/>
          </p:cNvSpPr>
          <p:nvPr>
            <p:ph type="sldNum" sz="quarter" idx="17"/>
          </p:nvPr>
        </p:nvSpPr>
        <p:spPr/>
        <p:txBody>
          <a:bodyPr/>
          <a:lstStyle>
            <a:lvl1pPr>
              <a:defRPr>
                <a:latin typeface="MetricHPE Light" panose="020B03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Tree>
    <p:extLst>
      <p:ext uri="{BB962C8B-B14F-4D97-AF65-F5344CB8AC3E}">
        <p14:creationId xmlns:p14="http://schemas.microsoft.com/office/powerpoint/2010/main" val="163535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Title Slide with Picture">
    <p:bg bwMode="ltGray">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accent4"/>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dirty="0"/>
              <a:t>Click to add date</a:t>
            </a: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grpSp>
    </p:spTree>
    <p:extLst>
      <p:ext uri="{BB962C8B-B14F-4D97-AF65-F5344CB8AC3E}">
        <p14:creationId xmlns:p14="http://schemas.microsoft.com/office/powerpoint/2010/main" val="1040015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Title Slide with Dark Picture">
    <p:bg bwMode="ltGray">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tx1"/>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date</a:t>
            </a:r>
          </a:p>
        </p:txBody>
      </p:sp>
      <p:grpSp>
        <p:nvGrpSpPr>
          <p:cNvPr id="7" name="Group 6"/>
          <p:cNvGrpSpPr/>
          <p:nvPr/>
        </p:nvGrpSpPr>
        <p:grpSpPr bwMode="black">
          <a:xfrm>
            <a:off x="606423" y="456997"/>
            <a:ext cx="3027151" cy="1219403"/>
            <a:chOff x="3578225" y="1146175"/>
            <a:chExt cx="5038725" cy="2111375"/>
          </a:xfrm>
          <a:solidFill>
            <a:schemeClr val="tx1"/>
          </a:solidFill>
        </p:grpSpPr>
        <p:sp>
          <p:nvSpPr>
            <p:cNvPr id="8" name="Freeform 5"/>
            <p:cNvSpPr>
              <a:spLocks noEditPoints="1"/>
            </p:cNvSpPr>
            <p:nvPr/>
          </p:nvSpPr>
          <p:spPr bwMode="black">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white"/>
                </a:solidFill>
              </a:endParaRPr>
            </a:p>
          </p:txBody>
        </p:sp>
        <p:sp>
          <p:nvSpPr>
            <p:cNvPr id="9" name="Freeform 6"/>
            <p:cNvSpPr>
              <a:spLocks noEditPoints="1"/>
            </p:cNvSpPr>
            <p:nvPr/>
          </p:nvSpPr>
          <p:spPr bwMode="black">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white"/>
                </a:solidFill>
              </a:endParaRPr>
            </a:p>
          </p:txBody>
        </p:sp>
      </p:grpSp>
    </p:spTree>
    <p:extLst>
      <p:ext uri="{BB962C8B-B14F-4D97-AF65-F5344CB8AC3E}">
        <p14:creationId xmlns:p14="http://schemas.microsoft.com/office/powerpoint/2010/main" val="1832413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Picture Placeholder 3"/>
          <p:cNvSpPr>
            <a:spLocks noGrp="1"/>
          </p:cNvSpPr>
          <p:nvPr>
            <p:ph type="pic" sz="quarter" idx="15" hasCustomPrompt="1"/>
          </p:nvPr>
        </p:nvSpPr>
        <p:spPr>
          <a:xfrm>
            <a:off x="0" y="0"/>
            <a:ext cx="12192000" cy="6858000"/>
          </a:xfrm>
        </p:spPr>
        <p:txBody>
          <a:bodyPr rIns="1828800" anchor="ctr"/>
          <a:lstStyle>
            <a:lvl1pPr marL="0" indent="0" algn="r">
              <a:buNone/>
              <a:defRPr>
                <a:latin typeface="MetricHPE Light" panose="020B0303030202060203" pitchFamily="34" charset="0"/>
              </a:defRPr>
            </a:lvl1pPr>
          </a:lstStyle>
          <a:p>
            <a:r>
              <a:rPr lang="en-US" dirty="0"/>
              <a:t>Click to add picture</a:t>
            </a:r>
          </a:p>
        </p:txBody>
      </p:sp>
      <p:sp>
        <p:nvSpPr>
          <p:cNvPr id="8" name="Title 1"/>
          <p:cNvSpPr>
            <a:spLocks noGrp="1"/>
          </p:cNvSpPr>
          <p:nvPr>
            <p:ph type="title" hasCustomPrompt="1"/>
          </p:nvPr>
        </p:nvSpPr>
        <p:spPr>
          <a:xfrm>
            <a:off x="419839" y="2743510"/>
            <a:ext cx="5630583" cy="1485280"/>
          </a:xfrm>
        </p:spPr>
        <p:txBody>
          <a:bodyPr anchor="t"/>
          <a:lstStyle>
            <a:lvl1pPr>
              <a:defRPr sz="3200" baseline="0"/>
            </a:lvl1pPr>
          </a:lstStyle>
          <a:p>
            <a:r>
              <a:rPr lang="en-US" dirty="0"/>
              <a:t>Click to add section header</a:t>
            </a:r>
            <a:br>
              <a:rPr lang="en-US" dirty="0"/>
            </a:br>
            <a:r>
              <a:rPr lang="en-US" dirty="0"/>
              <a:t>or big idea statement</a:t>
            </a:r>
          </a:p>
        </p:txBody>
      </p:sp>
      <p:sp>
        <p:nvSpPr>
          <p:cNvPr id="2" name="Footer Placeholder 1"/>
          <p:cNvSpPr>
            <a:spLocks noGrp="1"/>
          </p:cNvSpPr>
          <p:nvPr>
            <p:ph type="ftr" sz="quarter" idx="16"/>
          </p:nvPr>
        </p:nvSpPr>
        <p:spPr/>
        <p:txBody>
          <a:bodyPr/>
          <a:lstStyle>
            <a:lvl1pPr>
              <a:defRPr>
                <a:latin typeface="MetricHPE Light" panose="020B0303030202060203" pitchFamily="34" charset="0"/>
              </a:defRPr>
            </a:lvl1pPr>
          </a:lstStyle>
          <a:p>
            <a:r>
              <a:rPr lang="en-US" dirty="0"/>
              <a:t>Confidential</a:t>
            </a:r>
          </a:p>
        </p:txBody>
      </p:sp>
      <p:sp>
        <p:nvSpPr>
          <p:cNvPr id="3" name="Slide Number Placeholder 2"/>
          <p:cNvSpPr>
            <a:spLocks noGrp="1"/>
          </p:cNvSpPr>
          <p:nvPr>
            <p:ph type="sldNum" sz="quarter" idx="17"/>
          </p:nvPr>
        </p:nvSpPr>
        <p:spPr/>
        <p:txBody>
          <a:bodyPr/>
          <a:lstStyle>
            <a:lvl1pPr>
              <a:defRPr>
                <a:latin typeface="MetricHPE Light" panose="020B0303030202060203" pitchFamily="34" charset="0"/>
              </a:defRPr>
            </a:lvl1pPr>
          </a:lstStyle>
          <a:p>
            <a:pPr defTabSz="1088421">
              <a:buFontTx/>
              <a:buBlip>
                <a:blip r:embed="rId2"/>
              </a:buBlip>
            </a:pPr>
            <a:fld id="{104FC826-72BB-4AF1-BA01-A94F7396A7DC}" type="slidenum">
              <a:rPr lang="en-US" smtClean="0"/>
              <a:pPr defTabSz="1088421">
                <a:buFontTx/>
                <a:buBlip>
                  <a:blip r:embed="rId2"/>
                </a:buBlip>
              </a:pPr>
              <a:t>‹#›</a:t>
            </a:fld>
            <a:endParaRPr lang="en-US" dirty="0"/>
          </a:p>
        </p:txBody>
      </p:sp>
    </p:spTree>
    <p:extLst>
      <p:ext uri="{BB962C8B-B14F-4D97-AF65-F5344CB8AC3E}">
        <p14:creationId xmlns:p14="http://schemas.microsoft.com/office/powerpoint/2010/main" val="2246664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Title Slide with Name">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lang="en-US"/>
              <a:t>Click to edit Master title style</a:t>
            </a:r>
            <a:endParaRPr/>
          </a:p>
        </p:txBody>
      </p:sp>
      <p:sp>
        <p:nvSpPr>
          <p:cNvPr id="10" name="Text Placeholder 9"/>
          <p:cNvSpPr>
            <a:spLocks noGrp="1"/>
          </p:cNvSpPr>
          <p:nvPr>
            <p:ph type="body" sz="quarter" idx="13"/>
          </p:nvPr>
        </p:nvSpPr>
        <p:spPr>
          <a:xfrm>
            <a:off x="608013" y="4939693"/>
            <a:ext cx="9141619" cy="699107"/>
          </a:xfrm>
        </p:spPr>
        <p:txBody>
          <a:bodyPr wrap="square">
            <a:noAutofit/>
          </a:bodyPr>
          <a:lstStyle>
            <a:lvl1pPr marL="0" indent="0">
              <a:spcBef>
                <a:spcPts val="0"/>
              </a:spcBef>
              <a:buFontTx/>
              <a:buNone/>
              <a:defRPr sz="44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
        <p:nvSpPr>
          <p:cNvPr id="11" name="Text Placeholder 9"/>
          <p:cNvSpPr>
            <a:spLocks noGrp="1"/>
          </p:cNvSpPr>
          <p:nvPr>
            <p:ph type="body" sz="quarter" idx="14"/>
          </p:nvPr>
        </p:nvSpPr>
        <p:spPr>
          <a:xfrm>
            <a:off x="608013" y="5791200"/>
            <a:ext cx="9141619" cy="457200"/>
          </a:xfrm>
        </p:spPr>
        <p:txBody>
          <a:bodyPr wrap="square">
            <a:noAutofit/>
          </a:bodyPr>
          <a:lstStyle>
            <a:lvl1pPr marL="0" indent="0">
              <a:spcBef>
                <a:spcPts val="0"/>
              </a:spcBef>
              <a:buFontTx/>
              <a:buNone/>
              <a:defRPr sz="28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
        <p:nvSpPr>
          <p:cNvPr id="12" name="Text Placeholder 7"/>
          <p:cNvSpPr>
            <a:spLocks noGrp="1"/>
          </p:cNvSpPr>
          <p:nvPr>
            <p:ph type="body" sz="quarter" idx="15" hasCustomPrompt="1"/>
          </p:nvPr>
        </p:nvSpPr>
        <p:spPr>
          <a:xfrm>
            <a:off x="7935522" y="457200"/>
            <a:ext cx="3646877" cy="354113"/>
          </a:xfrm>
        </p:spPr>
        <p:txBody>
          <a:bodyPr>
            <a:noAutofit/>
          </a:bodyPr>
          <a:lstStyle>
            <a:lvl1pPr marL="0" indent="0" algn="r">
              <a:spcBef>
                <a:spcPts val="0"/>
              </a:spcBef>
              <a:buNone/>
              <a:defRPr sz="2000" baseline="0">
                <a:solidFill>
                  <a:schemeClr val="accent4"/>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date</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grpSp>
    </p:spTree>
    <p:extLst>
      <p:ext uri="{BB962C8B-B14F-4D97-AF65-F5344CB8AC3E}">
        <p14:creationId xmlns:p14="http://schemas.microsoft.com/office/powerpoint/2010/main" val="1719451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8228011" cy="1936016"/>
          </a:xfrm>
        </p:spPr>
        <p:txBody>
          <a:bodyPr anchor="t">
            <a:noAutofit/>
          </a:bodyPr>
          <a:lstStyle>
            <a:lvl1pPr>
              <a:lnSpc>
                <a:spcPct val="80000"/>
              </a:lnSpc>
              <a:defRPr sz="7200"/>
            </a:lvl1pPr>
          </a:lstStyle>
          <a:p>
            <a:r>
              <a:rPr lang="en-US"/>
              <a:t>Click to edit Master title style</a:t>
            </a:r>
            <a:endParaRPr/>
          </a:p>
        </p:txBody>
      </p:sp>
      <p:sp>
        <p:nvSpPr>
          <p:cNvPr id="3" name="Text Placeholder 2"/>
          <p:cNvSpPr>
            <a:spLocks noGrp="1"/>
          </p:cNvSpPr>
          <p:nvPr>
            <p:ph type="body" idx="1"/>
          </p:nvPr>
        </p:nvSpPr>
        <p:spPr>
          <a:xfrm>
            <a:off x="609601" y="2545616"/>
            <a:ext cx="8228011" cy="608426"/>
          </a:xfrm>
        </p:spPr>
        <p:txBody>
          <a:bodyPr>
            <a:noAutofit/>
          </a:bodyPr>
          <a:lstStyle>
            <a:lvl1pPr marL="0" indent="0">
              <a:spcBef>
                <a:spcPts val="600"/>
              </a:spcBef>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B016F8AB-BCEA-4347-8BA6-BE776009BC89}" type="slidenum">
              <a:rPr>
                <a:solidFill>
                  <a:srgbClr val="808080"/>
                </a:solidFill>
              </a:rPr>
              <a:pPr/>
              <a:t>‹#›</a:t>
            </a:fld>
            <a:endParaRPr dirty="0">
              <a:solidFill>
                <a:srgbClr val="808080"/>
              </a:solidFill>
            </a:endParaRPr>
          </a:p>
        </p:txBody>
      </p:sp>
    </p:spTree>
    <p:extLst>
      <p:ext uri="{BB962C8B-B14F-4D97-AF65-F5344CB8AC3E}">
        <p14:creationId xmlns:p14="http://schemas.microsoft.com/office/powerpoint/2010/main" val="9847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Slate Section Header">
    <p:spTree>
      <p:nvGrpSpPr>
        <p:cNvPr id="1" name=""/>
        <p:cNvGrpSpPr/>
        <p:nvPr/>
      </p:nvGrpSpPr>
      <p:grpSpPr>
        <a:xfrm>
          <a:off x="0" y="0"/>
          <a:ext cx="0" cy="0"/>
          <a:chOff x="0" y="0"/>
          <a:chExt cx="0" cy="0"/>
        </a:xfrm>
      </p:grpSpPr>
      <p:sp>
        <p:nvSpPr>
          <p:cNvPr id="7" name="Rectangle 6"/>
          <p:cNvSpPr/>
          <p:nvPr/>
        </p:nvSpPr>
        <p:spPr bwMode="blackWhite">
          <a:xfrm>
            <a:off x="608013" y="608806"/>
            <a:ext cx="10971370" cy="5486400"/>
          </a:xfrm>
          <a:prstGeom prst="rect">
            <a:avLst/>
          </a:prstGeom>
          <a:solidFill>
            <a:srgbClr val="42556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dirty="0">
              <a:solidFill>
                <a:prstClr val="white"/>
              </a:solidFill>
            </a:endParaRPr>
          </a:p>
        </p:txBody>
      </p:sp>
      <p:sp>
        <p:nvSpPr>
          <p:cNvPr id="2" name="Title 1"/>
          <p:cNvSpPr>
            <a:spLocks noGrp="1"/>
          </p:cNvSpPr>
          <p:nvPr>
            <p:ph type="title"/>
          </p:nvPr>
        </p:nvSpPr>
        <p:spPr>
          <a:xfrm>
            <a:off x="989012" y="990599"/>
            <a:ext cx="8228011" cy="603857"/>
          </a:xfrm>
        </p:spPr>
        <p:txBody>
          <a:bodyPr anchor="t">
            <a:noAutofit/>
          </a:bodyPr>
          <a:lstStyle>
            <a:lvl1pPr>
              <a:lnSpc>
                <a:spcPct val="90000"/>
              </a:lnSpc>
              <a:defRPr sz="400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989013" y="1600885"/>
            <a:ext cx="8228011" cy="533400"/>
          </a:xfrm>
        </p:spPr>
        <p:txBody>
          <a:bodyPr>
            <a:noAutofit/>
          </a:bodyPr>
          <a:lstStyle>
            <a:lvl1pPr marL="0" indent="0">
              <a:spcBef>
                <a:spcPts val="0"/>
              </a:spcBef>
              <a:buNone/>
              <a:defRPr sz="32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B016F8AB-BCEA-4347-8BA6-BE776009BC89}" type="slidenum">
              <a:rPr>
                <a:solidFill>
                  <a:srgbClr val="808080"/>
                </a:solidFill>
              </a:rPr>
              <a:pPr/>
              <a:t>‹#›</a:t>
            </a:fld>
            <a:endParaRPr dirty="0">
              <a:solidFill>
                <a:srgbClr val="808080"/>
              </a:solidFill>
            </a:endParaRPr>
          </a:p>
        </p:txBody>
      </p:sp>
    </p:spTree>
    <p:extLst>
      <p:ext uri="{BB962C8B-B14F-4D97-AF65-F5344CB8AC3E}">
        <p14:creationId xmlns:p14="http://schemas.microsoft.com/office/powerpoint/2010/main" val="1034269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p:cSld name="Green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
        <p:nvSpPr>
          <p:cNvPr id="5" name="Slide Number Placeholder 4"/>
          <p:cNvSpPr>
            <a:spLocks noGrp="1"/>
          </p:cNvSpPr>
          <p:nvPr>
            <p:ph type="sldNum" sz="quarter" idx="12"/>
          </p:nvPr>
        </p:nvSpPr>
        <p:spPr/>
        <p:txBody>
          <a:bodyPr/>
          <a:lstStyle>
            <a:lvl1pPr>
              <a:defRPr>
                <a:latin typeface="Metric Regular" panose="020B0503030202060203" pitchFamily="34" charset="0"/>
              </a:defRPr>
            </a:lvl1pPr>
          </a:lstStyle>
          <a:p>
            <a:fld id="{B016F8AB-BCEA-4347-8BA6-BE776009BC89}" type="slidenum">
              <a:rPr lang="en-US" smtClean="0">
                <a:solidFill>
                  <a:srgbClr val="808080"/>
                </a:solidFill>
              </a:rPr>
              <a:pPr/>
              <a:t>‹#›</a:t>
            </a:fld>
            <a:endParaRPr lang="en-US" dirty="0">
              <a:solidFill>
                <a:srgbClr val="808080"/>
              </a:solidFill>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rgbClr val="01A98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dirty="0">
              <a:solidFill>
                <a:prstClr val="white"/>
              </a:solidFill>
            </a:endParaRPr>
          </a:p>
        </p:txBody>
      </p:sp>
      <p:grpSp>
        <p:nvGrpSpPr>
          <p:cNvPr id="12" name="Group 11"/>
          <p:cNvGrpSpPr/>
          <p:nvPr/>
        </p:nvGrpSpPr>
        <p:grpSpPr>
          <a:xfrm>
            <a:off x="610272" y="6248401"/>
            <a:ext cx="969471" cy="390524"/>
            <a:chOff x="3578225" y="1146175"/>
            <a:chExt cx="5038725" cy="2111375"/>
          </a:xfrm>
        </p:grpSpPr>
        <p:sp>
          <p:nvSpPr>
            <p:cNvPr id="13"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sp>
          <p:nvSpPr>
            <p:cNvPr id="14"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grpSp>
      <p:sp>
        <p:nvSpPr>
          <p:cNvPr id="16" name="Footer Placeholder 3"/>
          <p:cNvSpPr txBox="1">
            <a:spLocks/>
          </p:cNvSpPr>
          <p:nvPr userDrawn="1"/>
        </p:nvSpPr>
        <p:spPr>
          <a:xfrm>
            <a:off x="4114800" y="6400500"/>
            <a:ext cx="4071587" cy="170872"/>
          </a:xfrm>
          <a:prstGeom prst="rect">
            <a:avLst/>
          </a:prstGeom>
        </p:spPr>
        <p:txBody>
          <a:bodyPr/>
          <a:lstStyle>
            <a:defPPr>
              <a:defRPr lang="en-US"/>
            </a:defPPr>
            <a:lvl1pPr marL="0" marR="0" indent="0" algn="l" defTabSz="914400" rtl="0" eaLnBrk="1" fontAlgn="auto" latinLnBrk="0" hangingPunct="1">
              <a:lnSpc>
                <a:spcPct val="100000"/>
              </a:lnSpc>
              <a:spcBef>
                <a:spcPts val="0"/>
              </a:spcBef>
              <a:spcAft>
                <a:spcPts val="0"/>
              </a:spcAft>
              <a:buClrTx/>
              <a:buSzTx/>
              <a:buFontTx/>
              <a:buNone/>
              <a:tabLst/>
              <a:defRPr sz="7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dirty="0">
                <a:solidFill>
                  <a:srgbClr val="B8B9BA"/>
                </a:solidFill>
                <a:latin typeface="Metric Regular" panose="020B0503030202060203" pitchFamily="34" charset="0"/>
              </a:rPr>
              <a:t>© Copyright 2017 Hewlett Packard Enterprise  |  Global Information Technology (GIT)</a:t>
            </a:r>
          </a:p>
        </p:txBody>
      </p:sp>
    </p:spTree>
    <p:extLst>
      <p:ext uri="{BB962C8B-B14F-4D97-AF65-F5344CB8AC3E}">
        <p14:creationId xmlns:p14="http://schemas.microsoft.com/office/powerpoint/2010/main" val="857073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p:cSld name="Purple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
        <p:nvSpPr>
          <p:cNvPr id="5" name="Slide Number Placeholder 4"/>
          <p:cNvSpPr>
            <a:spLocks noGrp="1"/>
          </p:cNvSpPr>
          <p:nvPr>
            <p:ph type="sldNum" sz="quarter" idx="12"/>
          </p:nvPr>
        </p:nvSpPr>
        <p:spPr/>
        <p:txBody>
          <a:bodyPr/>
          <a:lstStyle/>
          <a:p>
            <a:fld id="{B016F8AB-BCEA-4347-8BA6-BE776009BC89}" type="slidenum">
              <a:rPr>
                <a:solidFill>
                  <a:srgbClr val="808080"/>
                </a:solidFill>
              </a:rPr>
              <a:pPr/>
              <a:t>‹#›</a:t>
            </a:fld>
            <a:endParaRPr dirty="0">
              <a:solidFill>
                <a:srgbClr val="808080"/>
              </a:solidFill>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dirty="0">
              <a:solidFill>
                <a:prstClr val="white"/>
              </a:solidFill>
            </a:endParaRPr>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grpSp>
      <p:sp>
        <p:nvSpPr>
          <p:cNvPr id="14" name="Footer Placeholder 3"/>
          <p:cNvSpPr txBox="1">
            <a:spLocks/>
          </p:cNvSpPr>
          <p:nvPr userDrawn="1"/>
        </p:nvSpPr>
        <p:spPr>
          <a:xfrm>
            <a:off x="4114800" y="6400500"/>
            <a:ext cx="4071587" cy="170872"/>
          </a:xfrm>
          <a:prstGeom prst="rect">
            <a:avLst/>
          </a:prstGeom>
        </p:spPr>
        <p:txBody>
          <a:bodyPr/>
          <a:lstStyle>
            <a:defPPr>
              <a:defRPr lang="en-US"/>
            </a:defPPr>
            <a:lvl1pPr marL="0" marR="0" indent="0" algn="l" defTabSz="914400" rtl="0" eaLnBrk="1" fontAlgn="auto" latinLnBrk="0" hangingPunct="1">
              <a:lnSpc>
                <a:spcPct val="100000"/>
              </a:lnSpc>
              <a:spcBef>
                <a:spcPts val="0"/>
              </a:spcBef>
              <a:spcAft>
                <a:spcPts val="0"/>
              </a:spcAft>
              <a:buClrTx/>
              <a:buSzTx/>
              <a:buFontTx/>
              <a:buNone/>
              <a:tabLst/>
              <a:defRPr sz="7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dirty="0">
                <a:solidFill>
                  <a:srgbClr val="B8B9BA"/>
                </a:solidFill>
              </a:rPr>
              <a:t>© Copyright 2017 Hewlett Packard Enterprise  |  Global Information Technology (GIT)</a:t>
            </a:r>
          </a:p>
        </p:txBody>
      </p:sp>
    </p:spTree>
    <p:extLst>
      <p:ext uri="{BB962C8B-B14F-4D97-AF65-F5344CB8AC3E}">
        <p14:creationId xmlns:p14="http://schemas.microsoft.com/office/powerpoint/2010/main" val="3998557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p:cSld name="Slate Turquoise Frame Divider">
    <p:bg>
      <p:bgPr>
        <a:solidFill>
          <a:srgbClr val="42556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gr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dirty="0">
              <a:solidFill>
                <a:prstClr val="white"/>
              </a:solidFill>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dirty="0">
              <a:solidFill>
                <a:prstClr val="white"/>
              </a:solidFill>
            </a:endParaRPr>
          </a:p>
        </p:txBody>
      </p:sp>
      <p:sp>
        <p:nvSpPr>
          <p:cNvPr id="14" name="Footer Placeholder 3"/>
          <p:cNvSpPr txBox="1">
            <a:spLocks/>
          </p:cNvSpPr>
          <p:nvPr userDrawn="1"/>
        </p:nvSpPr>
        <p:spPr>
          <a:xfrm>
            <a:off x="4114800" y="6400500"/>
            <a:ext cx="4071587" cy="170872"/>
          </a:xfrm>
          <a:prstGeom prst="rect">
            <a:avLst/>
          </a:prstGeom>
        </p:spPr>
        <p:txBody>
          <a:bodyPr/>
          <a:lstStyle>
            <a:defPPr>
              <a:defRPr lang="en-US"/>
            </a:defPPr>
            <a:lvl1pPr marL="0" marR="0" indent="0" algn="l" defTabSz="914400" rtl="0" eaLnBrk="1" fontAlgn="auto" latinLnBrk="0" hangingPunct="1">
              <a:lnSpc>
                <a:spcPct val="100000"/>
              </a:lnSpc>
              <a:spcBef>
                <a:spcPts val="0"/>
              </a:spcBef>
              <a:spcAft>
                <a:spcPts val="0"/>
              </a:spcAft>
              <a:buClrTx/>
              <a:buSzTx/>
              <a:buFontTx/>
              <a:buNone/>
              <a:tabLst/>
              <a:defRPr sz="7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dirty="0">
                <a:solidFill>
                  <a:prstClr val="white"/>
                </a:solidFill>
              </a:rPr>
              <a:t>© Copyright 2017 Hewlett Packard Enterprise  |  Global Information Technology (GIT)</a:t>
            </a:r>
          </a:p>
        </p:txBody>
      </p:sp>
    </p:spTree>
    <p:extLst>
      <p:ext uri="{BB962C8B-B14F-4D97-AF65-F5344CB8AC3E}">
        <p14:creationId xmlns:p14="http://schemas.microsoft.com/office/powerpoint/2010/main" val="38312372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p:cSld name="Slate Orange Frame Divider">
    <p:bg>
      <p:bgPr>
        <a:solidFill>
          <a:srgbClr val="42556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gr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dirty="0">
              <a:solidFill>
                <a:prstClr val="white"/>
              </a:solidFill>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dirty="0">
              <a:solidFill>
                <a:prstClr val="white"/>
              </a:solidFill>
            </a:endParaRPr>
          </a:p>
        </p:txBody>
      </p:sp>
      <p:sp>
        <p:nvSpPr>
          <p:cNvPr id="14" name="Footer Placeholder 3"/>
          <p:cNvSpPr txBox="1">
            <a:spLocks/>
          </p:cNvSpPr>
          <p:nvPr userDrawn="1"/>
        </p:nvSpPr>
        <p:spPr>
          <a:xfrm>
            <a:off x="4114800" y="6400500"/>
            <a:ext cx="4071587" cy="170872"/>
          </a:xfrm>
          <a:prstGeom prst="rect">
            <a:avLst/>
          </a:prstGeom>
        </p:spPr>
        <p:txBody>
          <a:bodyPr/>
          <a:lstStyle>
            <a:defPPr>
              <a:defRPr lang="en-US"/>
            </a:defPPr>
            <a:lvl1pPr marL="0" marR="0" indent="0" algn="l" defTabSz="914400" rtl="0" eaLnBrk="1" fontAlgn="auto" latinLnBrk="0" hangingPunct="1">
              <a:lnSpc>
                <a:spcPct val="100000"/>
              </a:lnSpc>
              <a:spcBef>
                <a:spcPts val="0"/>
              </a:spcBef>
              <a:spcAft>
                <a:spcPts val="0"/>
              </a:spcAft>
              <a:buClrTx/>
              <a:buSzTx/>
              <a:buFontTx/>
              <a:buNone/>
              <a:tabLst/>
              <a:defRPr sz="7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dirty="0">
                <a:solidFill>
                  <a:prstClr val="white"/>
                </a:solidFill>
              </a:rPr>
              <a:t>© Copyright 2017 Hewlett Packard Enterprise  |  Global Information Technology (GIT)</a:t>
            </a:r>
          </a:p>
        </p:txBody>
      </p:sp>
    </p:spTree>
    <p:extLst>
      <p:ext uri="{BB962C8B-B14F-4D97-AF65-F5344CB8AC3E}">
        <p14:creationId xmlns:p14="http://schemas.microsoft.com/office/powerpoint/2010/main" val="13989276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p:cSld name="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84048" indent="-384048">
              <a:lnSpc>
                <a:spcPct val="80000"/>
              </a:lnSpc>
              <a:defRPr sz="6000"/>
            </a:lvl1pPr>
          </a:lstStyle>
          <a:p>
            <a:r>
              <a:rPr lang="en-US" dirty="0"/>
              <a:t>“Click to add quote here. Type quotation marks before and after text.”</a:t>
            </a:r>
            <a:endParaRPr dirty="0"/>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baseline="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dirty="0"/>
              <a:t>Click </a:t>
            </a:r>
            <a:r>
              <a:rPr lang="en-US" dirty="0"/>
              <a:t>to add quoted person’s name, title, company</a:t>
            </a:r>
            <a:endParaRPr dirty="0"/>
          </a:p>
        </p:txBody>
      </p:sp>
      <p:grpSp>
        <p:nvGrpSpPr>
          <p:cNvPr id="7" name="Group 6"/>
          <p:cNvGrpSpPr/>
          <p:nvPr/>
        </p:nvGrpSpPr>
        <p:grpSpPr>
          <a:xfrm>
            <a:off x="610272" y="6248401"/>
            <a:ext cx="969471" cy="390524"/>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grpSp>
      <p:sp>
        <p:nvSpPr>
          <p:cNvPr id="5" name="Slide Number Placeholder 4"/>
          <p:cNvSpPr>
            <a:spLocks noGrp="1"/>
          </p:cNvSpPr>
          <p:nvPr>
            <p:ph type="sldNum" sz="quarter" idx="12"/>
          </p:nvPr>
        </p:nvSpPr>
        <p:spPr/>
        <p:txBody>
          <a:bodyPr/>
          <a:lstStyle/>
          <a:p>
            <a:fld id="{B016F8AB-BCEA-4347-8BA6-BE776009BC89}" type="slidenum">
              <a:rPr>
                <a:solidFill>
                  <a:srgbClr val="808080"/>
                </a:solidFill>
              </a:rPr>
              <a:pPr/>
              <a:t>‹#›</a:t>
            </a:fld>
            <a:endParaRPr dirty="0">
              <a:solidFill>
                <a:srgbClr val="808080"/>
              </a:solidFill>
            </a:endParaRPr>
          </a:p>
        </p:txBody>
      </p:sp>
      <p:sp>
        <p:nvSpPr>
          <p:cNvPr id="11" name="Footer Placeholder 3"/>
          <p:cNvSpPr txBox="1">
            <a:spLocks/>
          </p:cNvSpPr>
          <p:nvPr userDrawn="1"/>
        </p:nvSpPr>
        <p:spPr>
          <a:xfrm>
            <a:off x="4114800" y="6400500"/>
            <a:ext cx="4071587" cy="170872"/>
          </a:xfrm>
          <a:prstGeom prst="rect">
            <a:avLst/>
          </a:prstGeom>
        </p:spPr>
        <p:txBody>
          <a:bodyPr/>
          <a:lstStyle>
            <a:defPPr>
              <a:defRPr lang="en-US"/>
            </a:defPPr>
            <a:lvl1pPr marL="0" marR="0" indent="0" algn="l" defTabSz="914400" rtl="0" eaLnBrk="1" fontAlgn="auto" latinLnBrk="0" hangingPunct="1">
              <a:lnSpc>
                <a:spcPct val="100000"/>
              </a:lnSpc>
              <a:spcBef>
                <a:spcPts val="0"/>
              </a:spcBef>
              <a:spcAft>
                <a:spcPts val="0"/>
              </a:spcAft>
              <a:buClrTx/>
              <a:buSzTx/>
              <a:buFontTx/>
              <a:buNone/>
              <a:tabLst/>
              <a:defRPr sz="7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dirty="0">
                <a:solidFill>
                  <a:srgbClr val="B8B9BA"/>
                </a:solidFill>
              </a:rPr>
              <a:t>© Copyright 2017 Hewlett Packard Enterprise  |  Global Information Technology (GIT)</a:t>
            </a:r>
          </a:p>
        </p:txBody>
      </p:sp>
    </p:spTree>
    <p:extLst>
      <p:ext uri="{BB962C8B-B14F-4D97-AF65-F5344CB8AC3E}">
        <p14:creationId xmlns:p14="http://schemas.microsoft.com/office/powerpoint/2010/main" val="1893587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Slate Quote">
    <p:bg>
      <p:bgPr>
        <a:solidFill>
          <a:srgbClr val="42556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84048" indent="-384048">
              <a:lnSpc>
                <a:spcPct val="80000"/>
              </a:lnSpc>
              <a:defRPr sz="6000"/>
            </a:lvl1pPr>
          </a:lstStyle>
          <a:p>
            <a:r>
              <a:rPr lang="en-US" dirty="0"/>
              <a:t>“Click to add quote here. Type quotation marks before and after text.”</a:t>
            </a:r>
            <a:endParaRPr dirty="0"/>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dirty="0"/>
              <a:t>Click to add quoted person’s name, title, company</a:t>
            </a:r>
          </a:p>
        </p:txBody>
      </p:sp>
      <p:grpSp>
        <p:nvGrpSpPr>
          <p:cNvPr id="7" name="Group 6"/>
          <p:cNvGrpSpPr/>
          <p:nvPr/>
        </p:nvGrpSpPr>
        <p:grpSpPr>
          <a:xfrm>
            <a:off x="608014" y="6248401"/>
            <a:ext cx="969471" cy="390524"/>
            <a:chOff x="3578225" y="1146175"/>
            <a:chExt cx="5038725" cy="2111375"/>
          </a:xfrm>
          <a:solidFill>
            <a:schemeClr val="tx1"/>
          </a:solidFill>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white"/>
                </a:solidFill>
              </a:endParaRPr>
            </a:p>
          </p:txBody>
        </p:sp>
      </p:gr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dirty="0">
              <a:solidFill>
                <a:prstClr val="white"/>
              </a:solidFill>
            </a:endParaRPr>
          </a:p>
        </p:txBody>
      </p:sp>
      <p:sp>
        <p:nvSpPr>
          <p:cNvPr id="11" name="Footer Placeholder 3"/>
          <p:cNvSpPr txBox="1">
            <a:spLocks/>
          </p:cNvSpPr>
          <p:nvPr userDrawn="1"/>
        </p:nvSpPr>
        <p:spPr>
          <a:xfrm>
            <a:off x="4114800" y="6400500"/>
            <a:ext cx="4071587" cy="170872"/>
          </a:xfrm>
          <a:prstGeom prst="rect">
            <a:avLst/>
          </a:prstGeom>
        </p:spPr>
        <p:txBody>
          <a:bodyPr/>
          <a:lstStyle>
            <a:defPPr>
              <a:defRPr lang="en-US"/>
            </a:defPPr>
            <a:lvl1pPr marL="0" marR="0" indent="0" algn="l" defTabSz="914400" rtl="0" eaLnBrk="1" fontAlgn="auto" latinLnBrk="0" hangingPunct="1">
              <a:lnSpc>
                <a:spcPct val="100000"/>
              </a:lnSpc>
              <a:spcBef>
                <a:spcPts val="0"/>
              </a:spcBef>
              <a:spcAft>
                <a:spcPts val="0"/>
              </a:spcAft>
              <a:buClrTx/>
              <a:buSzTx/>
              <a:buFontTx/>
              <a:buNone/>
              <a:tabLst/>
              <a:defRPr sz="7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dirty="0">
                <a:solidFill>
                  <a:prstClr val="white"/>
                </a:solidFill>
              </a:rPr>
              <a:t>© Copyright 2017 Hewlett Packard Enterprise  |  Global Information Technology (GIT)</a:t>
            </a:r>
          </a:p>
        </p:txBody>
      </p:sp>
    </p:spTree>
    <p:extLst>
      <p:ext uri="{BB962C8B-B14F-4D97-AF65-F5344CB8AC3E}">
        <p14:creationId xmlns:p14="http://schemas.microsoft.com/office/powerpoint/2010/main" val="37007173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 name="Slide Number Placeholder 8"/>
          <p:cNvSpPr>
            <a:spLocks noGrp="1"/>
          </p:cNvSpPr>
          <p:nvPr>
            <p:ph type="sldNum" sz="quarter" idx="12"/>
          </p:nvPr>
        </p:nvSpPr>
        <p:spPr/>
        <p:txBody>
          <a:bodyPr/>
          <a:lstStyle/>
          <a:p>
            <a:fld id="{B016F8AB-BCEA-4347-8BA6-BE776009BC89}" type="slidenum">
              <a:rPr>
                <a:solidFill>
                  <a:srgbClr val="808080"/>
                </a:solidFill>
              </a:rPr>
              <a:pPr/>
              <a:t>‹#›</a:t>
            </a:fld>
            <a:endParaRPr dirty="0">
              <a:solidFill>
                <a:srgbClr val="808080"/>
              </a:solidFill>
            </a:endParaRPr>
          </a:p>
        </p:txBody>
      </p:sp>
    </p:spTree>
    <p:extLst>
      <p:ext uri="{BB962C8B-B14F-4D97-AF65-F5344CB8AC3E}">
        <p14:creationId xmlns:p14="http://schemas.microsoft.com/office/powerpoint/2010/main" val="2918897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ate Section Header">
    <p:spTree>
      <p:nvGrpSpPr>
        <p:cNvPr id="1" name=""/>
        <p:cNvGrpSpPr/>
        <p:nvPr/>
      </p:nvGrpSpPr>
      <p:grpSpPr>
        <a:xfrm>
          <a:off x="0" y="0"/>
          <a:ext cx="0" cy="0"/>
          <a:chOff x="0" y="0"/>
          <a:chExt cx="0" cy="0"/>
        </a:xfrm>
      </p:grpSpPr>
      <p:pic>
        <p:nvPicPr>
          <p:cNvPr id="8" name="Picture Placeholder 3"/>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0" y="1504950"/>
            <a:ext cx="12192000" cy="3295651"/>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79648" y="6246014"/>
            <a:ext cx="954000" cy="274320"/>
          </a:xfrm>
          <a:prstGeom prst="rect">
            <a:avLst/>
          </a:prstGeom>
        </p:spPr>
      </p:pic>
      <p:sp>
        <p:nvSpPr>
          <p:cNvPr id="10" name="Title 1"/>
          <p:cNvSpPr>
            <a:spLocks noGrp="1"/>
          </p:cNvSpPr>
          <p:nvPr>
            <p:ph type="title" hasCustomPrompt="1"/>
          </p:nvPr>
        </p:nvSpPr>
        <p:spPr>
          <a:xfrm>
            <a:off x="381001" y="2686713"/>
            <a:ext cx="8522208" cy="499365"/>
          </a:xfrm>
        </p:spPr>
        <p:txBody>
          <a:bodyPr anchor="b" anchorCtr="0"/>
          <a:lstStyle>
            <a:lvl1pPr>
              <a:defRPr sz="3200" baseline="0">
                <a:solidFill>
                  <a:schemeClr val="bg1"/>
                </a:solidFill>
              </a:defRPr>
            </a:lvl1pPr>
          </a:lstStyle>
          <a:p>
            <a:r>
              <a:rPr lang="en-US" dirty="0"/>
              <a:t>Click to add section header</a:t>
            </a:r>
          </a:p>
        </p:txBody>
      </p:sp>
      <p:sp>
        <p:nvSpPr>
          <p:cNvPr id="11" name="Text Placeholder 9"/>
          <p:cNvSpPr>
            <a:spLocks noGrp="1"/>
          </p:cNvSpPr>
          <p:nvPr>
            <p:ph type="body" sz="quarter" idx="14"/>
          </p:nvPr>
        </p:nvSpPr>
        <p:spPr>
          <a:xfrm>
            <a:off x="381000" y="3413925"/>
            <a:ext cx="8228011" cy="533400"/>
          </a:xfrm>
        </p:spPr>
        <p:txBody>
          <a:bodyPr>
            <a:noAutofit/>
          </a:bodyPr>
          <a:lstStyle>
            <a:lvl1pPr marL="0" indent="0">
              <a:spcBef>
                <a:spcPts val="0"/>
              </a:spcBef>
              <a:buFontTx/>
              <a:buNone/>
              <a:defRPr sz="2400">
                <a:solidFill>
                  <a:schemeClr val="bg1"/>
                </a:solidFill>
                <a:latin typeface="MetricHPE Light" panose="020B0303030202060203" pitchFamily="34" charset="0"/>
              </a:defRPr>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
        <p:nvSpPr>
          <p:cNvPr id="12" name="Rectangle 11">
            <a:extLst>
              <a:ext uri="{FF2B5EF4-FFF2-40B4-BE49-F238E27FC236}">
                <a16:creationId xmlns:a16="http://schemas.microsoft.com/office/drawing/2014/main" id="{9DE89E88-AA0C-49B4-9BC1-610AE2FDBE94}"/>
              </a:ext>
            </a:extLst>
          </p:cNvPr>
          <p:cNvSpPr/>
          <p:nvPr userDrawn="1"/>
        </p:nvSpPr>
        <p:spPr>
          <a:xfrm>
            <a:off x="381000" y="3258636"/>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Light" panose="020B0303030202060203" pitchFamily="34" charset="0"/>
            </a:endParaRPr>
          </a:p>
        </p:txBody>
      </p:sp>
      <p:sp>
        <p:nvSpPr>
          <p:cNvPr id="2" name="Footer Placeholder 1"/>
          <p:cNvSpPr>
            <a:spLocks noGrp="1"/>
          </p:cNvSpPr>
          <p:nvPr>
            <p:ph type="ftr" sz="quarter" idx="15"/>
          </p:nvPr>
        </p:nvSpPr>
        <p:spPr/>
        <p:txBody>
          <a:bodyPr/>
          <a:lstStyle>
            <a:lvl1pPr>
              <a:defRPr>
                <a:latin typeface="MetricHPE Light" panose="020B0303030202060203" pitchFamily="34" charset="0"/>
              </a:defRPr>
            </a:lvl1pPr>
          </a:lstStyle>
          <a:p>
            <a:r>
              <a:rPr lang="en-US" dirty="0"/>
              <a:t>Confidential</a:t>
            </a:r>
          </a:p>
        </p:txBody>
      </p:sp>
      <p:sp>
        <p:nvSpPr>
          <p:cNvPr id="3" name="Slide Number Placeholder 2"/>
          <p:cNvSpPr>
            <a:spLocks noGrp="1"/>
          </p:cNvSpPr>
          <p:nvPr>
            <p:ph type="sldNum" sz="quarter" idx="16"/>
          </p:nvPr>
        </p:nvSpPr>
        <p:spPr/>
        <p:txBody>
          <a:bodyPr/>
          <a:lstStyle>
            <a:lvl1pPr>
              <a:defRPr>
                <a:latin typeface="MetricHPE Light" panose="020B0303030202060203" pitchFamily="34" charset="0"/>
              </a:defRPr>
            </a:lvl1pPr>
          </a:lstStyle>
          <a:p>
            <a:pPr defTabSz="1088421">
              <a:buFontTx/>
              <a:buBlip>
                <a:blip r:embed="rId4"/>
              </a:buBlip>
            </a:pPr>
            <a:fld id="{104FC826-72BB-4AF1-BA01-A94F7396A7DC}" type="slidenum">
              <a:rPr lang="en-US" smtClean="0"/>
              <a:pPr defTabSz="1088421">
                <a:buFontTx/>
                <a:buBlip>
                  <a:blip r:embed="rId4"/>
                </a:buBlip>
              </a:pPr>
              <a:t>‹#›</a:t>
            </a:fld>
            <a:endParaRPr lang="en-US" dirty="0"/>
          </a:p>
        </p:txBody>
      </p:sp>
      <p:sp>
        <p:nvSpPr>
          <p:cNvPr id="13" name="TextBox 12"/>
          <p:cNvSpPr txBox="1"/>
          <p:nvPr userDrawn="1"/>
        </p:nvSpPr>
        <p:spPr>
          <a:xfrm>
            <a:off x="6270877" y="3314045"/>
            <a:ext cx="5532325" cy="2570834"/>
          </a:xfrm>
          <a:prstGeom prst="rect">
            <a:avLst/>
          </a:prstGeom>
          <a:solidFill>
            <a:schemeClr val="bg1"/>
          </a:solidFill>
          <a:ln w="57150">
            <a:solidFill>
              <a:schemeClr val="accent5"/>
            </a:solidFill>
            <a:miter lim="800000"/>
          </a:ln>
        </p:spPr>
        <p:txBody>
          <a:bodyPr vert="horz" wrap="square" lIns="182880" tIns="182880" rIns="182880" bIns="182880" rtlCol="0">
            <a:noAutofit/>
          </a:bodyPr>
          <a:lstStyle/>
          <a:p>
            <a:pPr>
              <a:lnSpc>
                <a:spcPct val="90000"/>
              </a:lnSpc>
              <a:spcAft>
                <a:spcPts val="1600"/>
              </a:spcAft>
            </a:pPr>
            <a:r>
              <a:rPr lang="en-US" sz="1500" dirty="0">
                <a:latin typeface="MetricHPE Light" panose="020B0303030202060203" pitchFamily="34" charset="0"/>
              </a:rPr>
              <a:t>Please use a section divider image that relates well with the subject of your presentation.</a:t>
            </a:r>
          </a:p>
          <a:p>
            <a:pPr>
              <a:lnSpc>
                <a:spcPct val="90000"/>
              </a:lnSpc>
              <a:spcAft>
                <a:spcPts val="1600"/>
              </a:spcAft>
            </a:pPr>
            <a:r>
              <a:rPr lang="en-US" sz="1500" dirty="0">
                <a:latin typeface="MetricHPE Light" panose="020B0303030202060203" pitchFamily="34" charset="0"/>
              </a:rPr>
              <a:t>To change your section image, go to </a:t>
            </a:r>
            <a:r>
              <a:rPr lang="en-US" sz="1500" dirty="0">
                <a:latin typeface="+mj-lt"/>
              </a:rPr>
              <a:t>[View] </a:t>
            </a:r>
            <a:r>
              <a:rPr lang="en-US" sz="1500" dirty="0">
                <a:latin typeface="MetricHPE Light" panose="020B0303030202060203" pitchFamily="34" charset="0"/>
              </a:rPr>
              <a:t>-&gt; </a:t>
            </a:r>
            <a:r>
              <a:rPr lang="en-US" sz="1500" dirty="0">
                <a:latin typeface="+mj-lt"/>
              </a:rPr>
              <a:t>[Slide Master] </a:t>
            </a:r>
            <a:r>
              <a:rPr lang="en-US" sz="1500" dirty="0">
                <a:latin typeface="MetricHPE Light" panose="020B0303030202060203" pitchFamily="34" charset="0"/>
              </a:rPr>
              <a:t>to delete and insert a new image.</a:t>
            </a:r>
          </a:p>
          <a:p>
            <a:pPr>
              <a:lnSpc>
                <a:spcPct val="90000"/>
              </a:lnSpc>
              <a:spcAft>
                <a:spcPts val="1600"/>
              </a:spcAft>
            </a:pPr>
            <a:r>
              <a:rPr lang="en-US" sz="1500" dirty="0">
                <a:latin typeface="MetricHPE Light" panose="020B0303030202060203" pitchFamily="34" charset="0"/>
              </a:rPr>
              <a:t>A collection of images specifically formatted for use as PPT title slides can be found </a:t>
            </a:r>
            <a:r>
              <a:rPr lang="en-US" sz="1500" dirty="0">
                <a:latin typeface="+mj-lt"/>
                <a:hlinkClick r:id="rId5"/>
              </a:rPr>
              <a:t>here</a:t>
            </a:r>
            <a:r>
              <a:rPr lang="en-US" sz="1500" dirty="0">
                <a:latin typeface="MetricHPE Light" panose="020B0303030202060203" pitchFamily="34" charset="0"/>
              </a:rPr>
              <a:t> in the HPE Brand Library, and cropped to fit.</a:t>
            </a:r>
          </a:p>
          <a:p>
            <a:pPr>
              <a:lnSpc>
                <a:spcPct val="90000"/>
              </a:lnSpc>
              <a:spcAft>
                <a:spcPts val="1600"/>
              </a:spcAft>
            </a:pPr>
            <a:r>
              <a:rPr lang="en-US" sz="1500" dirty="0">
                <a:latin typeface="+mj-lt"/>
              </a:rPr>
              <a:t>Please delete this box in the Slide Master after you update your title image.</a:t>
            </a:r>
          </a:p>
          <a:p>
            <a:pPr>
              <a:lnSpc>
                <a:spcPct val="90000"/>
              </a:lnSpc>
            </a:pPr>
            <a:endParaRPr lang="en-US" sz="1500" dirty="0" err="1">
              <a:solidFill>
                <a:schemeClr val="bg1"/>
              </a:solidFill>
              <a:latin typeface="MetricHPE Light" panose="020B0303030202060203" pitchFamily="34" charset="0"/>
            </a:endParaRPr>
          </a:p>
        </p:txBody>
      </p:sp>
    </p:spTree>
    <p:extLst>
      <p:ext uri="{BB962C8B-B14F-4D97-AF65-F5344CB8AC3E}">
        <p14:creationId xmlns:p14="http://schemas.microsoft.com/office/powerpoint/2010/main" val="3070299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one-line subtitle</a:t>
            </a:r>
          </a:p>
        </p:txBody>
      </p:sp>
      <p:sp>
        <p:nvSpPr>
          <p:cNvPr id="3" name="Content Placeholder 2"/>
          <p:cNvSpPr>
            <a:spLocks noGrp="1"/>
          </p:cNvSpPr>
          <p:nvPr>
            <p:ph idx="1"/>
          </p:nvPr>
        </p:nvSpPr>
        <p:spPr>
          <a:xfrm>
            <a:off x="609600" y="1524000"/>
            <a:ext cx="10969784" cy="45719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808080"/>
                </a:solidFill>
              </a:rPr>
              <a:pPr/>
              <a:t>‹#›</a:t>
            </a:fld>
            <a:endParaRPr dirty="0">
              <a:solidFill>
                <a:srgbClr val="808080"/>
              </a:solidFill>
            </a:endParaRPr>
          </a:p>
        </p:txBody>
      </p:sp>
    </p:spTree>
    <p:extLst>
      <p:ext uri="{BB962C8B-B14F-4D97-AF65-F5344CB8AC3E}">
        <p14:creationId xmlns:p14="http://schemas.microsoft.com/office/powerpoint/2010/main" val="1792601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itle, Subtitle, Heading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one-line subtitle</a:t>
            </a:r>
          </a:p>
        </p:txBody>
      </p:sp>
      <p:sp>
        <p:nvSpPr>
          <p:cNvPr id="9" name="Text Placeholder 7"/>
          <p:cNvSpPr>
            <a:spLocks noGrp="1"/>
          </p:cNvSpPr>
          <p:nvPr>
            <p:ph type="body" sz="quarter" idx="14" hasCustomPrompt="1"/>
          </p:nvPr>
        </p:nvSpPr>
        <p:spPr>
          <a:xfrm>
            <a:off x="609600" y="1524000"/>
            <a:ext cx="10969943" cy="381000"/>
          </a:xfrm>
        </p:spPr>
        <p:txBody>
          <a:bodyPr>
            <a:noAutofit/>
          </a:bodyPr>
          <a:lstStyle>
            <a:lvl1pPr marL="0" indent="0">
              <a:spcBef>
                <a:spcPts val="0"/>
              </a:spcBef>
              <a:buNone/>
              <a:defRPr sz="2400" b="1"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one-line heading</a:t>
            </a:r>
          </a:p>
        </p:txBody>
      </p:sp>
      <p:sp>
        <p:nvSpPr>
          <p:cNvPr id="3" name="Content Placeholder 2"/>
          <p:cNvSpPr>
            <a:spLocks noGrp="1"/>
          </p:cNvSpPr>
          <p:nvPr>
            <p:ph idx="1"/>
          </p:nvPr>
        </p:nvSpPr>
        <p:spPr>
          <a:xfrm>
            <a:off x="609600" y="1978152"/>
            <a:ext cx="10969784" cy="41178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808080"/>
                </a:solidFill>
              </a:rPr>
              <a:pPr/>
              <a:t>‹#›</a:t>
            </a:fld>
            <a:endParaRPr dirty="0">
              <a:solidFill>
                <a:srgbClr val="808080"/>
              </a:solidFill>
            </a:endParaRPr>
          </a:p>
        </p:txBody>
      </p:sp>
    </p:spTree>
    <p:extLst>
      <p:ext uri="{BB962C8B-B14F-4D97-AF65-F5344CB8AC3E}">
        <p14:creationId xmlns:p14="http://schemas.microsoft.com/office/powerpoint/2010/main" val="3794399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808080"/>
                </a:solidFill>
              </a:rPr>
              <a:pPr/>
              <a:t>‹#›</a:t>
            </a:fld>
            <a:endParaRPr dirty="0">
              <a:solidFill>
                <a:srgbClr val="808080"/>
              </a:solidFill>
            </a:endParaRPr>
          </a:p>
        </p:txBody>
      </p:sp>
    </p:spTree>
    <p:extLst>
      <p:ext uri="{BB962C8B-B14F-4D97-AF65-F5344CB8AC3E}">
        <p14:creationId xmlns:p14="http://schemas.microsoft.com/office/powerpoint/2010/main" val="2292029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609441" y="521208"/>
            <a:ext cx="10969943" cy="411480"/>
          </a:xfrm>
        </p:spPr>
        <p:txBody>
          <a:bodyPr/>
          <a:lstStyle>
            <a:lvl1pPr>
              <a:defRPr/>
            </a:lvl1pPr>
          </a:lstStyle>
          <a:p>
            <a:r>
              <a:t>Click to add one-line title</a:t>
            </a:r>
          </a:p>
        </p:txBody>
      </p:sp>
      <p:sp>
        <p:nvSpPr>
          <p:cNvPr id="7"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one-line subtitle</a:t>
            </a:r>
          </a:p>
        </p:txBody>
      </p:sp>
      <p:sp>
        <p:nvSpPr>
          <p:cNvPr id="5" name="Slide Number Placeholder 4"/>
          <p:cNvSpPr>
            <a:spLocks noGrp="1"/>
          </p:cNvSpPr>
          <p:nvPr>
            <p:ph type="sldNum" sz="quarter" idx="12"/>
          </p:nvPr>
        </p:nvSpPr>
        <p:spPr/>
        <p:txBody>
          <a:bodyPr/>
          <a:lstStyle/>
          <a:p>
            <a:fld id="{B016F8AB-BCEA-4347-8BA6-BE776009BC89}" type="slidenum">
              <a:rPr>
                <a:solidFill>
                  <a:srgbClr val="808080"/>
                </a:solidFill>
              </a:rPr>
              <a:pPr/>
              <a:t>‹#›</a:t>
            </a:fld>
            <a:endParaRPr dirty="0">
              <a:solidFill>
                <a:srgbClr val="808080"/>
              </a:solidFill>
            </a:endParaRPr>
          </a:p>
        </p:txBody>
      </p:sp>
    </p:spTree>
    <p:extLst>
      <p:ext uri="{BB962C8B-B14F-4D97-AF65-F5344CB8AC3E}">
        <p14:creationId xmlns:p14="http://schemas.microsoft.com/office/powerpoint/2010/main" val="3055397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016F8AB-BCEA-4347-8BA6-BE776009BC89}" type="slidenum">
              <a:rPr>
                <a:solidFill>
                  <a:srgbClr val="808080"/>
                </a:solidFill>
              </a:rPr>
              <a:pPr/>
              <a:t>‹#›</a:t>
            </a:fld>
            <a:endParaRPr dirty="0">
              <a:solidFill>
                <a:srgbClr val="808080"/>
              </a:solidFill>
            </a:endParaRPr>
          </a:p>
        </p:txBody>
      </p:sp>
    </p:spTree>
    <p:extLst>
      <p:ext uri="{BB962C8B-B14F-4D97-AF65-F5344CB8AC3E}">
        <p14:creationId xmlns:p14="http://schemas.microsoft.com/office/powerpoint/2010/main" val="1123064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a:t>Click to edit Master title style</a:t>
            </a:r>
            <a:endParaRPr/>
          </a:p>
        </p:txBody>
      </p:sp>
      <p:sp>
        <p:nvSpPr>
          <p:cNvPr id="3" name="Content Placeholder 2"/>
          <p:cNvSpPr>
            <a:spLocks noGrp="1"/>
          </p:cNvSpPr>
          <p:nvPr>
            <p:ph sz="half" idx="1"/>
          </p:nvPr>
        </p:nvSpPr>
        <p:spPr>
          <a:xfrm>
            <a:off x="609441"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6275864"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Slide Number Placeholder 6"/>
          <p:cNvSpPr>
            <a:spLocks noGrp="1"/>
          </p:cNvSpPr>
          <p:nvPr>
            <p:ph type="sldNum" sz="quarter" idx="12"/>
          </p:nvPr>
        </p:nvSpPr>
        <p:spPr/>
        <p:txBody>
          <a:bodyPr/>
          <a:lstStyle/>
          <a:p>
            <a:fld id="{B016F8AB-BCEA-4347-8BA6-BE776009BC89}" type="slidenum">
              <a:rPr>
                <a:solidFill>
                  <a:srgbClr val="808080"/>
                </a:solidFill>
              </a:rPr>
              <a:pPr/>
              <a:t>‹#›</a:t>
            </a:fld>
            <a:endParaRPr dirty="0">
              <a:solidFill>
                <a:srgbClr val="808080"/>
              </a:solidFill>
            </a:endParaRPr>
          </a:p>
        </p:txBody>
      </p:sp>
    </p:spTree>
    <p:extLst>
      <p:ext uri="{BB962C8B-B14F-4D97-AF65-F5344CB8AC3E}">
        <p14:creationId xmlns:p14="http://schemas.microsoft.com/office/powerpoint/2010/main" val="2608996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Two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a:t>Click to edit Master title style</a:t>
            </a:r>
            <a:endParaRPr/>
          </a:p>
        </p:txBody>
      </p:sp>
      <p:sp>
        <p:nvSpPr>
          <p:cNvPr id="3" name="Text Placeholder 2"/>
          <p:cNvSpPr>
            <a:spLocks noGrp="1"/>
          </p:cNvSpPr>
          <p:nvPr>
            <p:ph type="body" idx="1" hasCustomPrompt="1"/>
          </p:nvPr>
        </p:nvSpPr>
        <p:spPr>
          <a:xfrm>
            <a:off x="609600"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add heading</a:t>
            </a:r>
          </a:p>
        </p:txBody>
      </p:sp>
      <p:sp>
        <p:nvSpPr>
          <p:cNvPr id="4" name="Content Placeholder 3"/>
          <p:cNvSpPr>
            <a:spLocks noGrp="1"/>
          </p:cNvSpPr>
          <p:nvPr>
            <p:ph sz="half" idx="2"/>
          </p:nvPr>
        </p:nvSpPr>
        <p:spPr>
          <a:xfrm>
            <a:off x="609441"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hasCustomPrompt="1"/>
          </p:nvPr>
        </p:nvSpPr>
        <p:spPr>
          <a:xfrm>
            <a:off x="6275864"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add heading</a:t>
            </a:r>
          </a:p>
        </p:txBody>
      </p:sp>
      <p:sp>
        <p:nvSpPr>
          <p:cNvPr id="6" name="Content Placeholder 5"/>
          <p:cNvSpPr>
            <a:spLocks noGrp="1"/>
          </p:cNvSpPr>
          <p:nvPr>
            <p:ph sz="quarter" idx="4"/>
          </p:nvPr>
        </p:nvSpPr>
        <p:spPr>
          <a:xfrm>
            <a:off x="6275864"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9" name="Slide Number Placeholder 8"/>
          <p:cNvSpPr>
            <a:spLocks noGrp="1"/>
          </p:cNvSpPr>
          <p:nvPr>
            <p:ph type="sldNum" sz="quarter" idx="12"/>
          </p:nvPr>
        </p:nvSpPr>
        <p:spPr/>
        <p:txBody>
          <a:bodyPr/>
          <a:lstStyle/>
          <a:p>
            <a:fld id="{B016F8AB-BCEA-4347-8BA6-BE776009BC89}" type="slidenum">
              <a:rPr>
                <a:solidFill>
                  <a:srgbClr val="808080"/>
                </a:solidFill>
              </a:rPr>
              <a:pPr/>
              <a:t>‹#›</a:t>
            </a:fld>
            <a:endParaRPr dirty="0">
              <a:solidFill>
                <a:srgbClr val="808080"/>
              </a:solidFill>
            </a:endParaRPr>
          </a:p>
        </p:txBody>
      </p:sp>
    </p:spTree>
    <p:extLst>
      <p:ext uri="{BB962C8B-B14F-4D97-AF65-F5344CB8AC3E}">
        <p14:creationId xmlns:p14="http://schemas.microsoft.com/office/powerpoint/2010/main" val="3114082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wo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t>Click to add one-line title</a:t>
            </a:r>
          </a:p>
        </p:txBody>
      </p:sp>
      <p:sp>
        <p:nvSpPr>
          <p:cNvPr id="10"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one-line subtitle</a:t>
            </a:r>
          </a:p>
        </p:txBody>
      </p:sp>
      <p:sp>
        <p:nvSpPr>
          <p:cNvPr id="3" name="Text Placeholder 2"/>
          <p:cNvSpPr>
            <a:spLocks noGrp="1"/>
          </p:cNvSpPr>
          <p:nvPr>
            <p:ph type="body" idx="1" hasCustomPrompt="1"/>
          </p:nvPr>
        </p:nvSpPr>
        <p:spPr>
          <a:xfrm>
            <a:off x="609600"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add heading</a:t>
            </a:r>
          </a:p>
        </p:txBody>
      </p:sp>
      <p:sp>
        <p:nvSpPr>
          <p:cNvPr id="4" name="Content Placeholder 3"/>
          <p:cNvSpPr>
            <a:spLocks noGrp="1"/>
          </p:cNvSpPr>
          <p:nvPr>
            <p:ph sz="half" idx="2"/>
          </p:nvPr>
        </p:nvSpPr>
        <p:spPr>
          <a:xfrm>
            <a:off x="609441"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hasCustomPrompt="1"/>
          </p:nvPr>
        </p:nvSpPr>
        <p:spPr>
          <a:xfrm>
            <a:off x="6275864"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add heading</a:t>
            </a:r>
          </a:p>
        </p:txBody>
      </p:sp>
      <p:sp>
        <p:nvSpPr>
          <p:cNvPr id="6" name="Content Placeholder 5"/>
          <p:cNvSpPr>
            <a:spLocks noGrp="1"/>
          </p:cNvSpPr>
          <p:nvPr>
            <p:ph sz="quarter" idx="4"/>
          </p:nvPr>
        </p:nvSpPr>
        <p:spPr>
          <a:xfrm>
            <a:off x="6275864"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9" name="Slide Number Placeholder 8"/>
          <p:cNvSpPr>
            <a:spLocks noGrp="1"/>
          </p:cNvSpPr>
          <p:nvPr>
            <p:ph type="sldNum" sz="quarter" idx="12"/>
          </p:nvPr>
        </p:nvSpPr>
        <p:spPr/>
        <p:txBody>
          <a:bodyPr/>
          <a:lstStyle/>
          <a:p>
            <a:fld id="{B016F8AB-BCEA-4347-8BA6-BE776009BC89}" type="slidenum">
              <a:rPr>
                <a:solidFill>
                  <a:srgbClr val="808080"/>
                </a:solidFill>
              </a:rPr>
              <a:pPr/>
              <a:t>‹#›</a:t>
            </a:fld>
            <a:endParaRPr dirty="0">
              <a:solidFill>
                <a:srgbClr val="808080"/>
              </a:solidFill>
            </a:endParaRPr>
          </a:p>
        </p:txBody>
      </p:sp>
    </p:spTree>
    <p:extLst>
      <p:ext uri="{BB962C8B-B14F-4D97-AF65-F5344CB8AC3E}">
        <p14:creationId xmlns:p14="http://schemas.microsoft.com/office/powerpoint/2010/main" val="2966286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a:t>Click to edit Master title style</a:t>
            </a:r>
            <a:endParaRPr/>
          </a:p>
        </p:txBody>
      </p:sp>
      <p:sp>
        <p:nvSpPr>
          <p:cNvPr id="10" name="Text Placeholder 9"/>
          <p:cNvSpPr>
            <a:spLocks noGrp="1"/>
          </p:cNvSpPr>
          <p:nvPr>
            <p:ph type="body" sz="quarter" idx="14"/>
          </p:nvPr>
        </p:nvSpPr>
        <p:spPr>
          <a:xfrm>
            <a:off x="609441"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1" name="Text Placeholder 9"/>
          <p:cNvSpPr>
            <a:spLocks noGrp="1"/>
          </p:cNvSpPr>
          <p:nvPr>
            <p:ph type="body" sz="quarter" idx="15"/>
          </p:nvPr>
        </p:nvSpPr>
        <p:spPr>
          <a:xfrm>
            <a:off x="4381500"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2" name="Text Placeholder 9"/>
          <p:cNvSpPr>
            <a:spLocks noGrp="1"/>
          </p:cNvSpPr>
          <p:nvPr>
            <p:ph type="body" sz="quarter" idx="16"/>
          </p:nvPr>
        </p:nvSpPr>
        <p:spPr>
          <a:xfrm>
            <a:off x="8150384"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Slide Number Placeholder 6"/>
          <p:cNvSpPr>
            <a:spLocks noGrp="1"/>
          </p:cNvSpPr>
          <p:nvPr>
            <p:ph type="sldNum" sz="quarter" idx="12"/>
          </p:nvPr>
        </p:nvSpPr>
        <p:spPr/>
        <p:txBody>
          <a:bodyPr/>
          <a:lstStyle/>
          <a:p>
            <a:fld id="{B016F8AB-BCEA-4347-8BA6-BE776009BC89}" type="slidenum">
              <a:rPr>
                <a:solidFill>
                  <a:srgbClr val="808080"/>
                </a:solidFill>
              </a:rPr>
              <a:pPr/>
              <a:t>‹#›</a:t>
            </a:fld>
            <a:endParaRPr dirty="0">
              <a:solidFill>
                <a:srgbClr val="808080"/>
              </a:solidFill>
            </a:endParaRPr>
          </a:p>
        </p:txBody>
      </p:sp>
    </p:spTree>
    <p:extLst>
      <p:ext uri="{BB962C8B-B14F-4D97-AF65-F5344CB8AC3E}">
        <p14:creationId xmlns:p14="http://schemas.microsoft.com/office/powerpoint/2010/main" val="2939847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hree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a:t>Click to edit Master title style</a:t>
            </a:r>
            <a:endParaRP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Slide Number Placeholder 6"/>
          <p:cNvSpPr>
            <a:spLocks noGrp="1"/>
          </p:cNvSpPr>
          <p:nvPr>
            <p:ph type="sldNum" sz="quarter" idx="12"/>
          </p:nvPr>
        </p:nvSpPr>
        <p:spPr/>
        <p:txBody>
          <a:bodyPr/>
          <a:lstStyle/>
          <a:p>
            <a:fld id="{B016F8AB-BCEA-4347-8BA6-BE776009BC89}" type="slidenum">
              <a:rPr>
                <a:solidFill>
                  <a:srgbClr val="808080"/>
                </a:solidFill>
              </a:rPr>
              <a:pPr/>
              <a:t>‹#›</a:t>
            </a:fld>
            <a:endParaRPr dirty="0">
              <a:solidFill>
                <a:srgbClr val="808080"/>
              </a:solidFill>
            </a:endParaRPr>
          </a:p>
        </p:txBody>
      </p:sp>
    </p:spTree>
    <p:extLst>
      <p:ext uri="{BB962C8B-B14F-4D97-AF65-F5344CB8AC3E}">
        <p14:creationId xmlns:p14="http://schemas.microsoft.com/office/powerpoint/2010/main" val="3763925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Green Frame Divider">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79648" y="6246014"/>
            <a:ext cx="954000" cy="274320"/>
          </a:xfrm>
          <a:prstGeom prst="rect">
            <a:avLst/>
          </a:prstGeom>
        </p:spPr>
      </p:pic>
      <p:sp>
        <p:nvSpPr>
          <p:cNvPr id="16" name="Title 1"/>
          <p:cNvSpPr>
            <a:spLocks noGrp="1"/>
          </p:cNvSpPr>
          <p:nvPr>
            <p:ph type="title" hasCustomPrompt="1"/>
          </p:nvPr>
        </p:nvSpPr>
        <p:spPr>
          <a:xfrm>
            <a:off x="377895" y="2143788"/>
            <a:ext cx="8522208" cy="499365"/>
          </a:xfrm>
        </p:spPr>
        <p:txBody>
          <a:bodyPr anchor="b" anchorCtr="0"/>
          <a:lstStyle>
            <a:lvl1pPr>
              <a:defRPr sz="3200" baseline="0"/>
            </a:lvl1pPr>
          </a:lstStyle>
          <a:p>
            <a:r>
              <a:rPr lang="en-US" dirty="0"/>
              <a:t>Click to add section header</a:t>
            </a:r>
          </a:p>
        </p:txBody>
      </p:sp>
      <p:sp>
        <p:nvSpPr>
          <p:cNvPr id="17" name="Text Placeholder 9"/>
          <p:cNvSpPr>
            <a:spLocks noGrp="1"/>
          </p:cNvSpPr>
          <p:nvPr>
            <p:ph type="body" sz="quarter" idx="14"/>
          </p:nvPr>
        </p:nvSpPr>
        <p:spPr>
          <a:xfrm>
            <a:off x="377894" y="2871000"/>
            <a:ext cx="8228011" cy="533400"/>
          </a:xfrm>
        </p:spPr>
        <p:txBody>
          <a:bodyPr>
            <a:noAutofit/>
          </a:bodyPr>
          <a:lstStyle>
            <a:lvl1pPr marL="0" indent="0">
              <a:spcBef>
                <a:spcPts val="0"/>
              </a:spcBef>
              <a:buFontTx/>
              <a:buNone/>
              <a:defRPr sz="2400">
                <a:latin typeface="MetricHPE Light" panose="020B0303030202060203" pitchFamily="34" charset="0"/>
              </a:defRPr>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
        <p:nvSpPr>
          <p:cNvPr id="18" name="Rectangle 17"/>
          <p:cNvSpPr/>
          <p:nvPr userDrawn="1"/>
        </p:nvSpPr>
        <p:spPr>
          <a:xfrm>
            <a:off x="377894" y="2716146"/>
            <a:ext cx="8522208"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Light" panose="020B0303030202060203" pitchFamily="34" charset="0"/>
            </a:endParaRPr>
          </a:p>
        </p:txBody>
      </p:sp>
      <p:sp>
        <p:nvSpPr>
          <p:cNvPr id="2" name="Footer Placeholder 1"/>
          <p:cNvSpPr>
            <a:spLocks noGrp="1"/>
          </p:cNvSpPr>
          <p:nvPr>
            <p:ph type="ftr" sz="quarter" idx="15"/>
          </p:nvPr>
        </p:nvSpPr>
        <p:spPr/>
        <p:txBody>
          <a:bodyPr/>
          <a:lstStyle>
            <a:lvl1pPr>
              <a:defRPr>
                <a:latin typeface="MetricHPE Light" panose="020B0303030202060203" pitchFamily="34" charset="0"/>
              </a:defRPr>
            </a:lvl1pPr>
          </a:lstStyle>
          <a:p>
            <a:r>
              <a:rPr lang="en-US" dirty="0"/>
              <a:t>Confidential</a:t>
            </a:r>
          </a:p>
        </p:txBody>
      </p:sp>
      <p:sp>
        <p:nvSpPr>
          <p:cNvPr id="3" name="Slide Number Placeholder 2"/>
          <p:cNvSpPr>
            <a:spLocks noGrp="1"/>
          </p:cNvSpPr>
          <p:nvPr>
            <p:ph type="sldNum" sz="quarter" idx="16"/>
          </p:nvPr>
        </p:nvSpPr>
        <p:spPr/>
        <p:txBody>
          <a:bodyPr/>
          <a:lstStyle>
            <a:lvl1pPr>
              <a:defRPr>
                <a:latin typeface="MetricHPE Light" panose="020B03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Tree>
    <p:extLst>
      <p:ext uri="{BB962C8B-B14F-4D97-AF65-F5344CB8AC3E}">
        <p14:creationId xmlns:p14="http://schemas.microsoft.com/office/powerpoint/2010/main" val="2789513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hree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t>Click to add one-line title</a:t>
            </a:r>
          </a:p>
        </p:txBody>
      </p:sp>
      <p:sp>
        <p:nvSpPr>
          <p:cNvPr id="15"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one-line subtitle</a:t>
            </a: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Slide Number Placeholder 6"/>
          <p:cNvSpPr>
            <a:spLocks noGrp="1"/>
          </p:cNvSpPr>
          <p:nvPr>
            <p:ph type="sldNum" sz="quarter" idx="12"/>
          </p:nvPr>
        </p:nvSpPr>
        <p:spPr/>
        <p:txBody>
          <a:bodyPr/>
          <a:lstStyle/>
          <a:p>
            <a:fld id="{B016F8AB-BCEA-4347-8BA6-BE776009BC89}" type="slidenum">
              <a:rPr>
                <a:solidFill>
                  <a:srgbClr val="808080"/>
                </a:solidFill>
              </a:rPr>
              <a:pPr/>
              <a:t>‹#›</a:t>
            </a:fld>
            <a:endParaRPr dirty="0">
              <a:solidFill>
                <a:srgbClr val="808080"/>
              </a:solidFill>
            </a:endParaRPr>
          </a:p>
        </p:txBody>
      </p:sp>
    </p:spTree>
    <p:extLst>
      <p:ext uri="{BB962C8B-B14F-4D97-AF65-F5344CB8AC3E}">
        <p14:creationId xmlns:p14="http://schemas.microsoft.com/office/powerpoint/2010/main" val="535223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a:xfrm>
            <a:off x="609600" y="1524000"/>
            <a:ext cx="7848600" cy="45720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bwMode="ltGray">
          <a:xfrm>
            <a:off x="8610600" y="1524000"/>
            <a:ext cx="2968784" cy="4572000"/>
          </a:xfrm>
          <a:solidFill>
            <a:schemeClr val="accent5"/>
          </a:solidFill>
        </p:spPr>
        <p:txBody>
          <a:bodyPr lIns="91440" tIns="91440" rIns="91440" bIns="91440">
            <a:noAutofit/>
          </a:bodyPr>
          <a:lstStyle>
            <a:lvl1pPr marL="0" indent="0">
              <a:spcBef>
                <a:spcPts val="9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B016F8AB-BCEA-4347-8BA6-BE776009BC89}" type="slidenum">
              <a:rPr>
                <a:solidFill>
                  <a:srgbClr val="808080"/>
                </a:solidFill>
              </a:rPr>
              <a:pPr/>
              <a:t>‹#›</a:t>
            </a:fld>
            <a:endParaRPr dirty="0">
              <a:solidFill>
                <a:srgbClr val="808080"/>
              </a:solidFill>
            </a:endParaRPr>
          </a:p>
        </p:txBody>
      </p:sp>
    </p:spTree>
    <p:extLst>
      <p:ext uri="{BB962C8B-B14F-4D97-AF65-F5344CB8AC3E}">
        <p14:creationId xmlns:p14="http://schemas.microsoft.com/office/powerpoint/2010/main" val="3379027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Picture with Content">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a:t>Click to edit Master title style</a:t>
            </a:r>
            <a:endParaRP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8" name="Text Placeholder 9"/>
          <p:cNvSpPr>
            <a:spLocks noGrp="1"/>
          </p:cNvSpPr>
          <p:nvPr>
            <p:ph type="body" sz="quarter" idx="16"/>
          </p:nvPr>
        </p:nvSpPr>
        <p:spPr>
          <a:xfrm>
            <a:off x="7467600" y="1524000"/>
            <a:ext cx="4111784"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Slide Number Placeholder 6"/>
          <p:cNvSpPr>
            <a:spLocks noGrp="1"/>
          </p:cNvSpPr>
          <p:nvPr>
            <p:ph type="sldNum" sz="quarter" idx="12"/>
          </p:nvPr>
        </p:nvSpPr>
        <p:spPr/>
        <p:txBody>
          <a:bodyPr/>
          <a:lstStyle/>
          <a:p>
            <a:fld id="{B016F8AB-BCEA-4347-8BA6-BE776009BC89}" type="slidenum">
              <a:rPr>
                <a:solidFill>
                  <a:srgbClr val="808080"/>
                </a:solidFill>
              </a:rPr>
              <a:pPr/>
              <a:t>‹#›</a:t>
            </a:fld>
            <a:endParaRPr dirty="0">
              <a:solidFill>
                <a:srgbClr val="808080"/>
              </a:solidFill>
            </a:endParaRPr>
          </a:p>
        </p:txBody>
      </p:sp>
    </p:spTree>
    <p:extLst>
      <p:ext uri="{BB962C8B-B14F-4D97-AF65-F5344CB8AC3E}">
        <p14:creationId xmlns:p14="http://schemas.microsoft.com/office/powerpoint/2010/main" val="1076409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bwMode="ltGray">
          <a:xfrm>
            <a:off x="7467601" y="1524000"/>
            <a:ext cx="4111784" cy="4572000"/>
          </a:xfrm>
          <a:solidFill>
            <a:srgbClr val="425563"/>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B016F8AB-BCEA-4347-8BA6-BE776009BC89}" type="slidenum">
              <a:rPr>
                <a:solidFill>
                  <a:srgbClr val="808080"/>
                </a:solidFill>
              </a:rPr>
              <a:pPr/>
              <a:t>‹#›</a:t>
            </a:fld>
            <a:endParaRPr dirty="0">
              <a:solidFill>
                <a:srgbClr val="808080"/>
              </a:solidFill>
            </a:endParaRPr>
          </a:p>
        </p:txBody>
      </p:sp>
    </p:spTree>
    <p:extLst>
      <p:ext uri="{BB962C8B-B14F-4D97-AF65-F5344CB8AC3E}">
        <p14:creationId xmlns:p14="http://schemas.microsoft.com/office/powerpoint/2010/main" val="1860518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Picture Righ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5257800" cy="852364"/>
          </a:xfrm>
        </p:spPr>
        <p:txBody>
          <a:bodyPr anchor="t"/>
          <a:lstStyle>
            <a:lvl1pPr>
              <a:defRPr sz="2800"/>
            </a:lvl1pPr>
          </a:lstStyle>
          <a:p>
            <a:r>
              <a:rPr lang="en-US"/>
              <a:t>Click to edit Master title style</a:t>
            </a:r>
            <a:endParaRPr/>
          </a:p>
        </p:txBody>
      </p:sp>
      <p:sp>
        <p:nvSpPr>
          <p:cNvPr id="4" name="Text Placeholder 3"/>
          <p:cNvSpPr>
            <a:spLocks noGrp="1"/>
          </p:cNvSpPr>
          <p:nvPr>
            <p:ph type="body" sz="half" idx="2"/>
          </p:nvPr>
        </p:nvSpPr>
        <p:spPr>
          <a:xfrm>
            <a:off x="609441" y="2819400"/>
            <a:ext cx="3657600" cy="1981200"/>
          </a:xfrm>
          <a:noFill/>
        </p:spPr>
        <p:txBody>
          <a:bodyPr lIns="0" tIns="0" rIns="0" bIns="0">
            <a:noAutofit/>
          </a:bodyPr>
          <a:lstStyle>
            <a:lvl1pPr marL="0" indent="0">
              <a:spcBef>
                <a:spcPts val="900"/>
              </a:spcBef>
              <a:buNone/>
              <a:defRPr sz="18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p:cNvSpPr>
            <a:spLocks noGrp="1"/>
          </p:cNvSpPr>
          <p:nvPr>
            <p:ph type="pic" idx="1"/>
          </p:nvPr>
        </p:nvSpPr>
        <p:spPr bwMode="ltGray">
          <a:xfrm>
            <a:off x="6095999" y="519236"/>
            <a:ext cx="5486399" cy="5576764"/>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7" name="Slide Number Placeholder 6"/>
          <p:cNvSpPr>
            <a:spLocks noGrp="1"/>
          </p:cNvSpPr>
          <p:nvPr>
            <p:ph type="sldNum" sz="quarter" idx="12"/>
          </p:nvPr>
        </p:nvSpPr>
        <p:spPr/>
        <p:txBody>
          <a:bodyPr/>
          <a:lstStyle/>
          <a:p>
            <a:fld id="{B016F8AB-BCEA-4347-8BA6-BE776009BC89}" type="slidenum">
              <a:rPr>
                <a:solidFill>
                  <a:srgbClr val="808080"/>
                </a:solidFill>
              </a:rPr>
              <a:pPr/>
              <a:t>‹#›</a:t>
            </a:fld>
            <a:endParaRPr dirty="0">
              <a:solidFill>
                <a:srgbClr val="808080"/>
              </a:solidFill>
            </a:endParaRPr>
          </a:p>
        </p:txBody>
      </p:sp>
    </p:spTree>
    <p:extLst>
      <p:ext uri="{BB962C8B-B14F-4D97-AF65-F5344CB8AC3E}">
        <p14:creationId xmlns:p14="http://schemas.microsoft.com/office/powerpoint/2010/main" val="634006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0" name="Title 9"/>
          <p:cNvSpPr>
            <a:spLocks noGrp="1"/>
          </p:cNvSpPr>
          <p:nvPr>
            <p:ph type="title"/>
          </p:nvPr>
        </p:nvSpPr>
        <p:spPr>
          <a:xfrm>
            <a:off x="609441" y="519236"/>
            <a:ext cx="10969943" cy="852364"/>
          </a:xfrm>
        </p:spPr>
        <p:txBody>
          <a:bodyPr/>
          <a:lstStyle/>
          <a:p>
            <a:r>
              <a:rPr lang="en-US"/>
              <a:t>Click to edit Master title style</a:t>
            </a:r>
            <a:endParaRPr/>
          </a:p>
        </p:txBody>
      </p:sp>
      <p:sp>
        <p:nvSpPr>
          <p:cNvPr id="3" name="Picture Placeholder 2"/>
          <p:cNvSpPr>
            <a:spLocks noGrp="1"/>
          </p:cNvSpPr>
          <p:nvPr>
            <p:ph type="pic" idx="1"/>
          </p:nvPr>
        </p:nvSpPr>
        <p:spPr bwMode="ltGray">
          <a:xfrm>
            <a:off x="608013"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bwMode="ltGray">
          <a:xfrm>
            <a:off x="609440" y="4953000"/>
            <a:ext cx="5312664" cy="1143000"/>
          </a:xfrm>
          <a:solidFill>
            <a:schemeClr val="accent4"/>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Picture Placeholder 2"/>
          <p:cNvSpPr>
            <a:spLocks noGrp="1"/>
          </p:cNvSpPr>
          <p:nvPr>
            <p:ph type="pic" idx="13"/>
          </p:nvPr>
        </p:nvSpPr>
        <p:spPr bwMode="ltGray">
          <a:xfrm>
            <a:off x="6266720"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9" name="Text Placeholder 3"/>
          <p:cNvSpPr>
            <a:spLocks noGrp="1"/>
          </p:cNvSpPr>
          <p:nvPr>
            <p:ph type="body" sz="half" idx="14"/>
          </p:nvPr>
        </p:nvSpPr>
        <p:spPr bwMode="ltGray">
          <a:xfrm>
            <a:off x="6266720" y="4953000"/>
            <a:ext cx="5312664" cy="1143000"/>
          </a:xfrm>
          <a:solidFill>
            <a:schemeClr val="accent4"/>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B016F8AB-BCEA-4347-8BA6-BE776009BC89}" type="slidenum">
              <a:rPr>
                <a:solidFill>
                  <a:srgbClr val="808080"/>
                </a:solidFill>
              </a:rPr>
              <a:pPr/>
              <a:t>‹#›</a:t>
            </a:fld>
            <a:endParaRPr dirty="0">
              <a:solidFill>
                <a:srgbClr val="808080"/>
              </a:solidFill>
            </a:endParaRPr>
          </a:p>
        </p:txBody>
      </p:sp>
    </p:spTree>
    <p:extLst>
      <p:ext uri="{BB962C8B-B14F-4D97-AF65-F5344CB8AC3E}">
        <p14:creationId xmlns:p14="http://schemas.microsoft.com/office/powerpoint/2010/main" val="2410094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a:t>Click to edit Master title style</a:t>
            </a:r>
            <a:endParaRPr/>
          </a:p>
        </p:txBody>
      </p:sp>
      <p:sp>
        <p:nvSpPr>
          <p:cNvPr id="3" name="Picture Placeholder 2"/>
          <p:cNvSpPr>
            <a:spLocks noGrp="1"/>
          </p:cNvSpPr>
          <p:nvPr>
            <p:ph type="pic" idx="1"/>
          </p:nvPr>
        </p:nvSpPr>
        <p:spPr bwMode="ltGray">
          <a:xfrm>
            <a:off x="608013"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bwMode="ltGray">
          <a:xfrm>
            <a:off x="609440" y="4267200"/>
            <a:ext cx="3429000" cy="1828800"/>
          </a:xfrm>
          <a:solidFill>
            <a:srgbClr val="425563"/>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Picture Placeholder 2"/>
          <p:cNvSpPr>
            <a:spLocks noGrp="1"/>
          </p:cNvSpPr>
          <p:nvPr>
            <p:ph type="pic" idx="13"/>
          </p:nvPr>
        </p:nvSpPr>
        <p:spPr bwMode="ltGray">
          <a:xfrm>
            <a:off x="4381500"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9" name="Text Placeholder 3"/>
          <p:cNvSpPr>
            <a:spLocks noGrp="1"/>
          </p:cNvSpPr>
          <p:nvPr>
            <p:ph type="body" sz="half" idx="14"/>
          </p:nvPr>
        </p:nvSpPr>
        <p:spPr bwMode="ltGray">
          <a:xfrm>
            <a:off x="4381500" y="4267200"/>
            <a:ext cx="3429000" cy="1828800"/>
          </a:xfrm>
          <a:solidFill>
            <a:srgbClr val="425563"/>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 name="Picture Placeholder 2"/>
          <p:cNvSpPr>
            <a:spLocks noGrp="1"/>
          </p:cNvSpPr>
          <p:nvPr>
            <p:ph type="pic" idx="15"/>
          </p:nvPr>
        </p:nvSpPr>
        <p:spPr bwMode="ltGray">
          <a:xfrm>
            <a:off x="8150384"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11" name="Text Placeholder 3"/>
          <p:cNvSpPr>
            <a:spLocks noGrp="1"/>
          </p:cNvSpPr>
          <p:nvPr>
            <p:ph type="body" sz="half" idx="16"/>
          </p:nvPr>
        </p:nvSpPr>
        <p:spPr bwMode="ltGray">
          <a:xfrm>
            <a:off x="8150384" y="4267200"/>
            <a:ext cx="3429000" cy="1828800"/>
          </a:xfrm>
          <a:solidFill>
            <a:srgbClr val="425563"/>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B016F8AB-BCEA-4347-8BA6-BE776009BC89}" type="slidenum">
              <a:rPr>
                <a:solidFill>
                  <a:srgbClr val="808080"/>
                </a:solidFill>
              </a:rPr>
              <a:pPr/>
              <a:t>‹#›</a:t>
            </a:fld>
            <a:endParaRPr dirty="0">
              <a:solidFill>
                <a:srgbClr val="808080"/>
              </a:solidFill>
            </a:endParaRPr>
          </a:p>
        </p:txBody>
      </p:sp>
    </p:spTree>
    <p:extLst>
      <p:ext uri="{BB962C8B-B14F-4D97-AF65-F5344CB8AC3E}">
        <p14:creationId xmlns:p14="http://schemas.microsoft.com/office/powerpoint/2010/main" val="2473379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lang="en-US"/>
              <a:t>Click to edit Master title style</a:t>
            </a:r>
            <a:endParaRPr/>
          </a:p>
        </p:txBody>
      </p:sp>
      <p:sp>
        <p:nvSpPr>
          <p:cNvPr id="10" name="Text Placeholder 9"/>
          <p:cNvSpPr>
            <a:spLocks noGrp="1"/>
          </p:cNvSpPr>
          <p:nvPr>
            <p:ph type="body" sz="quarter" idx="13"/>
          </p:nvPr>
        </p:nvSpPr>
        <p:spPr>
          <a:xfrm>
            <a:off x="608013" y="5015893"/>
            <a:ext cx="9141619" cy="1080107"/>
          </a:xfrm>
        </p:spPr>
        <p:txBody>
          <a:bodyPr wrap="square">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grpSp>
      <p:sp>
        <p:nvSpPr>
          <p:cNvPr id="9" name="Slide Number Placeholder 5"/>
          <p:cNvSpPr>
            <a:spLocks noGrp="1"/>
          </p:cNvSpPr>
          <p:nvPr>
            <p:ph type="sldNum" sz="quarter" idx="4"/>
          </p:nvPr>
        </p:nvSpPr>
        <p:spPr bwMode="gray">
          <a:xfrm>
            <a:off x="11045985" y="6340600"/>
            <a:ext cx="533399" cy="232147"/>
          </a:xfrm>
          <a:prstGeom prst="rect">
            <a:avLst/>
          </a:prstGeom>
        </p:spPr>
        <p:txBody>
          <a:bodyPr vert="horz" wrap="none" lIns="0" tIns="0" rIns="0" bIns="0" rtlCol="0" anchor="b" anchorCtr="0"/>
          <a:lstStyle>
            <a:lvl1pPr algn="r">
              <a:defRPr sz="1100">
                <a:solidFill>
                  <a:schemeClr val="accent4"/>
                </a:solidFill>
                <a:latin typeface="Metric Regular" panose="020B0503030202060203" pitchFamily="34" charset="0"/>
              </a:defRPr>
            </a:lvl1pPr>
          </a:lstStyle>
          <a:p>
            <a:fld id="{B016F8AB-BCEA-4347-8BA6-BE776009BC89}" type="slidenum">
              <a:rPr lang="en-US" smtClean="0">
                <a:solidFill>
                  <a:srgbClr val="808080"/>
                </a:solidFill>
              </a:rPr>
              <a:pPr/>
              <a:t>‹#›</a:t>
            </a:fld>
            <a:endParaRPr lang="en-US" dirty="0">
              <a:solidFill>
                <a:srgbClr val="808080"/>
              </a:solidFill>
            </a:endParaRPr>
          </a:p>
        </p:txBody>
      </p:sp>
    </p:spTree>
    <p:extLst>
      <p:ext uri="{BB962C8B-B14F-4D97-AF65-F5344CB8AC3E}">
        <p14:creationId xmlns:p14="http://schemas.microsoft.com/office/powerpoint/2010/main" val="536454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grpSp>
      <p:sp>
        <p:nvSpPr>
          <p:cNvPr id="10" name="Slide Number Placeholder 5"/>
          <p:cNvSpPr>
            <a:spLocks noGrp="1"/>
          </p:cNvSpPr>
          <p:nvPr>
            <p:ph type="sldNum" sz="quarter" idx="4"/>
          </p:nvPr>
        </p:nvSpPr>
        <p:spPr bwMode="gray">
          <a:xfrm>
            <a:off x="11045985" y="6340600"/>
            <a:ext cx="533399" cy="232147"/>
          </a:xfrm>
          <a:prstGeom prst="rect">
            <a:avLst/>
          </a:prstGeom>
        </p:spPr>
        <p:txBody>
          <a:bodyPr vert="horz" wrap="none" lIns="0" tIns="0" rIns="0" bIns="0" rtlCol="0" anchor="b" anchorCtr="0"/>
          <a:lstStyle>
            <a:lvl1pPr algn="r">
              <a:defRPr sz="1100">
                <a:solidFill>
                  <a:schemeClr val="accent4"/>
                </a:solidFill>
                <a:latin typeface="Metric Regular" panose="020B0503030202060203" pitchFamily="34" charset="0"/>
              </a:defRPr>
            </a:lvl1pPr>
          </a:lstStyle>
          <a:p>
            <a:fld id="{B016F8AB-BCEA-4347-8BA6-BE776009BC89}" type="slidenum">
              <a:rPr lang="en-US" smtClean="0">
                <a:solidFill>
                  <a:srgbClr val="808080"/>
                </a:solidFill>
              </a:rPr>
              <a:pPr/>
              <a:t>‹#›</a:t>
            </a:fld>
            <a:endParaRPr lang="en-US" dirty="0">
              <a:solidFill>
                <a:srgbClr val="808080"/>
              </a:solidFill>
            </a:endParaRPr>
          </a:p>
        </p:txBody>
      </p:sp>
    </p:spTree>
    <p:extLst>
      <p:ext uri="{BB962C8B-B14F-4D97-AF65-F5344CB8AC3E}">
        <p14:creationId xmlns:p14="http://schemas.microsoft.com/office/powerpoint/2010/main" val="3101683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type="titleOnly" preserve="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B016F8AB-BCEA-4347-8BA6-BE776009BC89}" type="slidenum">
              <a:rPr lang="en-US" smtClean="0">
                <a:solidFill>
                  <a:srgbClr val="808080"/>
                </a:solidFill>
              </a:rPr>
              <a:pPr/>
              <a:t>‹#›</a:t>
            </a:fld>
            <a:endParaRPr lang="en-US" dirty="0">
              <a:solidFill>
                <a:srgbClr val="808080"/>
              </a:solidFill>
            </a:endParaRPr>
          </a:p>
        </p:txBody>
      </p:sp>
    </p:spTree>
    <p:extLst>
      <p:ext uri="{BB962C8B-B14F-4D97-AF65-F5344CB8AC3E}">
        <p14:creationId xmlns:p14="http://schemas.microsoft.com/office/powerpoint/2010/main" val="1520682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Purple Frame Divider">
    <p:spTree>
      <p:nvGrpSpPr>
        <p:cNvPr id="1" name=""/>
        <p:cNvGrpSpPr/>
        <p:nvPr/>
      </p:nvGrpSpPr>
      <p:grpSpPr>
        <a:xfrm>
          <a:off x="0" y="0"/>
          <a:ext cx="0" cy="0"/>
          <a:chOff x="0" y="0"/>
          <a:chExt cx="0" cy="0"/>
        </a:xfrm>
      </p:grpSpPr>
      <p:sp>
        <p:nvSpPr>
          <p:cNvPr id="14" name="Title 1"/>
          <p:cNvSpPr>
            <a:spLocks noGrp="1"/>
          </p:cNvSpPr>
          <p:nvPr>
            <p:ph type="title" hasCustomPrompt="1"/>
          </p:nvPr>
        </p:nvSpPr>
        <p:spPr>
          <a:xfrm>
            <a:off x="377895" y="2143788"/>
            <a:ext cx="8522208" cy="499365"/>
          </a:xfrm>
        </p:spPr>
        <p:txBody>
          <a:bodyPr anchor="b" anchorCtr="0"/>
          <a:lstStyle>
            <a:lvl1pPr>
              <a:defRPr sz="3200" baseline="0"/>
            </a:lvl1pPr>
          </a:lstStyle>
          <a:p>
            <a:r>
              <a:rPr lang="en-US" dirty="0"/>
              <a:t>Click to add section header</a:t>
            </a:r>
          </a:p>
        </p:txBody>
      </p:sp>
      <p:sp>
        <p:nvSpPr>
          <p:cNvPr id="15" name="Text Placeholder 9"/>
          <p:cNvSpPr>
            <a:spLocks noGrp="1"/>
          </p:cNvSpPr>
          <p:nvPr>
            <p:ph type="body" sz="quarter" idx="14"/>
          </p:nvPr>
        </p:nvSpPr>
        <p:spPr>
          <a:xfrm>
            <a:off x="377894" y="2871000"/>
            <a:ext cx="8228011" cy="533400"/>
          </a:xfrm>
        </p:spPr>
        <p:txBody>
          <a:bodyPr>
            <a:noAutofit/>
          </a:bodyPr>
          <a:lstStyle>
            <a:lvl1pPr marL="0" indent="0">
              <a:spcBef>
                <a:spcPts val="0"/>
              </a:spcBef>
              <a:buFontTx/>
              <a:buNone/>
              <a:defRPr sz="2400">
                <a:latin typeface="MetricHPE Light" panose="020B0303030202060203" pitchFamily="34" charset="0"/>
              </a:defRPr>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
        <p:nvSpPr>
          <p:cNvPr id="16" name="Rectangle 15"/>
          <p:cNvSpPr/>
          <p:nvPr userDrawn="1"/>
        </p:nvSpPr>
        <p:spPr>
          <a:xfrm>
            <a:off x="377894" y="2716146"/>
            <a:ext cx="8522208" cy="5486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Light" panose="020B0303030202060203" pitchFamily="34" charset="0"/>
            </a:endParaRPr>
          </a:p>
        </p:txBody>
      </p:sp>
      <p:pic>
        <p:nvPicPr>
          <p:cNvPr id="20" name="Picture 19"/>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2" name="Footer Placeholder 1"/>
          <p:cNvSpPr>
            <a:spLocks noGrp="1"/>
          </p:cNvSpPr>
          <p:nvPr>
            <p:ph type="ftr" sz="quarter" idx="15"/>
          </p:nvPr>
        </p:nvSpPr>
        <p:spPr/>
        <p:txBody>
          <a:bodyPr/>
          <a:lstStyle>
            <a:lvl1pPr>
              <a:defRPr>
                <a:latin typeface="MetricHPE Light" panose="020B0303030202060203" pitchFamily="34" charset="0"/>
              </a:defRPr>
            </a:lvl1pPr>
          </a:lstStyle>
          <a:p>
            <a:r>
              <a:rPr lang="en-US" dirty="0"/>
              <a:t>Confidential</a:t>
            </a:r>
          </a:p>
        </p:txBody>
      </p:sp>
      <p:sp>
        <p:nvSpPr>
          <p:cNvPr id="3" name="Slide Number Placeholder 2"/>
          <p:cNvSpPr>
            <a:spLocks noGrp="1"/>
          </p:cNvSpPr>
          <p:nvPr>
            <p:ph type="sldNum" sz="quarter" idx="16"/>
          </p:nvPr>
        </p:nvSpPr>
        <p:spPr/>
        <p:txBody>
          <a:bodyPr/>
          <a:lstStyle>
            <a:lvl1pPr>
              <a:defRPr>
                <a:latin typeface="MetricHPE Light" panose="020B03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Tree>
    <p:extLst>
      <p:ext uri="{BB962C8B-B14F-4D97-AF65-F5344CB8AC3E}">
        <p14:creationId xmlns:p14="http://schemas.microsoft.com/office/powerpoint/2010/main" val="3717155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Basic Text">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41867" y="1155700"/>
            <a:ext cx="11119104" cy="5138928"/>
          </a:xfrm>
        </p:spPr>
        <p:txBody>
          <a:bodyPr/>
          <a:lstStyle>
            <a:lvl1pPr>
              <a:buNone/>
              <a:defRPr/>
            </a:lvl1pPr>
            <a:lvl3pPr>
              <a:defRPr sz="1600"/>
            </a:lvl3pPr>
            <a:lvl4pPr>
              <a:defRPr sz="16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lvl1pPr>
              <a:defRPr sz="2400"/>
            </a:lvl1pPr>
          </a:lstStyle>
          <a:p>
            <a:r>
              <a:rPr lang="en-US"/>
              <a:t>Click to edit Master title style</a:t>
            </a:r>
            <a:endParaRPr lang="en-US" dirty="0"/>
          </a:p>
        </p:txBody>
      </p:sp>
      <p:sp>
        <p:nvSpPr>
          <p:cNvPr id="4" name="Slide Number Placeholder 5"/>
          <p:cNvSpPr>
            <a:spLocks noGrp="1"/>
          </p:cNvSpPr>
          <p:nvPr>
            <p:ph type="sldNum" sz="quarter" idx="4"/>
          </p:nvPr>
        </p:nvSpPr>
        <p:spPr bwMode="gray">
          <a:xfrm>
            <a:off x="11045985" y="6340600"/>
            <a:ext cx="533399" cy="232147"/>
          </a:xfrm>
          <a:prstGeom prst="rect">
            <a:avLst/>
          </a:prstGeom>
        </p:spPr>
        <p:txBody>
          <a:bodyPr vert="horz" wrap="none" lIns="0" tIns="0" rIns="0" bIns="0" rtlCol="0" anchor="b" anchorCtr="0"/>
          <a:lstStyle>
            <a:lvl1pPr algn="r">
              <a:defRPr sz="1100">
                <a:solidFill>
                  <a:schemeClr val="accent4"/>
                </a:solidFill>
                <a:latin typeface="Metric Regular" panose="020B0503030202060203" pitchFamily="34" charset="0"/>
              </a:defRPr>
            </a:lvl1pPr>
          </a:lstStyle>
          <a:p>
            <a:fld id="{B016F8AB-BCEA-4347-8BA6-BE776009BC89}" type="slidenum">
              <a:rPr lang="en-US" smtClean="0">
                <a:solidFill>
                  <a:srgbClr val="808080"/>
                </a:solidFill>
              </a:rPr>
              <a:pPr/>
              <a:t>‹#›</a:t>
            </a:fld>
            <a:endParaRPr lang="en-US" dirty="0">
              <a:solidFill>
                <a:srgbClr val="808080"/>
              </a:solidFill>
            </a:endParaRPr>
          </a:p>
        </p:txBody>
      </p:sp>
    </p:spTree>
    <p:extLst>
      <p:ext uri="{BB962C8B-B14F-4D97-AF65-F5344CB8AC3E}">
        <p14:creationId xmlns:p14="http://schemas.microsoft.com/office/powerpoint/2010/main" val="181464199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501651" y="651600"/>
            <a:ext cx="11162349"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4" name="Title Placeholder 1"/>
          <p:cNvSpPr>
            <a:spLocks noGrp="1"/>
          </p:cNvSpPr>
          <p:nvPr>
            <p:ph type="title"/>
          </p:nvPr>
        </p:nvSpPr>
        <p:spPr>
          <a:xfrm>
            <a:off x="501651" y="317500"/>
            <a:ext cx="11162349" cy="334101"/>
          </a:xfrm>
          <a:prstGeom prst="rect">
            <a:avLst/>
          </a:prstGeom>
        </p:spPr>
        <p:txBody>
          <a:bodyPr vert="horz" lIns="0" tIns="0" rIns="0" bIns="0" rtlCol="0" anchor="t" anchorCtr="0">
            <a:noAutofit/>
          </a:bodyPr>
          <a:lstStyle>
            <a:lvl1pPr>
              <a:defRPr/>
            </a:lvl1pPr>
          </a:lstStyle>
          <a:p>
            <a:r>
              <a:rPr lang="en-US" noProof="0"/>
              <a:t>Click to edit Master title style</a:t>
            </a:r>
            <a:endParaRPr lang="en-US" noProof="0" dirty="0"/>
          </a:p>
        </p:txBody>
      </p:sp>
      <p:sp>
        <p:nvSpPr>
          <p:cNvPr id="8" name="Text Placeholder 18"/>
          <p:cNvSpPr>
            <a:spLocks noGrp="1"/>
          </p:cNvSpPr>
          <p:nvPr>
            <p:ph idx="1"/>
          </p:nvPr>
        </p:nvSpPr>
        <p:spPr>
          <a:xfrm>
            <a:off x="501651" y="1665289"/>
            <a:ext cx="11165416" cy="471391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071569559"/>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userDrawn="1">
  <p:cSld name="17_Blueprint 1">
    <p:spTree>
      <p:nvGrpSpPr>
        <p:cNvPr id="1" name=""/>
        <p:cNvGrpSpPr/>
        <p:nvPr/>
      </p:nvGrpSpPr>
      <p:grpSpPr>
        <a:xfrm>
          <a:off x="0" y="0"/>
          <a:ext cx="0" cy="0"/>
          <a:chOff x="0" y="0"/>
          <a:chExt cx="0" cy="0"/>
        </a:xfrm>
      </p:grpSpPr>
      <p:sp>
        <p:nvSpPr>
          <p:cNvPr id="6" name="Title Placeholder 1"/>
          <p:cNvSpPr>
            <a:spLocks noGrp="1"/>
          </p:cNvSpPr>
          <p:nvPr userDrawn="1">
            <p:ph type="title" hasCustomPrompt="1"/>
          </p:nvPr>
        </p:nvSpPr>
        <p:spPr>
          <a:xfrm>
            <a:off x="469900" y="388938"/>
            <a:ext cx="10731500" cy="303290"/>
          </a:xfrm>
          <a:prstGeom prst="rect">
            <a:avLst/>
          </a:prstGeom>
        </p:spPr>
        <p:txBody>
          <a:bodyPr vert="horz" lIns="0" tIns="0" rIns="0" bIns="0" rtlCol="0" anchor="t" anchorCtr="0">
            <a:noAutofit/>
          </a:bodyPr>
          <a:lstStyle>
            <a:lvl1pPr>
              <a:defRPr sz="2800" b="0">
                <a:solidFill>
                  <a:schemeClr val="tx1"/>
                </a:solidFill>
              </a:defRPr>
            </a:lvl1pPr>
          </a:lstStyle>
          <a:p>
            <a:r>
              <a:rPr lang="en-US" noProof="0" dirty="0"/>
              <a:t>CLICK TO EDIT MASTER TITLE STYLE</a:t>
            </a:r>
          </a:p>
        </p:txBody>
      </p:sp>
      <p:sp>
        <p:nvSpPr>
          <p:cNvPr id="5" name="Copyright"/>
          <p:cNvSpPr txBox="1"/>
          <p:nvPr userDrawn="1"/>
        </p:nvSpPr>
        <p:spPr>
          <a:xfrm>
            <a:off x="832908" y="6477000"/>
            <a:ext cx="5355167" cy="100027"/>
          </a:xfrm>
          <a:prstGeom prst="rect">
            <a:avLst/>
          </a:prstGeom>
          <a:noFill/>
        </p:spPr>
        <p:txBody>
          <a:bodyPr vert="horz" wrap="square" lIns="0" tIns="0" rIns="0" bIns="0" rtlCol="0" anchor="t">
            <a:noAutofit/>
          </a:bodyPr>
          <a:lstStyle/>
          <a:p>
            <a:pPr>
              <a:spcBef>
                <a:spcPts val="800"/>
              </a:spcBef>
              <a:buSzPct val="100000"/>
              <a:buFont typeface="Arial"/>
              <a:buNone/>
            </a:pPr>
            <a:r>
              <a:rPr lang="en-US" sz="650" dirty="0">
                <a:solidFill>
                  <a:prstClr val="black"/>
                </a:solidFill>
              </a:rPr>
              <a:t>Deloitte</a:t>
            </a:r>
          </a:p>
        </p:txBody>
      </p:sp>
      <p:sp>
        <p:nvSpPr>
          <p:cNvPr id="7" name="TextBox 6"/>
          <p:cNvSpPr txBox="1"/>
          <p:nvPr userDrawn="1"/>
        </p:nvSpPr>
        <p:spPr>
          <a:xfrm>
            <a:off x="469900" y="6477000"/>
            <a:ext cx="307975" cy="100027"/>
          </a:xfrm>
          <a:prstGeom prst="rect">
            <a:avLst/>
          </a:prstGeom>
          <a:noFill/>
        </p:spPr>
        <p:txBody>
          <a:bodyPr wrap="square" lIns="0" tIns="0" rIns="0" bIns="0" rtlCol="0">
            <a:spAutoFit/>
          </a:bodyPr>
          <a:lstStyle/>
          <a:p>
            <a:pPr>
              <a:spcBef>
                <a:spcPts val="800"/>
              </a:spcBef>
              <a:buSzPct val="100000"/>
              <a:buFont typeface="Arial"/>
              <a:buNone/>
            </a:pPr>
            <a:fld id="{C58DF478-B544-4ED8-9ED4-6A2648E2D233}" type="slidenum">
              <a:rPr lang="en-US" sz="650" b="1">
                <a:solidFill>
                  <a:prstClr val="black"/>
                </a:solidFill>
              </a:rPr>
              <a:pPr>
                <a:spcBef>
                  <a:spcPts val="800"/>
                </a:spcBef>
                <a:buSzPct val="100000"/>
                <a:buFont typeface="Arial"/>
                <a:buNone/>
              </a:pPr>
              <a:t>‹#›</a:t>
            </a:fld>
            <a:endParaRPr lang="en-US" sz="650" b="1" dirty="0">
              <a:solidFill>
                <a:prstClr val="black"/>
              </a:solidFill>
            </a:endParaRPr>
          </a:p>
        </p:txBody>
      </p:sp>
      <p:grpSp>
        <p:nvGrpSpPr>
          <p:cNvPr id="8" name="Group 7"/>
          <p:cNvGrpSpPr/>
          <p:nvPr userDrawn="1"/>
        </p:nvGrpSpPr>
        <p:grpSpPr>
          <a:xfrm>
            <a:off x="11422832" y="6294233"/>
            <a:ext cx="299268" cy="356083"/>
            <a:chOff x="5153025" y="2232025"/>
            <a:chExt cx="1937267" cy="2305050"/>
          </a:xfrm>
          <a:solidFill>
            <a:schemeClr val="accent5"/>
          </a:solidFill>
        </p:grpSpPr>
        <p:sp>
          <p:nvSpPr>
            <p:cNvPr id="10" name="Freeform 9"/>
            <p:cNvSpPr/>
            <p:nvPr/>
          </p:nvSpPr>
          <p:spPr bwMode="gray">
            <a:xfrm>
              <a:off x="5153025" y="2232025"/>
              <a:ext cx="847725" cy="1508125"/>
            </a:xfrm>
            <a:custGeom>
              <a:avLst/>
              <a:gdLst>
                <a:gd name="connsiteX0" fmla="*/ 603250 w 847725"/>
                <a:gd name="connsiteY0" fmla="*/ 0 h 1508125"/>
                <a:gd name="connsiteX1" fmla="*/ 847725 w 847725"/>
                <a:gd name="connsiteY1" fmla="*/ 0 h 1508125"/>
                <a:gd name="connsiteX2" fmla="*/ 238125 w 847725"/>
                <a:gd name="connsiteY2" fmla="*/ 1508125 h 1508125"/>
                <a:gd name="connsiteX3" fmla="*/ 0 w 847725"/>
                <a:gd name="connsiteY3" fmla="*/ 1508125 h 1508125"/>
                <a:gd name="connsiteX4" fmla="*/ 603250 w 847725"/>
                <a:gd name="connsiteY4" fmla="*/ 0 h 1508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725" h="1508125">
                  <a:moveTo>
                    <a:pt x="603250" y="0"/>
                  </a:moveTo>
                  <a:lnTo>
                    <a:pt x="847725" y="0"/>
                  </a:lnTo>
                  <a:lnTo>
                    <a:pt x="238125" y="1508125"/>
                  </a:lnTo>
                  <a:lnTo>
                    <a:pt x="0" y="1508125"/>
                  </a:lnTo>
                  <a:lnTo>
                    <a:pt x="603250" y="0"/>
                  </a:lnTo>
                  <a:close/>
                </a:path>
              </a:pathLst>
            </a:custGeom>
            <a:grp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prstClr val="white"/>
                </a:solidFill>
              </a:endParaRPr>
            </a:p>
          </p:txBody>
        </p:sp>
        <p:sp>
          <p:nvSpPr>
            <p:cNvPr id="11" name="Freeform 10"/>
            <p:cNvSpPr/>
            <p:nvPr/>
          </p:nvSpPr>
          <p:spPr bwMode="gray">
            <a:xfrm>
              <a:off x="5778500" y="3028950"/>
              <a:ext cx="847725" cy="1508125"/>
            </a:xfrm>
            <a:custGeom>
              <a:avLst/>
              <a:gdLst>
                <a:gd name="connsiteX0" fmla="*/ 603250 w 847725"/>
                <a:gd name="connsiteY0" fmla="*/ 0 h 1508125"/>
                <a:gd name="connsiteX1" fmla="*/ 847725 w 847725"/>
                <a:gd name="connsiteY1" fmla="*/ 0 h 1508125"/>
                <a:gd name="connsiteX2" fmla="*/ 238125 w 847725"/>
                <a:gd name="connsiteY2" fmla="*/ 1508125 h 1508125"/>
                <a:gd name="connsiteX3" fmla="*/ 0 w 847725"/>
                <a:gd name="connsiteY3" fmla="*/ 1508125 h 1508125"/>
                <a:gd name="connsiteX4" fmla="*/ 603250 w 847725"/>
                <a:gd name="connsiteY4" fmla="*/ 0 h 1508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725" h="1508125">
                  <a:moveTo>
                    <a:pt x="603250" y="0"/>
                  </a:moveTo>
                  <a:lnTo>
                    <a:pt x="847725" y="0"/>
                  </a:lnTo>
                  <a:lnTo>
                    <a:pt x="238125" y="1508125"/>
                  </a:lnTo>
                  <a:lnTo>
                    <a:pt x="0" y="1508125"/>
                  </a:lnTo>
                  <a:lnTo>
                    <a:pt x="603250" y="0"/>
                  </a:lnTo>
                  <a:close/>
                </a:path>
              </a:pathLst>
            </a:custGeom>
            <a:grp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prstClr val="white"/>
                </a:solidFill>
              </a:endParaRPr>
            </a:p>
          </p:txBody>
        </p:sp>
        <p:sp>
          <p:nvSpPr>
            <p:cNvPr id="12" name="Freeform 11"/>
            <p:cNvSpPr/>
            <p:nvPr/>
          </p:nvSpPr>
          <p:spPr bwMode="gray">
            <a:xfrm>
              <a:off x="5617540" y="3024187"/>
              <a:ext cx="535610" cy="727837"/>
            </a:xfrm>
            <a:custGeom>
              <a:avLst/>
              <a:gdLst>
                <a:gd name="connsiteX0" fmla="*/ 291135 w 535610"/>
                <a:gd name="connsiteY0" fmla="*/ 0 h 727837"/>
                <a:gd name="connsiteX1" fmla="*/ 535610 w 535610"/>
                <a:gd name="connsiteY1" fmla="*/ 0 h 727837"/>
                <a:gd name="connsiteX2" fmla="*/ 241411 w 535610"/>
                <a:gd name="connsiteY2" fmla="*/ 727837 h 727837"/>
                <a:gd name="connsiteX3" fmla="*/ 0 w 535610"/>
                <a:gd name="connsiteY3" fmla="*/ 727837 h 727837"/>
              </a:gdLst>
              <a:ahLst/>
              <a:cxnLst>
                <a:cxn ang="0">
                  <a:pos x="connsiteX0" y="connsiteY0"/>
                </a:cxn>
                <a:cxn ang="0">
                  <a:pos x="connsiteX1" y="connsiteY1"/>
                </a:cxn>
                <a:cxn ang="0">
                  <a:pos x="connsiteX2" y="connsiteY2"/>
                </a:cxn>
                <a:cxn ang="0">
                  <a:pos x="connsiteX3" y="connsiteY3"/>
                </a:cxn>
              </a:cxnLst>
              <a:rect l="l" t="t" r="r" b="b"/>
              <a:pathLst>
                <a:path w="535610" h="727837">
                  <a:moveTo>
                    <a:pt x="291135" y="0"/>
                  </a:moveTo>
                  <a:lnTo>
                    <a:pt x="535610" y="0"/>
                  </a:lnTo>
                  <a:lnTo>
                    <a:pt x="241411" y="727837"/>
                  </a:lnTo>
                  <a:lnTo>
                    <a:pt x="0" y="727837"/>
                  </a:lnTo>
                  <a:close/>
                </a:path>
              </a:pathLst>
            </a:custGeom>
            <a:grp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prstClr val="white"/>
                </a:solidFill>
              </a:endParaRPr>
            </a:p>
          </p:txBody>
        </p:sp>
        <p:sp>
          <p:nvSpPr>
            <p:cNvPr id="13" name="Freeform 12"/>
            <p:cNvSpPr/>
            <p:nvPr/>
          </p:nvSpPr>
          <p:spPr bwMode="gray">
            <a:xfrm>
              <a:off x="6554682" y="3024187"/>
              <a:ext cx="535610" cy="727837"/>
            </a:xfrm>
            <a:custGeom>
              <a:avLst/>
              <a:gdLst>
                <a:gd name="connsiteX0" fmla="*/ 291135 w 535610"/>
                <a:gd name="connsiteY0" fmla="*/ 0 h 727837"/>
                <a:gd name="connsiteX1" fmla="*/ 535610 w 535610"/>
                <a:gd name="connsiteY1" fmla="*/ 0 h 727837"/>
                <a:gd name="connsiteX2" fmla="*/ 241411 w 535610"/>
                <a:gd name="connsiteY2" fmla="*/ 727837 h 727837"/>
                <a:gd name="connsiteX3" fmla="*/ 0 w 535610"/>
                <a:gd name="connsiteY3" fmla="*/ 727837 h 727837"/>
              </a:gdLst>
              <a:ahLst/>
              <a:cxnLst>
                <a:cxn ang="0">
                  <a:pos x="connsiteX0" y="connsiteY0"/>
                </a:cxn>
                <a:cxn ang="0">
                  <a:pos x="connsiteX1" y="connsiteY1"/>
                </a:cxn>
                <a:cxn ang="0">
                  <a:pos x="connsiteX2" y="connsiteY2"/>
                </a:cxn>
                <a:cxn ang="0">
                  <a:pos x="connsiteX3" y="connsiteY3"/>
                </a:cxn>
              </a:cxnLst>
              <a:rect l="l" t="t" r="r" b="b"/>
              <a:pathLst>
                <a:path w="535610" h="727837">
                  <a:moveTo>
                    <a:pt x="291135" y="0"/>
                  </a:moveTo>
                  <a:lnTo>
                    <a:pt x="535610" y="0"/>
                  </a:lnTo>
                  <a:lnTo>
                    <a:pt x="241411" y="727837"/>
                  </a:lnTo>
                  <a:lnTo>
                    <a:pt x="0" y="727837"/>
                  </a:lnTo>
                  <a:close/>
                </a:path>
              </a:pathLst>
            </a:custGeom>
            <a:grp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prstClr val="white"/>
                </a:solidFill>
              </a:endParaRPr>
            </a:p>
          </p:txBody>
        </p:sp>
      </p:grpSp>
    </p:spTree>
    <p:extLst>
      <p:ext uri="{BB962C8B-B14F-4D97-AF65-F5344CB8AC3E}">
        <p14:creationId xmlns:p14="http://schemas.microsoft.com/office/powerpoint/2010/main" val="13589252"/>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userDrawn="1">
  <p:cSld name="18_Blueprint 1">
    <p:spTree>
      <p:nvGrpSpPr>
        <p:cNvPr id="1" name=""/>
        <p:cNvGrpSpPr/>
        <p:nvPr/>
      </p:nvGrpSpPr>
      <p:grpSpPr>
        <a:xfrm>
          <a:off x="0" y="0"/>
          <a:ext cx="0" cy="0"/>
          <a:chOff x="0" y="0"/>
          <a:chExt cx="0" cy="0"/>
        </a:xfrm>
      </p:grpSpPr>
      <p:sp>
        <p:nvSpPr>
          <p:cNvPr id="6" name="Title Placeholder 1"/>
          <p:cNvSpPr>
            <a:spLocks noGrp="1"/>
          </p:cNvSpPr>
          <p:nvPr userDrawn="1">
            <p:ph type="title" hasCustomPrompt="1"/>
          </p:nvPr>
        </p:nvSpPr>
        <p:spPr>
          <a:xfrm>
            <a:off x="4097338" y="388938"/>
            <a:ext cx="7624762" cy="303290"/>
          </a:xfrm>
          <a:prstGeom prst="rect">
            <a:avLst/>
          </a:prstGeom>
        </p:spPr>
        <p:txBody>
          <a:bodyPr vert="horz" lIns="0" tIns="0" rIns="0" bIns="0" rtlCol="0" anchor="t" anchorCtr="0">
            <a:noAutofit/>
          </a:bodyPr>
          <a:lstStyle>
            <a:lvl1pPr>
              <a:defRPr sz="2800" b="0">
                <a:solidFill>
                  <a:schemeClr val="tx1"/>
                </a:solidFill>
              </a:defRPr>
            </a:lvl1pPr>
          </a:lstStyle>
          <a:p>
            <a:r>
              <a:rPr lang="en-US" noProof="0" dirty="0"/>
              <a:t>CLICK TO EDIT MASTER TITLE STYLE</a:t>
            </a:r>
          </a:p>
        </p:txBody>
      </p:sp>
      <p:sp>
        <p:nvSpPr>
          <p:cNvPr id="5" name="Copyright"/>
          <p:cNvSpPr txBox="1"/>
          <p:nvPr userDrawn="1"/>
        </p:nvSpPr>
        <p:spPr>
          <a:xfrm>
            <a:off x="832908" y="6477000"/>
            <a:ext cx="5355167" cy="100027"/>
          </a:xfrm>
          <a:prstGeom prst="rect">
            <a:avLst/>
          </a:prstGeom>
          <a:noFill/>
        </p:spPr>
        <p:txBody>
          <a:bodyPr vert="horz" wrap="square" lIns="0" tIns="0" rIns="0" bIns="0" rtlCol="0" anchor="t">
            <a:noAutofit/>
          </a:bodyPr>
          <a:lstStyle/>
          <a:p>
            <a:pPr>
              <a:spcBef>
                <a:spcPts val="800"/>
              </a:spcBef>
              <a:buSzPct val="100000"/>
              <a:buFont typeface="Arial"/>
              <a:buNone/>
            </a:pPr>
            <a:r>
              <a:rPr lang="en-US" sz="650" dirty="0">
                <a:solidFill>
                  <a:prstClr val="black"/>
                </a:solidFill>
              </a:rPr>
              <a:t>Deloitte</a:t>
            </a:r>
          </a:p>
        </p:txBody>
      </p:sp>
      <p:sp>
        <p:nvSpPr>
          <p:cNvPr id="7" name="TextBox 6"/>
          <p:cNvSpPr txBox="1"/>
          <p:nvPr userDrawn="1"/>
        </p:nvSpPr>
        <p:spPr>
          <a:xfrm>
            <a:off x="469900" y="6477000"/>
            <a:ext cx="307975" cy="100027"/>
          </a:xfrm>
          <a:prstGeom prst="rect">
            <a:avLst/>
          </a:prstGeom>
          <a:noFill/>
        </p:spPr>
        <p:txBody>
          <a:bodyPr wrap="square" lIns="0" tIns="0" rIns="0" bIns="0" rtlCol="0">
            <a:spAutoFit/>
          </a:bodyPr>
          <a:lstStyle/>
          <a:p>
            <a:pPr>
              <a:spcBef>
                <a:spcPts val="800"/>
              </a:spcBef>
              <a:buSzPct val="100000"/>
              <a:buFont typeface="Arial"/>
              <a:buNone/>
            </a:pPr>
            <a:fld id="{C58DF478-B544-4ED8-9ED4-6A2648E2D233}" type="slidenum">
              <a:rPr lang="en-US" sz="650" b="1">
                <a:solidFill>
                  <a:prstClr val="black"/>
                </a:solidFill>
              </a:rPr>
              <a:pPr>
                <a:spcBef>
                  <a:spcPts val="800"/>
                </a:spcBef>
                <a:buSzPct val="100000"/>
                <a:buFont typeface="Arial"/>
                <a:buNone/>
              </a:pPr>
              <a:t>‹#›</a:t>
            </a:fld>
            <a:endParaRPr lang="en-US" sz="650" b="1" dirty="0">
              <a:solidFill>
                <a:prstClr val="black"/>
              </a:solidFill>
            </a:endParaRPr>
          </a:p>
        </p:txBody>
      </p:sp>
      <p:grpSp>
        <p:nvGrpSpPr>
          <p:cNvPr id="8" name="Group 7"/>
          <p:cNvGrpSpPr/>
          <p:nvPr userDrawn="1"/>
        </p:nvGrpSpPr>
        <p:grpSpPr>
          <a:xfrm>
            <a:off x="11422832" y="6294233"/>
            <a:ext cx="299268" cy="356083"/>
            <a:chOff x="5153025" y="2232025"/>
            <a:chExt cx="1937267" cy="2305050"/>
          </a:xfrm>
          <a:solidFill>
            <a:schemeClr val="accent5"/>
          </a:solidFill>
        </p:grpSpPr>
        <p:sp>
          <p:nvSpPr>
            <p:cNvPr id="10" name="Freeform 9"/>
            <p:cNvSpPr/>
            <p:nvPr/>
          </p:nvSpPr>
          <p:spPr bwMode="gray">
            <a:xfrm>
              <a:off x="5153025" y="2232025"/>
              <a:ext cx="847725" cy="1508125"/>
            </a:xfrm>
            <a:custGeom>
              <a:avLst/>
              <a:gdLst>
                <a:gd name="connsiteX0" fmla="*/ 603250 w 847725"/>
                <a:gd name="connsiteY0" fmla="*/ 0 h 1508125"/>
                <a:gd name="connsiteX1" fmla="*/ 847725 w 847725"/>
                <a:gd name="connsiteY1" fmla="*/ 0 h 1508125"/>
                <a:gd name="connsiteX2" fmla="*/ 238125 w 847725"/>
                <a:gd name="connsiteY2" fmla="*/ 1508125 h 1508125"/>
                <a:gd name="connsiteX3" fmla="*/ 0 w 847725"/>
                <a:gd name="connsiteY3" fmla="*/ 1508125 h 1508125"/>
                <a:gd name="connsiteX4" fmla="*/ 603250 w 847725"/>
                <a:gd name="connsiteY4" fmla="*/ 0 h 1508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725" h="1508125">
                  <a:moveTo>
                    <a:pt x="603250" y="0"/>
                  </a:moveTo>
                  <a:lnTo>
                    <a:pt x="847725" y="0"/>
                  </a:lnTo>
                  <a:lnTo>
                    <a:pt x="238125" y="1508125"/>
                  </a:lnTo>
                  <a:lnTo>
                    <a:pt x="0" y="1508125"/>
                  </a:lnTo>
                  <a:lnTo>
                    <a:pt x="603250" y="0"/>
                  </a:lnTo>
                  <a:close/>
                </a:path>
              </a:pathLst>
            </a:custGeom>
            <a:grp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prstClr val="white"/>
                </a:solidFill>
              </a:endParaRPr>
            </a:p>
          </p:txBody>
        </p:sp>
        <p:sp>
          <p:nvSpPr>
            <p:cNvPr id="11" name="Freeform 10"/>
            <p:cNvSpPr/>
            <p:nvPr/>
          </p:nvSpPr>
          <p:spPr bwMode="gray">
            <a:xfrm>
              <a:off x="5778500" y="3028950"/>
              <a:ext cx="847725" cy="1508125"/>
            </a:xfrm>
            <a:custGeom>
              <a:avLst/>
              <a:gdLst>
                <a:gd name="connsiteX0" fmla="*/ 603250 w 847725"/>
                <a:gd name="connsiteY0" fmla="*/ 0 h 1508125"/>
                <a:gd name="connsiteX1" fmla="*/ 847725 w 847725"/>
                <a:gd name="connsiteY1" fmla="*/ 0 h 1508125"/>
                <a:gd name="connsiteX2" fmla="*/ 238125 w 847725"/>
                <a:gd name="connsiteY2" fmla="*/ 1508125 h 1508125"/>
                <a:gd name="connsiteX3" fmla="*/ 0 w 847725"/>
                <a:gd name="connsiteY3" fmla="*/ 1508125 h 1508125"/>
                <a:gd name="connsiteX4" fmla="*/ 603250 w 847725"/>
                <a:gd name="connsiteY4" fmla="*/ 0 h 1508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725" h="1508125">
                  <a:moveTo>
                    <a:pt x="603250" y="0"/>
                  </a:moveTo>
                  <a:lnTo>
                    <a:pt x="847725" y="0"/>
                  </a:lnTo>
                  <a:lnTo>
                    <a:pt x="238125" y="1508125"/>
                  </a:lnTo>
                  <a:lnTo>
                    <a:pt x="0" y="1508125"/>
                  </a:lnTo>
                  <a:lnTo>
                    <a:pt x="603250" y="0"/>
                  </a:lnTo>
                  <a:close/>
                </a:path>
              </a:pathLst>
            </a:custGeom>
            <a:grp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prstClr val="white"/>
                </a:solidFill>
              </a:endParaRPr>
            </a:p>
          </p:txBody>
        </p:sp>
        <p:sp>
          <p:nvSpPr>
            <p:cNvPr id="12" name="Freeform 11"/>
            <p:cNvSpPr/>
            <p:nvPr/>
          </p:nvSpPr>
          <p:spPr bwMode="gray">
            <a:xfrm>
              <a:off x="5617540" y="3024187"/>
              <a:ext cx="535610" cy="727837"/>
            </a:xfrm>
            <a:custGeom>
              <a:avLst/>
              <a:gdLst>
                <a:gd name="connsiteX0" fmla="*/ 291135 w 535610"/>
                <a:gd name="connsiteY0" fmla="*/ 0 h 727837"/>
                <a:gd name="connsiteX1" fmla="*/ 535610 w 535610"/>
                <a:gd name="connsiteY1" fmla="*/ 0 h 727837"/>
                <a:gd name="connsiteX2" fmla="*/ 241411 w 535610"/>
                <a:gd name="connsiteY2" fmla="*/ 727837 h 727837"/>
                <a:gd name="connsiteX3" fmla="*/ 0 w 535610"/>
                <a:gd name="connsiteY3" fmla="*/ 727837 h 727837"/>
              </a:gdLst>
              <a:ahLst/>
              <a:cxnLst>
                <a:cxn ang="0">
                  <a:pos x="connsiteX0" y="connsiteY0"/>
                </a:cxn>
                <a:cxn ang="0">
                  <a:pos x="connsiteX1" y="connsiteY1"/>
                </a:cxn>
                <a:cxn ang="0">
                  <a:pos x="connsiteX2" y="connsiteY2"/>
                </a:cxn>
                <a:cxn ang="0">
                  <a:pos x="connsiteX3" y="connsiteY3"/>
                </a:cxn>
              </a:cxnLst>
              <a:rect l="l" t="t" r="r" b="b"/>
              <a:pathLst>
                <a:path w="535610" h="727837">
                  <a:moveTo>
                    <a:pt x="291135" y="0"/>
                  </a:moveTo>
                  <a:lnTo>
                    <a:pt x="535610" y="0"/>
                  </a:lnTo>
                  <a:lnTo>
                    <a:pt x="241411" y="727837"/>
                  </a:lnTo>
                  <a:lnTo>
                    <a:pt x="0" y="727837"/>
                  </a:lnTo>
                  <a:close/>
                </a:path>
              </a:pathLst>
            </a:custGeom>
            <a:grp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prstClr val="white"/>
                </a:solidFill>
              </a:endParaRPr>
            </a:p>
          </p:txBody>
        </p:sp>
        <p:sp>
          <p:nvSpPr>
            <p:cNvPr id="13" name="Freeform 12"/>
            <p:cNvSpPr/>
            <p:nvPr/>
          </p:nvSpPr>
          <p:spPr bwMode="gray">
            <a:xfrm>
              <a:off x="6554682" y="3024187"/>
              <a:ext cx="535610" cy="727837"/>
            </a:xfrm>
            <a:custGeom>
              <a:avLst/>
              <a:gdLst>
                <a:gd name="connsiteX0" fmla="*/ 291135 w 535610"/>
                <a:gd name="connsiteY0" fmla="*/ 0 h 727837"/>
                <a:gd name="connsiteX1" fmla="*/ 535610 w 535610"/>
                <a:gd name="connsiteY1" fmla="*/ 0 h 727837"/>
                <a:gd name="connsiteX2" fmla="*/ 241411 w 535610"/>
                <a:gd name="connsiteY2" fmla="*/ 727837 h 727837"/>
                <a:gd name="connsiteX3" fmla="*/ 0 w 535610"/>
                <a:gd name="connsiteY3" fmla="*/ 727837 h 727837"/>
              </a:gdLst>
              <a:ahLst/>
              <a:cxnLst>
                <a:cxn ang="0">
                  <a:pos x="connsiteX0" y="connsiteY0"/>
                </a:cxn>
                <a:cxn ang="0">
                  <a:pos x="connsiteX1" y="connsiteY1"/>
                </a:cxn>
                <a:cxn ang="0">
                  <a:pos x="connsiteX2" y="connsiteY2"/>
                </a:cxn>
                <a:cxn ang="0">
                  <a:pos x="connsiteX3" y="connsiteY3"/>
                </a:cxn>
              </a:cxnLst>
              <a:rect l="l" t="t" r="r" b="b"/>
              <a:pathLst>
                <a:path w="535610" h="727837">
                  <a:moveTo>
                    <a:pt x="291135" y="0"/>
                  </a:moveTo>
                  <a:lnTo>
                    <a:pt x="535610" y="0"/>
                  </a:lnTo>
                  <a:lnTo>
                    <a:pt x="241411" y="727837"/>
                  </a:lnTo>
                  <a:lnTo>
                    <a:pt x="0" y="727837"/>
                  </a:lnTo>
                  <a:close/>
                </a:path>
              </a:pathLst>
            </a:custGeom>
            <a:grp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prstClr val="white"/>
                </a:solidFill>
              </a:endParaRPr>
            </a:p>
          </p:txBody>
        </p:sp>
      </p:grpSp>
    </p:spTree>
    <p:extLst>
      <p:ext uri="{BB962C8B-B14F-4D97-AF65-F5344CB8AC3E}">
        <p14:creationId xmlns:p14="http://schemas.microsoft.com/office/powerpoint/2010/main" val="1930456713"/>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White divider slide">
    <p:spTree>
      <p:nvGrpSpPr>
        <p:cNvPr id="1" name=""/>
        <p:cNvGrpSpPr/>
        <p:nvPr/>
      </p:nvGrpSpPr>
      <p:grpSpPr>
        <a:xfrm>
          <a:off x="0" y="0"/>
          <a:ext cx="0" cy="0"/>
          <a:chOff x="0" y="0"/>
          <a:chExt cx="0" cy="0"/>
        </a:xfrm>
      </p:grpSpPr>
      <p:sp>
        <p:nvSpPr>
          <p:cNvPr id="16" name="Title 1"/>
          <p:cNvSpPr>
            <a:spLocks noGrp="1"/>
          </p:cNvSpPr>
          <p:nvPr>
            <p:ph type="ctrTitle" hasCustomPrompt="1"/>
          </p:nvPr>
        </p:nvSpPr>
        <p:spPr bwMode="black">
          <a:xfrm>
            <a:off x="438912" y="316993"/>
            <a:ext cx="10479644" cy="2675604"/>
          </a:xfrm>
          <a:prstGeom prst="rect">
            <a:avLst/>
          </a:prstGeom>
        </p:spPr>
        <p:txBody>
          <a:bodyPr wrap="square" lIns="0" tIns="0" rIns="0" bIns="0" anchor="t" anchorCtr="0">
            <a:noAutofit/>
          </a:bodyPr>
          <a:lstStyle>
            <a:lvl1pPr algn="l">
              <a:lnSpc>
                <a:spcPct val="90000"/>
              </a:lnSpc>
              <a:defRPr sz="4400" b="1" i="0" spc="-133">
                <a:solidFill>
                  <a:srgbClr val="0AB58C"/>
                </a:solidFill>
                <a:latin typeface="Metric Bold" panose="020B0803030202060203" pitchFamily="34" charset="0"/>
                <a:cs typeface="Metric Bold" panose="020B0803030202060203" pitchFamily="34" charset="0"/>
              </a:defRPr>
            </a:lvl1pPr>
          </a:lstStyle>
          <a:p>
            <a:r>
              <a:rPr lang="en-US" noProof="0" dirty="0"/>
              <a:t>Click to edit </a:t>
            </a:r>
            <a:br>
              <a:rPr lang="en-US" noProof="0" dirty="0"/>
            </a:br>
            <a:r>
              <a:rPr lang="en-US" noProof="0" dirty="0"/>
              <a:t>master </a:t>
            </a:r>
            <a:br>
              <a:rPr lang="en-US" noProof="0" dirty="0"/>
            </a:br>
            <a:r>
              <a:rPr lang="en-US" noProof="0" dirty="0"/>
              <a:t>title style</a:t>
            </a:r>
          </a:p>
        </p:txBody>
      </p:sp>
      <p:sp>
        <p:nvSpPr>
          <p:cNvPr id="5" name="Date Placeholder 3"/>
          <p:cNvSpPr>
            <a:spLocks noGrp="1"/>
          </p:cNvSpPr>
          <p:nvPr>
            <p:ph type="dt" sz="half" idx="2"/>
          </p:nvPr>
        </p:nvSpPr>
        <p:spPr>
          <a:xfrm>
            <a:off x="5598212" y="6426104"/>
            <a:ext cx="995578" cy="210312"/>
          </a:xfrm>
          <a:prstGeom prst="rect">
            <a:avLst/>
          </a:prstGeom>
        </p:spPr>
        <p:txBody>
          <a:bodyPr vert="horz" wrap="none" lIns="0" tIns="0" rIns="0" bIns="0" rtlCol="0" anchor="b" anchorCtr="0"/>
          <a:lstStyle>
            <a:lvl1pPr algn="ctr">
              <a:defRPr sz="700">
                <a:solidFill>
                  <a:schemeClr val="tx1"/>
                </a:solidFill>
              </a:defRPr>
            </a:lvl1pPr>
          </a:lstStyle>
          <a:p>
            <a:fld id="{65FD8143-BFA3-46F8-9B90-B0E5CFAF7F7C}" type="datetime4">
              <a:rPr lang="en-US" smtClean="0">
                <a:solidFill>
                  <a:prstClr val="black"/>
                </a:solidFill>
              </a:rPr>
              <a:pPr/>
              <a:t>September 30, 2020</a:t>
            </a:fld>
            <a:endParaRPr dirty="0">
              <a:solidFill>
                <a:prstClr val="black"/>
              </a:solidFill>
            </a:endParaRPr>
          </a:p>
        </p:txBody>
      </p:sp>
      <p:sp>
        <p:nvSpPr>
          <p:cNvPr id="6" name="Footer Placeholder 4"/>
          <p:cNvSpPr>
            <a:spLocks noGrp="1"/>
          </p:cNvSpPr>
          <p:nvPr>
            <p:ph type="ftr" sz="quarter" idx="3"/>
          </p:nvPr>
        </p:nvSpPr>
        <p:spPr>
          <a:xfrm>
            <a:off x="6934200" y="6426104"/>
            <a:ext cx="4025198" cy="210312"/>
          </a:xfrm>
          <a:prstGeom prst="rect">
            <a:avLst/>
          </a:prstGeom>
        </p:spPr>
        <p:txBody>
          <a:bodyPr vert="horz" wrap="none" lIns="0" tIns="0" rIns="0" bIns="0" rtlCol="0" anchor="b" anchorCtr="0"/>
          <a:lstStyle>
            <a:lvl1pPr algn="r">
              <a:defRPr sz="700">
                <a:solidFill>
                  <a:schemeClr val="tx1"/>
                </a:solidFill>
              </a:defRPr>
            </a:lvl1pPr>
          </a:lstStyle>
          <a:p>
            <a:r>
              <a:rPr lang="en-US" dirty="0">
                <a:solidFill>
                  <a:prstClr val="black"/>
                </a:solidFill>
              </a:rPr>
              <a:t>Private | Confidential | Internal Use Only </a:t>
            </a:r>
            <a:endParaRPr dirty="0">
              <a:solidFill>
                <a:prstClr val="black"/>
              </a:solidFill>
            </a:endParaRPr>
          </a:p>
        </p:txBody>
      </p:sp>
      <p:sp>
        <p:nvSpPr>
          <p:cNvPr id="7" name="Slide Number Placeholder 5"/>
          <p:cNvSpPr>
            <a:spLocks noGrp="1"/>
          </p:cNvSpPr>
          <p:nvPr>
            <p:ph type="sldNum" sz="quarter" idx="4"/>
          </p:nvPr>
        </p:nvSpPr>
        <p:spPr bwMode="gray">
          <a:xfrm>
            <a:off x="11049000" y="6430868"/>
            <a:ext cx="533399" cy="232147"/>
          </a:xfrm>
          <a:prstGeom prst="rect">
            <a:avLst/>
          </a:prstGeom>
        </p:spPr>
        <p:txBody>
          <a:bodyPr vert="horz" wrap="none" lIns="0" tIns="0" rIns="0" bIns="0" rtlCol="0" anchor="b" anchorCtr="0"/>
          <a:lstStyle>
            <a:lvl1pPr algn="r">
              <a:defRPr sz="1600">
                <a:solidFill>
                  <a:schemeClr val="accent5"/>
                </a:solidFill>
              </a:defRPr>
            </a:lvl1pPr>
          </a:lstStyle>
          <a:p>
            <a:fld id="{B016F8AB-BCEA-4347-8BA6-BE776009BC89}" type="slidenum">
              <a:rPr>
                <a:solidFill>
                  <a:srgbClr val="72C7E7"/>
                </a:solidFill>
              </a:rPr>
              <a:pPr/>
              <a:t>‹#›</a:t>
            </a:fld>
            <a:endParaRPr dirty="0">
              <a:solidFill>
                <a:srgbClr val="72C7E7"/>
              </a:solidFill>
            </a:endParaRPr>
          </a:p>
        </p:txBody>
      </p:sp>
      <p:grpSp>
        <p:nvGrpSpPr>
          <p:cNvPr id="8" name="Group 7"/>
          <p:cNvGrpSpPr/>
          <p:nvPr userDrawn="1"/>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sp>
          <p:nvSpPr>
            <p:cNvPr id="10"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grpSp>
    </p:spTree>
    <p:extLst>
      <p:ext uri="{BB962C8B-B14F-4D97-AF65-F5344CB8AC3E}">
        <p14:creationId xmlns:p14="http://schemas.microsoft.com/office/powerpoint/2010/main" val="1490210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bg1"/>
        </a:solidFill>
        <a:effectLst/>
      </p:bgPr>
    </p:bg>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441960" y="313419"/>
            <a:ext cx="10822941" cy="574516"/>
          </a:xfrm>
        </p:spPr>
        <p:txBody>
          <a:bodyPr wrap="square">
            <a:noAutofit/>
          </a:bodyPr>
          <a:lstStyle>
            <a:lvl1pPr>
              <a:defRPr b="1" i="0">
                <a:solidFill>
                  <a:srgbClr val="0AB58C"/>
                </a:solidFill>
                <a:latin typeface="Metric Bold" panose="020B0803030202060203" pitchFamily="34" charset="0"/>
                <a:cs typeface="Metric Bold" panose="020B0803030202060203" pitchFamily="34" charset="0"/>
              </a:defRPr>
            </a:lvl1pPr>
          </a:lstStyle>
          <a:p>
            <a:r>
              <a:rPr lang="en-US" noProof="0" dirty="0"/>
              <a:t>Click to edit master title style</a:t>
            </a:r>
          </a:p>
        </p:txBody>
      </p:sp>
      <p:sp>
        <p:nvSpPr>
          <p:cNvPr id="3" name="Date Placeholder 3"/>
          <p:cNvSpPr>
            <a:spLocks noGrp="1"/>
          </p:cNvSpPr>
          <p:nvPr>
            <p:ph type="dt" sz="half" idx="2"/>
          </p:nvPr>
        </p:nvSpPr>
        <p:spPr>
          <a:xfrm>
            <a:off x="5598212" y="6426104"/>
            <a:ext cx="995578" cy="210312"/>
          </a:xfrm>
          <a:prstGeom prst="rect">
            <a:avLst/>
          </a:prstGeom>
        </p:spPr>
        <p:txBody>
          <a:bodyPr vert="horz" wrap="none" lIns="0" tIns="0" rIns="0" bIns="0" rtlCol="0" anchor="b" anchorCtr="0"/>
          <a:lstStyle>
            <a:lvl1pPr algn="ctr">
              <a:defRPr sz="700">
                <a:solidFill>
                  <a:schemeClr val="tx1"/>
                </a:solidFill>
              </a:defRPr>
            </a:lvl1pPr>
          </a:lstStyle>
          <a:p>
            <a:fld id="{65FD8143-BFA3-46F8-9B90-B0E5CFAF7F7C}" type="datetime4">
              <a:rPr lang="en-US" smtClean="0">
                <a:solidFill>
                  <a:prstClr val="black"/>
                </a:solidFill>
              </a:rPr>
              <a:pPr/>
              <a:t>September 30, 2020</a:t>
            </a:fld>
            <a:endParaRPr dirty="0">
              <a:solidFill>
                <a:prstClr val="black"/>
              </a:solidFill>
            </a:endParaRPr>
          </a:p>
        </p:txBody>
      </p:sp>
      <p:sp>
        <p:nvSpPr>
          <p:cNvPr id="4" name="Footer Placeholder 4"/>
          <p:cNvSpPr>
            <a:spLocks noGrp="1"/>
          </p:cNvSpPr>
          <p:nvPr>
            <p:ph type="ftr" sz="quarter" idx="3"/>
          </p:nvPr>
        </p:nvSpPr>
        <p:spPr>
          <a:xfrm>
            <a:off x="6934200" y="6426104"/>
            <a:ext cx="4025198" cy="210312"/>
          </a:xfrm>
          <a:prstGeom prst="rect">
            <a:avLst/>
          </a:prstGeom>
        </p:spPr>
        <p:txBody>
          <a:bodyPr vert="horz" wrap="none" lIns="0" tIns="0" rIns="0" bIns="0" rtlCol="0" anchor="b" anchorCtr="0"/>
          <a:lstStyle>
            <a:lvl1pPr algn="r">
              <a:defRPr sz="700">
                <a:solidFill>
                  <a:schemeClr val="tx1"/>
                </a:solidFill>
              </a:defRPr>
            </a:lvl1pPr>
          </a:lstStyle>
          <a:p>
            <a:r>
              <a:rPr lang="en-US" dirty="0">
                <a:solidFill>
                  <a:prstClr val="black"/>
                </a:solidFill>
              </a:rPr>
              <a:t>Private | Confidential | Internal Use Only </a:t>
            </a:r>
            <a:endParaRPr dirty="0">
              <a:solidFill>
                <a:prstClr val="black"/>
              </a:solidFill>
            </a:endParaRPr>
          </a:p>
        </p:txBody>
      </p:sp>
      <p:sp>
        <p:nvSpPr>
          <p:cNvPr id="5" name="Slide Number Placeholder 5"/>
          <p:cNvSpPr>
            <a:spLocks noGrp="1"/>
          </p:cNvSpPr>
          <p:nvPr>
            <p:ph type="sldNum" sz="quarter" idx="4"/>
          </p:nvPr>
        </p:nvSpPr>
        <p:spPr bwMode="gray">
          <a:xfrm>
            <a:off x="11049000" y="6430868"/>
            <a:ext cx="533399" cy="232147"/>
          </a:xfrm>
          <a:prstGeom prst="rect">
            <a:avLst/>
          </a:prstGeom>
        </p:spPr>
        <p:txBody>
          <a:bodyPr vert="horz" wrap="none" lIns="0" tIns="0" rIns="0" bIns="0" rtlCol="0" anchor="b" anchorCtr="0"/>
          <a:lstStyle>
            <a:lvl1pPr algn="r">
              <a:defRPr sz="1600">
                <a:solidFill>
                  <a:schemeClr val="accent5"/>
                </a:solidFill>
              </a:defRPr>
            </a:lvl1pPr>
          </a:lstStyle>
          <a:p>
            <a:fld id="{B016F8AB-BCEA-4347-8BA6-BE776009BC89}" type="slidenum">
              <a:rPr>
                <a:solidFill>
                  <a:srgbClr val="72C7E7"/>
                </a:solidFill>
              </a:rPr>
              <a:pPr/>
              <a:t>‹#›</a:t>
            </a:fld>
            <a:endParaRPr dirty="0">
              <a:solidFill>
                <a:srgbClr val="72C7E7"/>
              </a:solidFill>
            </a:endParaRPr>
          </a:p>
        </p:txBody>
      </p:sp>
    </p:spTree>
    <p:extLst>
      <p:ext uri="{BB962C8B-B14F-4D97-AF65-F5344CB8AC3E}">
        <p14:creationId xmlns:p14="http://schemas.microsoft.com/office/powerpoint/2010/main" val="1984711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1_Title, sub title with content">
    <p:bg>
      <p:bgPr>
        <a:solidFill>
          <a:schemeClr val="bg1"/>
        </a:solidFill>
        <a:effectLst/>
      </p:bgPr>
    </p:bg>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441959" y="313419"/>
            <a:ext cx="11111412" cy="574516"/>
          </a:xfrm>
        </p:spPr>
        <p:txBody>
          <a:bodyPr wrap="square">
            <a:noAutofit/>
          </a:bodyPr>
          <a:lstStyle>
            <a:lvl1pPr>
              <a:defRPr b="1" i="0">
                <a:solidFill>
                  <a:srgbClr val="06AE85"/>
                </a:solidFill>
                <a:latin typeface="HP Simplified" pitchFamily="34" charset="0"/>
                <a:cs typeface="HP Simplified" pitchFamily="34" charset="0"/>
              </a:defRPr>
            </a:lvl1pPr>
          </a:lstStyle>
          <a:p>
            <a:r>
              <a:rPr lang="en-US" noProof="0" dirty="0"/>
              <a:t>Click to edit master title style</a:t>
            </a:r>
          </a:p>
        </p:txBody>
      </p:sp>
      <p:sp>
        <p:nvSpPr>
          <p:cNvPr id="6" name="Content Placeholder 5"/>
          <p:cNvSpPr>
            <a:spLocks noGrp="1"/>
          </p:cNvSpPr>
          <p:nvPr>
            <p:ph sz="quarter" idx="10"/>
          </p:nvPr>
        </p:nvSpPr>
        <p:spPr>
          <a:xfrm>
            <a:off x="438911" y="1219201"/>
            <a:ext cx="11172516" cy="4671061"/>
          </a:xfrm>
        </p:spPr>
        <p:txBody>
          <a:bodyPr wrap="square">
            <a:noAutofit/>
          </a:bodyPr>
          <a:lstStyle>
            <a:lvl1pPr>
              <a:defRPr>
                <a:latin typeface="+mn-lt"/>
              </a:defRPr>
            </a:lvl1pPr>
            <a:lvl2pPr>
              <a:defRPr>
                <a:solidFill>
                  <a:schemeClr val="tx1">
                    <a:lumMod val="65000"/>
                    <a:lumOff val="35000"/>
                  </a:schemeClr>
                </a:solidFill>
                <a:latin typeface="+mn-lt"/>
              </a:defRPr>
            </a:lvl2pPr>
            <a:lvl3pPr>
              <a:defRPr>
                <a:solidFill>
                  <a:schemeClr val="tx1">
                    <a:lumMod val="65000"/>
                    <a:lumOff val="35000"/>
                  </a:schemeClr>
                </a:solidFill>
                <a:latin typeface="+mn-lt"/>
              </a:defRPr>
            </a:lvl3pPr>
            <a:lvl4pPr>
              <a:defRPr>
                <a:solidFill>
                  <a:schemeClr val="tx1">
                    <a:lumMod val="65000"/>
                    <a:lumOff val="35000"/>
                  </a:schemeClr>
                </a:solidFill>
                <a:latin typeface="+mn-lt"/>
              </a:defRPr>
            </a:lvl4pPr>
            <a:lvl5pPr>
              <a:defRPr>
                <a:solidFill>
                  <a:schemeClr val="tx1">
                    <a:lumMod val="65000"/>
                    <a:lumOff val="35000"/>
                  </a:schemeClr>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598212" y="6426104"/>
            <a:ext cx="995578" cy="210312"/>
          </a:xfrm>
          <a:prstGeom prst="rect">
            <a:avLst/>
          </a:prstGeom>
        </p:spPr>
        <p:txBody>
          <a:bodyPr vert="horz" wrap="none" lIns="0" tIns="0" rIns="0" bIns="0" rtlCol="0" anchor="b" anchorCtr="0"/>
          <a:lstStyle>
            <a:lvl1pPr algn="ctr">
              <a:defRPr sz="700">
                <a:solidFill>
                  <a:schemeClr val="tx1"/>
                </a:solidFill>
              </a:defRPr>
            </a:lvl1pPr>
          </a:lstStyle>
          <a:p>
            <a:fld id="{65FD8143-BFA3-46F8-9B90-B0E5CFAF7F7C}" type="datetime4">
              <a:rPr lang="en-US" smtClean="0">
                <a:solidFill>
                  <a:prstClr val="black"/>
                </a:solidFill>
              </a:rPr>
              <a:pPr/>
              <a:t>September 30, 2020</a:t>
            </a:fld>
            <a:endParaRPr dirty="0">
              <a:solidFill>
                <a:prstClr val="black"/>
              </a:solidFill>
            </a:endParaRPr>
          </a:p>
        </p:txBody>
      </p:sp>
      <p:sp>
        <p:nvSpPr>
          <p:cNvPr id="5" name="Footer Placeholder 4"/>
          <p:cNvSpPr>
            <a:spLocks noGrp="1"/>
          </p:cNvSpPr>
          <p:nvPr>
            <p:ph type="ftr" sz="quarter" idx="3"/>
          </p:nvPr>
        </p:nvSpPr>
        <p:spPr>
          <a:xfrm>
            <a:off x="6934200" y="6426104"/>
            <a:ext cx="4025198" cy="210312"/>
          </a:xfrm>
          <a:prstGeom prst="rect">
            <a:avLst/>
          </a:prstGeom>
        </p:spPr>
        <p:txBody>
          <a:bodyPr vert="horz" wrap="none" lIns="0" tIns="0" rIns="0" bIns="0" rtlCol="0" anchor="b" anchorCtr="0"/>
          <a:lstStyle>
            <a:lvl1pPr algn="r">
              <a:defRPr sz="700">
                <a:solidFill>
                  <a:schemeClr val="tx1"/>
                </a:solidFill>
              </a:defRPr>
            </a:lvl1pPr>
          </a:lstStyle>
          <a:p>
            <a:r>
              <a:rPr lang="en-US" dirty="0">
                <a:solidFill>
                  <a:prstClr val="black"/>
                </a:solidFill>
              </a:rPr>
              <a:t>Private | Confidential | Internal Use Only </a:t>
            </a:r>
            <a:endParaRPr dirty="0">
              <a:solidFill>
                <a:prstClr val="black"/>
              </a:solidFill>
            </a:endParaRPr>
          </a:p>
        </p:txBody>
      </p:sp>
      <p:sp>
        <p:nvSpPr>
          <p:cNvPr id="8" name="Slide Number Placeholder 5"/>
          <p:cNvSpPr>
            <a:spLocks noGrp="1"/>
          </p:cNvSpPr>
          <p:nvPr>
            <p:ph type="sldNum" sz="quarter" idx="4"/>
          </p:nvPr>
        </p:nvSpPr>
        <p:spPr bwMode="gray">
          <a:xfrm>
            <a:off x="11049000" y="6430868"/>
            <a:ext cx="533399" cy="232147"/>
          </a:xfrm>
          <a:prstGeom prst="rect">
            <a:avLst/>
          </a:prstGeom>
        </p:spPr>
        <p:txBody>
          <a:bodyPr vert="horz" wrap="none" lIns="0" tIns="0" rIns="0" bIns="0" rtlCol="0" anchor="b" anchorCtr="0"/>
          <a:lstStyle>
            <a:lvl1pPr algn="r">
              <a:defRPr sz="1600">
                <a:solidFill>
                  <a:schemeClr val="accent5"/>
                </a:solidFill>
              </a:defRPr>
            </a:lvl1pPr>
          </a:lstStyle>
          <a:p>
            <a:fld id="{B016F8AB-BCEA-4347-8BA6-BE776009BC89}" type="slidenum">
              <a:rPr>
                <a:solidFill>
                  <a:srgbClr val="72C7E7"/>
                </a:solidFill>
              </a:rPr>
              <a:pPr/>
              <a:t>‹#›</a:t>
            </a:fld>
            <a:endParaRPr dirty="0">
              <a:solidFill>
                <a:srgbClr val="72C7E7"/>
              </a:solidFill>
            </a:endParaRPr>
          </a:p>
        </p:txBody>
      </p:sp>
    </p:spTree>
    <p:extLst>
      <p:ext uri="{BB962C8B-B14F-4D97-AF65-F5344CB8AC3E}">
        <p14:creationId xmlns:p14="http://schemas.microsoft.com/office/powerpoint/2010/main" val="206055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sub title with two columns">
    <p:spTree>
      <p:nvGrpSpPr>
        <p:cNvPr id="1" name=""/>
        <p:cNvGrpSpPr/>
        <p:nvPr/>
      </p:nvGrpSpPr>
      <p:grpSpPr>
        <a:xfrm>
          <a:off x="0" y="0"/>
          <a:ext cx="0" cy="0"/>
          <a:chOff x="0" y="0"/>
          <a:chExt cx="0" cy="0"/>
        </a:xfrm>
      </p:grpSpPr>
      <p:sp>
        <p:nvSpPr>
          <p:cNvPr id="13" name="Title Placeholder 1"/>
          <p:cNvSpPr>
            <a:spLocks noGrp="1"/>
          </p:cNvSpPr>
          <p:nvPr>
            <p:ph type="title" hasCustomPrompt="1"/>
          </p:nvPr>
        </p:nvSpPr>
        <p:spPr bwMode="black">
          <a:xfrm>
            <a:off x="441962" y="313418"/>
            <a:ext cx="11280140" cy="430887"/>
          </a:xfrm>
          <a:prstGeom prst="rect">
            <a:avLst/>
          </a:prstGeom>
          <a:ln>
            <a:noFill/>
          </a:ln>
        </p:spPr>
        <p:txBody>
          <a:bodyPr vert="horz" wrap="square" lIns="0" tIns="0" rIns="0" bIns="0" rtlCol="0" anchor="t" anchorCtr="0">
            <a:spAutoFit/>
          </a:bodyPr>
          <a:lstStyle>
            <a:lvl1pPr>
              <a:defRPr>
                <a:solidFill>
                  <a:srgbClr val="06AE85"/>
                </a:solidFill>
                <a:latin typeface="Metric Bold" panose="020B0803030202060203" pitchFamily="34" charset="0"/>
              </a:defRPr>
            </a:lvl1pPr>
          </a:lstStyle>
          <a:p>
            <a:r>
              <a:rPr lang="en-US" noProof="0" dirty="0"/>
              <a:t>Click to edit master title style</a:t>
            </a:r>
          </a:p>
        </p:txBody>
      </p:sp>
      <p:sp>
        <p:nvSpPr>
          <p:cNvPr id="8" name="Content Placeholder 7"/>
          <p:cNvSpPr>
            <a:spLocks noGrp="1"/>
          </p:cNvSpPr>
          <p:nvPr>
            <p:ph sz="quarter" idx="16"/>
          </p:nvPr>
        </p:nvSpPr>
        <p:spPr>
          <a:xfrm>
            <a:off x="443107" y="1584961"/>
            <a:ext cx="5374216" cy="4293025"/>
          </a:xfrm>
        </p:spPr>
        <p:txBody>
          <a:bodyPr/>
          <a:lstStyle>
            <a:lvl1pPr>
              <a:defRPr>
                <a:latin typeface="Metric Regular" panose="020B0503030202060203" pitchFamily="34" charset="0"/>
              </a:defRPr>
            </a:lvl1pPr>
            <a:lvl2pPr>
              <a:defRPr>
                <a:solidFill>
                  <a:schemeClr val="tx1">
                    <a:lumMod val="65000"/>
                    <a:lumOff val="35000"/>
                  </a:schemeClr>
                </a:solidFill>
                <a:latin typeface="Metric Regular" panose="020B0503030202060203" pitchFamily="34" charset="0"/>
              </a:defRPr>
            </a:lvl2pPr>
            <a:lvl3pPr>
              <a:defRPr>
                <a:solidFill>
                  <a:schemeClr val="tx1">
                    <a:lumMod val="65000"/>
                    <a:lumOff val="35000"/>
                  </a:schemeClr>
                </a:solidFill>
                <a:latin typeface="Metric Regular" panose="020B0503030202060203" pitchFamily="34" charset="0"/>
              </a:defRPr>
            </a:lvl3pPr>
            <a:lvl4pPr>
              <a:defRPr>
                <a:solidFill>
                  <a:schemeClr val="tx1">
                    <a:lumMod val="65000"/>
                    <a:lumOff val="35000"/>
                  </a:schemeClr>
                </a:solidFill>
                <a:latin typeface="Metric Regular" panose="020B0503030202060203" pitchFamily="34" charset="0"/>
              </a:defRPr>
            </a:lvl4pPr>
            <a:lvl5pPr>
              <a:defRPr>
                <a:solidFill>
                  <a:schemeClr val="tx1">
                    <a:lumMod val="65000"/>
                    <a:lumOff val="35000"/>
                  </a:schemeClr>
                </a:solidFill>
                <a:latin typeface="Metric Regular"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9"/>
          <p:cNvSpPr>
            <a:spLocks noGrp="1"/>
          </p:cNvSpPr>
          <p:nvPr>
            <p:ph sz="quarter" idx="17"/>
          </p:nvPr>
        </p:nvSpPr>
        <p:spPr>
          <a:xfrm>
            <a:off x="6091767" y="1581152"/>
            <a:ext cx="5171019" cy="4296832"/>
          </a:xfrm>
        </p:spPr>
        <p:txBody>
          <a:bodyPr/>
          <a:lstStyle>
            <a:lvl1pPr>
              <a:defRPr>
                <a:latin typeface="Metric Regular" panose="020B0503030202060203" pitchFamily="34" charset="0"/>
              </a:defRPr>
            </a:lvl1pPr>
            <a:lvl2pPr>
              <a:defRPr>
                <a:solidFill>
                  <a:schemeClr val="tx1">
                    <a:lumMod val="65000"/>
                    <a:lumOff val="35000"/>
                  </a:schemeClr>
                </a:solidFill>
                <a:latin typeface="Metric Regular" panose="020B0503030202060203" pitchFamily="34" charset="0"/>
              </a:defRPr>
            </a:lvl2pPr>
            <a:lvl3pPr>
              <a:defRPr>
                <a:solidFill>
                  <a:schemeClr val="tx1">
                    <a:lumMod val="65000"/>
                    <a:lumOff val="35000"/>
                  </a:schemeClr>
                </a:solidFill>
                <a:latin typeface="Metric Regular" panose="020B0503030202060203" pitchFamily="34" charset="0"/>
              </a:defRPr>
            </a:lvl3pPr>
            <a:lvl4pPr>
              <a:defRPr>
                <a:solidFill>
                  <a:schemeClr val="tx1">
                    <a:lumMod val="65000"/>
                    <a:lumOff val="35000"/>
                  </a:schemeClr>
                </a:solidFill>
                <a:latin typeface="Metric Regular" panose="020B0503030202060203" pitchFamily="34" charset="0"/>
              </a:defRPr>
            </a:lvl4pPr>
            <a:lvl5pPr>
              <a:defRPr>
                <a:solidFill>
                  <a:schemeClr val="tx1">
                    <a:lumMod val="65000"/>
                    <a:lumOff val="35000"/>
                  </a:schemeClr>
                </a:solidFill>
                <a:latin typeface="Metric Regular"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ubtitle 2"/>
          <p:cNvSpPr>
            <a:spLocks noGrp="1"/>
          </p:cNvSpPr>
          <p:nvPr>
            <p:ph type="subTitle" idx="1" hasCustomPrompt="1"/>
          </p:nvPr>
        </p:nvSpPr>
        <p:spPr bwMode="black">
          <a:xfrm>
            <a:off x="441962" y="1001854"/>
            <a:ext cx="11280140" cy="369332"/>
          </a:xfrm>
          <a:prstGeom prst="rect">
            <a:avLst/>
          </a:prstGeom>
        </p:spPr>
        <p:txBody>
          <a:bodyPr wrap="square" anchor="t">
            <a:noAutofit/>
          </a:bodyPr>
          <a:lstStyle>
            <a:lvl1pPr marL="0" indent="0" algn="l">
              <a:lnSpc>
                <a:spcPct val="100000"/>
              </a:lnSpc>
              <a:buNone/>
              <a:defRPr sz="2400" b="0" i="0">
                <a:solidFill>
                  <a:srgbClr val="000000"/>
                </a:solidFill>
                <a:latin typeface="Metric Regular" panose="020B0503030202060203" pitchFamily="34" charset="0"/>
                <a:cs typeface="Metric Regular" panose="020B0503030202060203"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noProof="0" dirty="0"/>
              <a:t>Click to edit master subtitle style</a:t>
            </a:r>
          </a:p>
        </p:txBody>
      </p:sp>
      <p:sp>
        <p:nvSpPr>
          <p:cNvPr id="6" name="Date Placeholder 3"/>
          <p:cNvSpPr>
            <a:spLocks noGrp="1"/>
          </p:cNvSpPr>
          <p:nvPr>
            <p:ph type="dt" sz="half" idx="2"/>
          </p:nvPr>
        </p:nvSpPr>
        <p:spPr>
          <a:xfrm>
            <a:off x="5598212" y="6426104"/>
            <a:ext cx="995578" cy="210312"/>
          </a:xfrm>
          <a:prstGeom prst="rect">
            <a:avLst/>
          </a:prstGeom>
        </p:spPr>
        <p:txBody>
          <a:bodyPr vert="horz" wrap="none" lIns="0" tIns="0" rIns="0" bIns="0" rtlCol="0" anchor="b" anchorCtr="0"/>
          <a:lstStyle>
            <a:lvl1pPr algn="ctr">
              <a:defRPr sz="700">
                <a:solidFill>
                  <a:schemeClr val="tx1"/>
                </a:solidFill>
              </a:defRPr>
            </a:lvl1pPr>
          </a:lstStyle>
          <a:p>
            <a:fld id="{65FD8143-BFA3-46F8-9B90-B0E5CFAF7F7C}" type="datetime4">
              <a:rPr lang="en-US" smtClean="0">
                <a:solidFill>
                  <a:prstClr val="black"/>
                </a:solidFill>
              </a:rPr>
              <a:pPr/>
              <a:t>September 30, 2020</a:t>
            </a:fld>
            <a:endParaRPr dirty="0">
              <a:solidFill>
                <a:prstClr val="black"/>
              </a:solidFill>
            </a:endParaRPr>
          </a:p>
        </p:txBody>
      </p:sp>
      <p:sp>
        <p:nvSpPr>
          <p:cNvPr id="7" name="Footer Placeholder 4"/>
          <p:cNvSpPr>
            <a:spLocks noGrp="1"/>
          </p:cNvSpPr>
          <p:nvPr>
            <p:ph type="ftr" sz="quarter" idx="3"/>
          </p:nvPr>
        </p:nvSpPr>
        <p:spPr>
          <a:xfrm>
            <a:off x="6934200" y="6426104"/>
            <a:ext cx="4025198" cy="210312"/>
          </a:xfrm>
          <a:prstGeom prst="rect">
            <a:avLst/>
          </a:prstGeom>
        </p:spPr>
        <p:txBody>
          <a:bodyPr vert="horz" wrap="none" lIns="0" tIns="0" rIns="0" bIns="0" rtlCol="0" anchor="b" anchorCtr="0"/>
          <a:lstStyle>
            <a:lvl1pPr algn="r">
              <a:defRPr sz="700">
                <a:solidFill>
                  <a:schemeClr val="tx1"/>
                </a:solidFill>
              </a:defRPr>
            </a:lvl1pPr>
          </a:lstStyle>
          <a:p>
            <a:r>
              <a:rPr lang="en-US" dirty="0">
                <a:solidFill>
                  <a:prstClr val="black"/>
                </a:solidFill>
              </a:rPr>
              <a:t>Private | Confidential | Internal Use Only </a:t>
            </a:r>
            <a:endParaRPr dirty="0">
              <a:solidFill>
                <a:prstClr val="black"/>
              </a:solidFill>
            </a:endParaRPr>
          </a:p>
        </p:txBody>
      </p:sp>
      <p:sp>
        <p:nvSpPr>
          <p:cNvPr id="9" name="Slide Number Placeholder 5"/>
          <p:cNvSpPr>
            <a:spLocks noGrp="1"/>
          </p:cNvSpPr>
          <p:nvPr>
            <p:ph type="sldNum" sz="quarter" idx="4"/>
          </p:nvPr>
        </p:nvSpPr>
        <p:spPr bwMode="gray">
          <a:xfrm>
            <a:off x="11049000" y="6430868"/>
            <a:ext cx="533399" cy="232147"/>
          </a:xfrm>
          <a:prstGeom prst="rect">
            <a:avLst/>
          </a:prstGeom>
        </p:spPr>
        <p:txBody>
          <a:bodyPr vert="horz" wrap="none" lIns="0" tIns="0" rIns="0" bIns="0" rtlCol="0" anchor="b" anchorCtr="0"/>
          <a:lstStyle>
            <a:lvl1pPr algn="r">
              <a:defRPr sz="1600">
                <a:solidFill>
                  <a:schemeClr val="accent5"/>
                </a:solidFill>
              </a:defRPr>
            </a:lvl1pPr>
          </a:lstStyle>
          <a:p>
            <a:fld id="{B016F8AB-BCEA-4347-8BA6-BE776009BC89}" type="slidenum">
              <a:rPr>
                <a:solidFill>
                  <a:srgbClr val="72C7E7"/>
                </a:solidFill>
              </a:rPr>
              <a:pPr/>
              <a:t>‹#›</a:t>
            </a:fld>
            <a:endParaRPr dirty="0">
              <a:solidFill>
                <a:srgbClr val="72C7E7"/>
              </a:solidFill>
            </a:endParaRPr>
          </a:p>
        </p:txBody>
      </p:sp>
    </p:spTree>
    <p:extLst>
      <p:ext uri="{BB962C8B-B14F-4D97-AF65-F5344CB8AC3E}">
        <p14:creationId xmlns:p14="http://schemas.microsoft.com/office/powerpoint/2010/main" val="2910956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_Ttitle, sub title with three columns">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441963" y="313417"/>
            <a:ext cx="11280140" cy="573024"/>
          </a:xfrm>
        </p:spPr>
        <p:txBody>
          <a:bodyPr/>
          <a:lstStyle>
            <a:lvl1pPr>
              <a:defRPr>
                <a:solidFill>
                  <a:srgbClr val="0AB58C"/>
                </a:solidFill>
                <a:latin typeface="Metric Bold" panose="020B0803030202060203" pitchFamily="34" charset="0"/>
              </a:defRPr>
            </a:lvl1pPr>
          </a:lstStyle>
          <a:p>
            <a:r>
              <a:rPr lang="en-US" noProof="0" dirty="0"/>
              <a:t>Click to edit master title style</a:t>
            </a:r>
          </a:p>
        </p:txBody>
      </p:sp>
      <p:sp>
        <p:nvSpPr>
          <p:cNvPr id="9" name="Content Placeholder 8"/>
          <p:cNvSpPr>
            <a:spLocks noGrp="1"/>
          </p:cNvSpPr>
          <p:nvPr>
            <p:ph sz="quarter" idx="16"/>
          </p:nvPr>
        </p:nvSpPr>
        <p:spPr>
          <a:xfrm>
            <a:off x="438912" y="1585385"/>
            <a:ext cx="3364992" cy="4296832"/>
          </a:xfrm>
        </p:spPr>
        <p:txBody>
          <a:bodyPr/>
          <a:lstStyle>
            <a:lvl1pPr>
              <a:defRPr sz="2000">
                <a:latin typeface="Metric Regular" panose="020B0503030202060203" pitchFamily="34" charset="0"/>
              </a:defRPr>
            </a:lvl1pPr>
            <a:lvl2pPr>
              <a:defRPr>
                <a:solidFill>
                  <a:schemeClr val="tx1">
                    <a:lumMod val="65000"/>
                    <a:lumOff val="35000"/>
                  </a:schemeClr>
                </a:solidFill>
                <a:latin typeface="Metric Regular" panose="020B0503030202060203" pitchFamily="34" charset="0"/>
              </a:defRPr>
            </a:lvl2pPr>
            <a:lvl3pPr>
              <a:defRPr>
                <a:solidFill>
                  <a:schemeClr val="tx1">
                    <a:lumMod val="65000"/>
                    <a:lumOff val="35000"/>
                  </a:schemeClr>
                </a:solidFill>
                <a:latin typeface="Metric Regular" panose="020B0503030202060203" pitchFamily="34" charset="0"/>
              </a:defRPr>
            </a:lvl3pPr>
            <a:lvl4pPr>
              <a:defRPr>
                <a:solidFill>
                  <a:schemeClr val="tx1">
                    <a:lumMod val="65000"/>
                    <a:lumOff val="35000"/>
                  </a:schemeClr>
                </a:solidFill>
                <a:latin typeface="Metric Regular" panose="020B0503030202060203" pitchFamily="34" charset="0"/>
              </a:defRPr>
            </a:lvl4pPr>
            <a:lvl5pPr>
              <a:defRPr>
                <a:solidFill>
                  <a:schemeClr val="tx1">
                    <a:lumMod val="65000"/>
                    <a:lumOff val="35000"/>
                  </a:schemeClr>
                </a:solidFill>
                <a:latin typeface="Metric Regular"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1"/>
          <p:cNvSpPr>
            <a:spLocks noGrp="1"/>
          </p:cNvSpPr>
          <p:nvPr>
            <p:ph sz="quarter" idx="17"/>
          </p:nvPr>
        </p:nvSpPr>
        <p:spPr>
          <a:xfrm>
            <a:off x="4165981" y="1585386"/>
            <a:ext cx="3364992" cy="4296833"/>
          </a:xfrm>
        </p:spPr>
        <p:txBody>
          <a:bodyPr/>
          <a:lstStyle>
            <a:lvl1pPr>
              <a:defRPr sz="2000">
                <a:latin typeface="Metric Regular" panose="020B0503030202060203" pitchFamily="34" charset="0"/>
              </a:defRPr>
            </a:lvl1pPr>
            <a:lvl2pPr>
              <a:defRPr>
                <a:solidFill>
                  <a:schemeClr val="tx1">
                    <a:lumMod val="65000"/>
                    <a:lumOff val="35000"/>
                  </a:schemeClr>
                </a:solidFill>
                <a:latin typeface="Metric Regular" panose="020B0503030202060203" pitchFamily="34" charset="0"/>
              </a:defRPr>
            </a:lvl2pPr>
            <a:lvl3pPr>
              <a:defRPr>
                <a:solidFill>
                  <a:schemeClr val="tx1">
                    <a:lumMod val="65000"/>
                    <a:lumOff val="35000"/>
                  </a:schemeClr>
                </a:solidFill>
                <a:latin typeface="Metric Regular" panose="020B0503030202060203" pitchFamily="34" charset="0"/>
              </a:defRPr>
            </a:lvl3pPr>
            <a:lvl4pPr>
              <a:defRPr>
                <a:solidFill>
                  <a:schemeClr val="tx1">
                    <a:lumMod val="65000"/>
                    <a:lumOff val="35000"/>
                  </a:schemeClr>
                </a:solidFill>
                <a:latin typeface="Metric Regular" panose="020B0503030202060203" pitchFamily="34" charset="0"/>
              </a:defRPr>
            </a:lvl4pPr>
            <a:lvl5pPr>
              <a:defRPr>
                <a:solidFill>
                  <a:schemeClr val="tx1">
                    <a:lumMod val="65000"/>
                    <a:lumOff val="35000"/>
                  </a:schemeClr>
                </a:solidFill>
                <a:latin typeface="Metric Regular"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3"/>
          <p:cNvSpPr>
            <a:spLocks noGrp="1"/>
          </p:cNvSpPr>
          <p:nvPr>
            <p:ph sz="quarter" idx="18"/>
          </p:nvPr>
        </p:nvSpPr>
        <p:spPr>
          <a:xfrm>
            <a:off x="7893051" y="1585385"/>
            <a:ext cx="3369733" cy="4296832"/>
          </a:xfrm>
        </p:spPr>
        <p:txBody>
          <a:bodyPr/>
          <a:lstStyle>
            <a:lvl1pPr>
              <a:defRPr sz="2000">
                <a:latin typeface="Metric Regular" panose="020B0503030202060203" pitchFamily="34" charset="0"/>
              </a:defRPr>
            </a:lvl1pPr>
            <a:lvl2pPr>
              <a:defRPr>
                <a:solidFill>
                  <a:schemeClr val="tx1">
                    <a:lumMod val="65000"/>
                    <a:lumOff val="35000"/>
                  </a:schemeClr>
                </a:solidFill>
                <a:latin typeface="Metric Regular" panose="020B0503030202060203" pitchFamily="34" charset="0"/>
              </a:defRPr>
            </a:lvl2pPr>
            <a:lvl3pPr>
              <a:defRPr>
                <a:solidFill>
                  <a:schemeClr val="tx1">
                    <a:lumMod val="65000"/>
                    <a:lumOff val="35000"/>
                  </a:schemeClr>
                </a:solidFill>
                <a:latin typeface="Metric Regular" panose="020B0503030202060203" pitchFamily="34" charset="0"/>
              </a:defRPr>
            </a:lvl3pPr>
            <a:lvl4pPr>
              <a:defRPr>
                <a:solidFill>
                  <a:schemeClr val="tx1">
                    <a:lumMod val="65000"/>
                    <a:lumOff val="35000"/>
                  </a:schemeClr>
                </a:solidFill>
                <a:latin typeface="Metric Regular" panose="020B0503030202060203" pitchFamily="34" charset="0"/>
              </a:defRPr>
            </a:lvl4pPr>
            <a:lvl5pPr>
              <a:defRPr>
                <a:solidFill>
                  <a:schemeClr val="tx1">
                    <a:lumMod val="65000"/>
                    <a:lumOff val="35000"/>
                  </a:schemeClr>
                </a:solidFill>
                <a:latin typeface="Metric Regular"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ubtitle 2"/>
          <p:cNvSpPr>
            <a:spLocks noGrp="1"/>
          </p:cNvSpPr>
          <p:nvPr>
            <p:ph type="subTitle" idx="1" hasCustomPrompt="1"/>
          </p:nvPr>
        </p:nvSpPr>
        <p:spPr bwMode="black">
          <a:xfrm>
            <a:off x="441962" y="1001854"/>
            <a:ext cx="11280140" cy="369332"/>
          </a:xfrm>
          <a:prstGeom prst="rect">
            <a:avLst/>
          </a:prstGeom>
        </p:spPr>
        <p:txBody>
          <a:bodyPr wrap="square" anchor="t">
            <a:noAutofit/>
          </a:bodyPr>
          <a:lstStyle>
            <a:lvl1pPr marL="0" indent="0" algn="l">
              <a:lnSpc>
                <a:spcPct val="100000"/>
              </a:lnSpc>
              <a:buNone/>
              <a:defRPr sz="2400" b="0" i="0">
                <a:solidFill>
                  <a:srgbClr val="000000"/>
                </a:solidFill>
                <a:latin typeface="Metric Regular" panose="020B0503030202060203" pitchFamily="34" charset="0"/>
                <a:cs typeface="Metric Regular" panose="020B0503030202060203"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noProof="0" dirty="0"/>
              <a:t>Click to edit master subtitle style</a:t>
            </a:r>
          </a:p>
        </p:txBody>
      </p:sp>
      <p:sp>
        <p:nvSpPr>
          <p:cNvPr id="8" name="Date Placeholder 3"/>
          <p:cNvSpPr>
            <a:spLocks noGrp="1"/>
          </p:cNvSpPr>
          <p:nvPr>
            <p:ph type="dt" sz="half" idx="2"/>
          </p:nvPr>
        </p:nvSpPr>
        <p:spPr>
          <a:xfrm>
            <a:off x="5598212" y="6426104"/>
            <a:ext cx="995578" cy="210312"/>
          </a:xfrm>
          <a:prstGeom prst="rect">
            <a:avLst/>
          </a:prstGeom>
        </p:spPr>
        <p:txBody>
          <a:bodyPr vert="horz" wrap="none" lIns="0" tIns="0" rIns="0" bIns="0" rtlCol="0" anchor="b" anchorCtr="0"/>
          <a:lstStyle>
            <a:lvl1pPr algn="ctr">
              <a:defRPr sz="700">
                <a:solidFill>
                  <a:schemeClr val="tx1"/>
                </a:solidFill>
              </a:defRPr>
            </a:lvl1pPr>
          </a:lstStyle>
          <a:p>
            <a:fld id="{65FD8143-BFA3-46F8-9B90-B0E5CFAF7F7C}" type="datetime4">
              <a:rPr lang="en-US" smtClean="0">
                <a:solidFill>
                  <a:prstClr val="black"/>
                </a:solidFill>
              </a:rPr>
              <a:pPr/>
              <a:t>September 30, 2020</a:t>
            </a:fld>
            <a:endParaRPr dirty="0">
              <a:solidFill>
                <a:prstClr val="black"/>
              </a:solidFill>
            </a:endParaRPr>
          </a:p>
        </p:txBody>
      </p:sp>
      <p:sp>
        <p:nvSpPr>
          <p:cNvPr id="10" name="Footer Placeholder 4"/>
          <p:cNvSpPr>
            <a:spLocks noGrp="1"/>
          </p:cNvSpPr>
          <p:nvPr>
            <p:ph type="ftr" sz="quarter" idx="3"/>
          </p:nvPr>
        </p:nvSpPr>
        <p:spPr>
          <a:xfrm>
            <a:off x="6934200" y="6426104"/>
            <a:ext cx="4025198" cy="210312"/>
          </a:xfrm>
          <a:prstGeom prst="rect">
            <a:avLst/>
          </a:prstGeom>
        </p:spPr>
        <p:txBody>
          <a:bodyPr vert="horz" wrap="none" lIns="0" tIns="0" rIns="0" bIns="0" rtlCol="0" anchor="b" anchorCtr="0"/>
          <a:lstStyle>
            <a:lvl1pPr algn="r">
              <a:defRPr sz="700">
                <a:solidFill>
                  <a:schemeClr val="tx1"/>
                </a:solidFill>
              </a:defRPr>
            </a:lvl1pPr>
          </a:lstStyle>
          <a:p>
            <a:r>
              <a:rPr lang="en-US" dirty="0">
                <a:solidFill>
                  <a:prstClr val="black"/>
                </a:solidFill>
              </a:rPr>
              <a:t>Private | Confidential | Internal Use Only </a:t>
            </a:r>
            <a:endParaRPr dirty="0">
              <a:solidFill>
                <a:prstClr val="black"/>
              </a:solidFill>
            </a:endParaRPr>
          </a:p>
        </p:txBody>
      </p:sp>
      <p:sp>
        <p:nvSpPr>
          <p:cNvPr id="11" name="Slide Number Placeholder 5"/>
          <p:cNvSpPr>
            <a:spLocks noGrp="1"/>
          </p:cNvSpPr>
          <p:nvPr>
            <p:ph type="sldNum" sz="quarter" idx="4"/>
          </p:nvPr>
        </p:nvSpPr>
        <p:spPr bwMode="gray">
          <a:xfrm>
            <a:off x="11049000" y="6430868"/>
            <a:ext cx="533399" cy="232147"/>
          </a:xfrm>
          <a:prstGeom prst="rect">
            <a:avLst/>
          </a:prstGeom>
        </p:spPr>
        <p:txBody>
          <a:bodyPr vert="horz" wrap="none" lIns="0" tIns="0" rIns="0" bIns="0" rtlCol="0" anchor="b" anchorCtr="0"/>
          <a:lstStyle>
            <a:lvl1pPr algn="r">
              <a:defRPr sz="1600">
                <a:solidFill>
                  <a:schemeClr val="accent5"/>
                </a:solidFill>
              </a:defRPr>
            </a:lvl1pPr>
          </a:lstStyle>
          <a:p>
            <a:fld id="{B016F8AB-BCEA-4347-8BA6-BE776009BC89}" type="slidenum">
              <a:rPr>
                <a:solidFill>
                  <a:srgbClr val="72C7E7"/>
                </a:solidFill>
              </a:rPr>
              <a:pPr/>
              <a:t>‹#›</a:t>
            </a:fld>
            <a:endParaRPr dirty="0">
              <a:solidFill>
                <a:srgbClr val="72C7E7"/>
              </a:solidFill>
            </a:endParaRPr>
          </a:p>
        </p:txBody>
      </p:sp>
    </p:spTree>
    <p:extLst>
      <p:ext uri="{BB962C8B-B14F-4D97-AF65-F5344CB8AC3E}">
        <p14:creationId xmlns:p14="http://schemas.microsoft.com/office/powerpoint/2010/main" val="3490280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Title &amp; subtitle">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1" name="Title Placeholder 1"/>
          <p:cNvSpPr>
            <a:spLocks noGrp="1"/>
          </p:cNvSpPr>
          <p:nvPr>
            <p:ph type="title" hasCustomPrompt="1"/>
          </p:nvPr>
        </p:nvSpPr>
        <p:spPr>
          <a:xfrm>
            <a:off x="501650" y="317500"/>
            <a:ext cx="11188700" cy="334101"/>
          </a:xfrm>
          <a:prstGeom prst="rect">
            <a:avLst/>
          </a:prstGeom>
        </p:spPr>
        <p:txBody>
          <a:bodyPr vert="horz" lIns="0" tIns="0" rIns="0" bIns="0" rtlCol="0" anchor="t" anchorCtr="0">
            <a:noAutofit/>
          </a:bodyPr>
          <a:lstStyle>
            <a:lvl1pPr>
              <a:defRPr/>
            </a:lvl1pPr>
          </a:lstStyle>
          <a:p>
            <a:r>
              <a:rPr lang="en-US" noProof="0" dirty="0"/>
              <a:t>Click to add title</a:t>
            </a:r>
          </a:p>
        </p:txBody>
      </p:sp>
    </p:spTree>
    <p:extLst>
      <p:ext uri="{BB962C8B-B14F-4D97-AF65-F5344CB8AC3E}">
        <p14:creationId xmlns:p14="http://schemas.microsoft.com/office/powerpoint/2010/main" val="231837522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late Turquoise Frame Divider">
    <p:spTree>
      <p:nvGrpSpPr>
        <p:cNvPr id="1" name=""/>
        <p:cNvGrpSpPr/>
        <p:nvPr/>
      </p:nvGrpSpPr>
      <p:grpSpPr>
        <a:xfrm>
          <a:off x="0" y="0"/>
          <a:ext cx="0" cy="0"/>
          <a:chOff x="0" y="0"/>
          <a:chExt cx="0" cy="0"/>
        </a:xfrm>
      </p:grpSpPr>
      <p:sp>
        <p:nvSpPr>
          <p:cNvPr id="14" name="Title 1"/>
          <p:cNvSpPr>
            <a:spLocks noGrp="1"/>
          </p:cNvSpPr>
          <p:nvPr>
            <p:ph type="title" hasCustomPrompt="1"/>
          </p:nvPr>
        </p:nvSpPr>
        <p:spPr>
          <a:xfrm>
            <a:off x="377895" y="2143788"/>
            <a:ext cx="8522208" cy="499365"/>
          </a:xfrm>
        </p:spPr>
        <p:txBody>
          <a:bodyPr anchor="b" anchorCtr="0"/>
          <a:lstStyle>
            <a:lvl1pPr>
              <a:defRPr sz="3200" baseline="0"/>
            </a:lvl1pPr>
          </a:lstStyle>
          <a:p>
            <a:r>
              <a:rPr lang="en-US" dirty="0"/>
              <a:t>Click to add section header</a:t>
            </a:r>
          </a:p>
        </p:txBody>
      </p:sp>
      <p:sp>
        <p:nvSpPr>
          <p:cNvPr id="15" name="Text Placeholder 9"/>
          <p:cNvSpPr>
            <a:spLocks noGrp="1"/>
          </p:cNvSpPr>
          <p:nvPr>
            <p:ph type="body" sz="quarter" idx="14"/>
          </p:nvPr>
        </p:nvSpPr>
        <p:spPr>
          <a:xfrm>
            <a:off x="377894" y="2871000"/>
            <a:ext cx="8228011" cy="533400"/>
          </a:xfrm>
        </p:spPr>
        <p:txBody>
          <a:bodyPr>
            <a:noAutofit/>
          </a:bodyPr>
          <a:lstStyle>
            <a:lvl1pPr marL="0" indent="0">
              <a:spcBef>
                <a:spcPts val="0"/>
              </a:spcBef>
              <a:buFontTx/>
              <a:buNone/>
              <a:defRPr sz="2400">
                <a:latin typeface="MetricHPE Light" panose="020B0303030202060203" pitchFamily="34" charset="0"/>
              </a:defRPr>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
        <p:nvSpPr>
          <p:cNvPr id="16" name="Rectangle 15"/>
          <p:cNvSpPr/>
          <p:nvPr userDrawn="1"/>
        </p:nvSpPr>
        <p:spPr>
          <a:xfrm>
            <a:off x="377894" y="2716146"/>
            <a:ext cx="8522208" cy="54864"/>
          </a:xfrm>
          <a:prstGeom prst="rect">
            <a:avLst/>
          </a:prstGeom>
          <a:solidFill>
            <a:srgbClr val="32D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Light" panose="020B0303030202060203" pitchFamily="34" charset="0"/>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2" name="Footer Placeholder 1"/>
          <p:cNvSpPr>
            <a:spLocks noGrp="1"/>
          </p:cNvSpPr>
          <p:nvPr>
            <p:ph type="ftr" sz="quarter" idx="15"/>
          </p:nvPr>
        </p:nvSpPr>
        <p:spPr/>
        <p:txBody>
          <a:bodyPr/>
          <a:lstStyle>
            <a:lvl1pPr>
              <a:defRPr>
                <a:latin typeface="MetricHPE Light" panose="020B0303030202060203" pitchFamily="34" charset="0"/>
              </a:defRPr>
            </a:lvl1pPr>
          </a:lstStyle>
          <a:p>
            <a:r>
              <a:rPr lang="en-US" dirty="0"/>
              <a:t>Confidential</a:t>
            </a:r>
          </a:p>
        </p:txBody>
      </p:sp>
      <p:sp>
        <p:nvSpPr>
          <p:cNvPr id="3" name="Slide Number Placeholder 2"/>
          <p:cNvSpPr>
            <a:spLocks noGrp="1"/>
          </p:cNvSpPr>
          <p:nvPr>
            <p:ph type="sldNum" sz="quarter" idx="16"/>
          </p:nvPr>
        </p:nvSpPr>
        <p:spPr/>
        <p:txBody>
          <a:bodyPr/>
          <a:lstStyle>
            <a:lvl1pPr>
              <a:defRPr>
                <a:latin typeface="MetricHPE Light" panose="020B03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Tree>
    <p:extLst>
      <p:ext uri="{BB962C8B-B14F-4D97-AF65-F5344CB8AC3E}">
        <p14:creationId xmlns:p14="http://schemas.microsoft.com/office/powerpoint/2010/main" val="516669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late Orange Frame Divider">
    <p:spTree>
      <p:nvGrpSpPr>
        <p:cNvPr id="1" name=""/>
        <p:cNvGrpSpPr/>
        <p:nvPr/>
      </p:nvGrpSpPr>
      <p:grpSpPr>
        <a:xfrm>
          <a:off x="0" y="0"/>
          <a:ext cx="0" cy="0"/>
          <a:chOff x="0" y="0"/>
          <a:chExt cx="0" cy="0"/>
        </a:xfrm>
      </p:grpSpPr>
      <p:sp>
        <p:nvSpPr>
          <p:cNvPr id="14" name="Title 1"/>
          <p:cNvSpPr>
            <a:spLocks noGrp="1"/>
          </p:cNvSpPr>
          <p:nvPr>
            <p:ph type="title" hasCustomPrompt="1"/>
          </p:nvPr>
        </p:nvSpPr>
        <p:spPr>
          <a:xfrm>
            <a:off x="377895" y="2143788"/>
            <a:ext cx="8522208" cy="499365"/>
          </a:xfrm>
        </p:spPr>
        <p:txBody>
          <a:bodyPr anchor="b" anchorCtr="0"/>
          <a:lstStyle>
            <a:lvl1pPr>
              <a:defRPr sz="3200" baseline="0"/>
            </a:lvl1pPr>
          </a:lstStyle>
          <a:p>
            <a:r>
              <a:rPr lang="en-US" dirty="0"/>
              <a:t>Click to add section header</a:t>
            </a:r>
          </a:p>
        </p:txBody>
      </p:sp>
      <p:sp>
        <p:nvSpPr>
          <p:cNvPr id="15" name="Text Placeholder 9"/>
          <p:cNvSpPr>
            <a:spLocks noGrp="1"/>
          </p:cNvSpPr>
          <p:nvPr>
            <p:ph type="body" sz="quarter" idx="14"/>
          </p:nvPr>
        </p:nvSpPr>
        <p:spPr>
          <a:xfrm>
            <a:off x="377894" y="2871000"/>
            <a:ext cx="8228011" cy="533400"/>
          </a:xfrm>
        </p:spPr>
        <p:txBody>
          <a:bodyPr>
            <a:noAutofit/>
          </a:bodyPr>
          <a:lstStyle>
            <a:lvl1pPr marL="0" indent="0">
              <a:spcBef>
                <a:spcPts val="0"/>
              </a:spcBef>
              <a:buFontTx/>
              <a:buNone/>
              <a:defRPr sz="2400">
                <a:latin typeface="MetricHPE Light" panose="020B0303030202060203" pitchFamily="34" charset="0"/>
              </a:defRPr>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
        <p:nvSpPr>
          <p:cNvPr id="16" name="Rectangle 15"/>
          <p:cNvSpPr/>
          <p:nvPr userDrawn="1"/>
        </p:nvSpPr>
        <p:spPr>
          <a:xfrm>
            <a:off x="377894" y="2716146"/>
            <a:ext cx="8522208" cy="548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Light" panose="020B0303030202060203" pitchFamily="34" charset="0"/>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2" name="Footer Placeholder 1"/>
          <p:cNvSpPr>
            <a:spLocks noGrp="1"/>
          </p:cNvSpPr>
          <p:nvPr>
            <p:ph type="ftr" sz="quarter" idx="15"/>
          </p:nvPr>
        </p:nvSpPr>
        <p:spPr/>
        <p:txBody>
          <a:bodyPr/>
          <a:lstStyle>
            <a:lvl1pPr>
              <a:defRPr>
                <a:latin typeface="MetricHPE Light" panose="020B0303030202060203" pitchFamily="34" charset="0"/>
              </a:defRPr>
            </a:lvl1pPr>
          </a:lstStyle>
          <a:p>
            <a:r>
              <a:rPr lang="en-US" dirty="0"/>
              <a:t>Confidential</a:t>
            </a:r>
          </a:p>
        </p:txBody>
      </p:sp>
      <p:sp>
        <p:nvSpPr>
          <p:cNvPr id="3" name="Slide Number Placeholder 2"/>
          <p:cNvSpPr>
            <a:spLocks noGrp="1"/>
          </p:cNvSpPr>
          <p:nvPr>
            <p:ph type="sldNum" sz="quarter" idx="16"/>
          </p:nvPr>
        </p:nvSpPr>
        <p:spPr/>
        <p:txBody>
          <a:bodyPr/>
          <a:lstStyle>
            <a:lvl1pPr>
              <a:defRPr>
                <a:latin typeface="MetricHPE Light" panose="020B03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Tree>
    <p:extLst>
      <p:ext uri="{BB962C8B-B14F-4D97-AF65-F5344CB8AC3E}">
        <p14:creationId xmlns:p14="http://schemas.microsoft.com/office/powerpoint/2010/main" val="2320195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jpg"/><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0.xml"/><Relationship Id="rId18" Type="http://schemas.openxmlformats.org/officeDocument/2006/relationships/slideLayout" Target="../slideLayouts/slideLayout55.xml"/><Relationship Id="rId26" Type="http://schemas.openxmlformats.org/officeDocument/2006/relationships/slideLayout" Target="../slideLayouts/slideLayout63.xml"/><Relationship Id="rId39" Type="http://schemas.openxmlformats.org/officeDocument/2006/relationships/slideLayout" Target="../slideLayouts/slideLayout76.xml"/><Relationship Id="rId21" Type="http://schemas.openxmlformats.org/officeDocument/2006/relationships/slideLayout" Target="../slideLayouts/slideLayout58.xml"/><Relationship Id="rId34" Type="http://schemas.openxmlformats.org/officeDocument/2006/relationships/slideLayout" Target="../slideLayouts/slideLayout71.xml"/><Relationship Id="rId42" Type="http://schemas.openxmlformats.org/officeDocument/2006/relationships/slideLayout" Target="../slideLayouts/slideLayout79.xml"/><Relationship Id="rId7" Type="http://schemas.openxmlformats.org/officeDocument/2006/relationships/slideLayout" Target="../slideLayouts/slideLayout44.xml"/><Relationship Id="rId2" Type="http://schemas.openxmlformats.org/officeDocument/2006/relationships/slideLayout" Target="../slideLayouts/slideLayout39.xml"/><Relationship Id="rId16" Type="http://schemas.openxmlformats.org/officeDocument/2006/relationships/slideLayout" Target="../slideLayouts/slideLayout53.xml"/><Relationship Id="rId20" Type="http://schemas.openxmlformats.org/officeDocument/2006/relationships/slideLayout" Target="../slideLayouts/slideLayout57.xml"/><Relationship Id="rId29" Type="http://schemas.openxmlformats.org/officeDocument/2006/relationships/slideLayout" Target="../slideLayouts/slideLayout66.xml"/><Relationship Id="rId41" Type="http://schemas.openxmlformats.org/officeDocument/2006/relationships/slideLayout" Target="../slideLayouts/slideLayout78.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24" Type="http://schemas.openxmlformats.org/officeDocument/2006/relationships/slideLayout" Target="../slideLayouts/slideLayout61.xml"/><Relationship Id="rId32" Type="http://schemas.openxmlformats.org/officeDocument/2006/relationships/slideLayout" Target="../slideLayouts/slideLayout69.xml"/><Relationship Id="rId37" Type="http://schemas.openxmlformats.org/officeDocument/2006/relationships/slideLayout" Target="../slideLayouts/slideLayout74.xml"/><Relationship Id="rId40" Type="http://schemas.openxmlformats.org/officeDocument/2006/relationships/slideLayout" Target="../slideLayouts/slideLayout77.xml"/><Relationship Id="rId5" Type="http://schemas.openxmlformats.org/officeDocument/2006/relationships/slideLayout" Target="../slideLayouts/slideLayout42.xml"/><Relationship Id="rId15" Type="http://schemas.openxmlformats.org/officeDocument/2006/relationships/slideLayout" Target="../slideLayouts/slideLayout52.xml"/><Relationship Id="rId23" Type="http://schemas.openxmlformats.org/officeDocument/2006/relationships/slideLayout" Target="../slideLayouts/slideLayout60.xml"/><Relationship Id="rId28" Type="http://schemas.openxmlformats.org/officeDocument/2006/relationships/slideLayout" Target="../slideLayouts/slideLayout65.xml"/><Relationship Id="rId36" Type="http://schemas.openxmlformats.org/officeDocument/2006/relationships/slideLayout" Target="../slideLayouts/slideLayout73.xml"/><Relationship Id="rId10" Type="http://schemas.openxmlformats.org/officeDocument/2006/relationships/slideLayout" Target="../slideLayouts/slideLayout47.xml"/><Relationship Id="rId19" Type="http://schemas.openxmlformats.org/officeDocument/2006/relationships/slideLayout" Target="../slideLayouts/slideLayout56.xml"/><Relationship Id="rId31" Type="http://schemas.openxmlformats.org/officeDocument/2006/relationships/slideLayout" Target="../slideLayouts/slideLayout68.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slideLayout" Target="../slideLayouts/slideLayout51.xml"/><Relationship Id="rId22" Type="http://schemas.openxmlformats.org/officeDocument/2006/relationships/slideLayout" Target="../slideLayouts/slideLayout59.xml"/><Relationship Id="rId27" Type="http://schemas.openxmlformats.org/officeDocument/2006/relationships/slideLayout" Target="../slideLayouts/slideLayout64.xml"/><Relationship Id="rId30" Type="http://schemas.openxmlformats.org/officeDocument/2006/relationships/slideLayout" Target="../slideLayouts/slideLayout67.xml"/><Relationship Id="rId35" Type="http://schemas.openxmlformats.org/officeDocument/2006/relationships/slideLayout" Target="../slideLayouts/slideLayout72.xml"/><Relationship Id="rId43" Type="http://schemas.openxmlformats.org/officeDocument/2006/relationships/theme" Target="../theme/theme2.xml"/><Relationship Id="rId8" Type="http://schemas.openxmlformats.org/officeDocument/2006/relationships/slideLayout" Target="../slideLayouts/slideLayout45.xml"/><Relationship Id="rId3" Type="http://schemas.openxmlformats.org/officeDocument/2006/relationships/slideLayout" Target="../slideLayouts/slideLayout40.xml"/><Relationship Id="rId12" Type="http://schemas.openxmlformats.org/officeDocument/2006/relationships/slideLayout" Target="../slideLayouts/slideLayout49.xml"/><Relationship Id="rId17" Type="http://schemas.openxmlformats.org/officeDocument/2006/relationships/slideLayout" Target="../slideLayouts/slideLayout54.xml"/><Relationship Id="rId25" Type="http://schemas.openxmlformats.org/officeDocument/2006/relationships/slideLayout" Target="../slideLayouts/slideLayout62.xml"/><Relationship Id="rId33" Type="http://schemas.openxmlformats.org/officeDocument/2006/relationships/slideLayout" Target="../slideLayouts/slideLayout70.xml"/><Relationship Id="rId38" Type="http://schemas.openxmlformats.org/officeDocument/2006/relationships/slideLayout" Target="../slideLayouts/slideLayout7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391852"/>
            <a:ext cx="11430000" cy="401362"/>
          </a:xfrm>
          <a:prstGeom prst="rect">
            <a:avLst/>
          </a:prstGeom>
        </p:spPr>
        <p:txBody>
          <a:bodyPr vert="horz" lIns="0" tIns="0" rIns="0" bIns="0" rtlCol="0" anchor="t" anchorCtr="0">
            <a:noAutofit/>
          </a:bodyPr>
          <a:lstStyle/>
          <a:p>
            <a:r>
              <a:rPr lang="en-US"/>
              <a:t>Click to edit Master title style</a:t>
            </a:r>
            <a:endParaRPr dirty="0"/>
          </a:p>
        </p:txBody>
      </p:sp>
      <p:sp>
        <p:nvSpPr>
          <p:cNvPr id="3" name="Text Placeholder 2"/>
          <p:cNvSpPr>
            <a:spLocks noGrp="1"/>
          </p:cNvSpPr>
          <p:nvPr>
            <p:ph type="body" idx="1"/>
          </p:nvPr>
        </p:nvSpPr>
        <p:spPr>
          <a:xfrm>
            <a:off x="381159" y="1163782"/>
            <a:ext cx="11429834" cy="4571999"/>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Slide Number Placeholder 5"/>
          <p:cNvSpPr>
            <a:spLocks noGrp="1"/>
          </p:cNvSpPr>
          <p:nvPr>
            <p:ph type="sldNum" sz="quarter" idx="4"/>
          </p:nvPr>
        </p:nvSpPr>
        <p:spPr>
          <a:xfrm>
            <a:off x="11202856" y="6301811"/>
            <a:ext cx="684344" cy="365125"/>
          </a:xfrm>
          <a:prstGeom prst="rect">
            <a:avLst/>
          </a:prstGeom>
        </p:spPr>
        <p:txBody>
          <a:bodyPr vert="horz" lIns="91440" tIns="45720" rIns="91440" bIns="45720" rtlCol="0" anchor="ctr"/>
          <a:lstStyle>
            <a:lvl1pPr marL="205699" indent="-205699" algn="l">
              <a:lnSpc>
                <a:spcPct val="90000"/>
              </a:lnSpc>
              <a:buSzPct val="120000"/>
              <a:buFontTx/>
              <a:buBlip>
                <a:blip r:embed="rId39"/>
              </a:buBlip>
              <a:defRPr sz="2000" kern="1200" cap="all" normalizeH="0" baseline="10000">
                <a:solidFill>
                  <a:schemeClr val="bg2"/>
                </a:solidFill>
                <a:latin typeface="MetricHPE Light" panose="020B0303030202060203" pitchFamily="34" charset="0"/>
              </a:defRPr>
            </a:lvl1pPr>
          </a:lstStyle>
          <a:p>
            <a:pPr defTabSz="1088421">
              <a:buFontTx/>
              <a:buBlip>
                <a:blip r:embed="rId40"/>
              </a:buBlip>
            </a:pPr>
            <a:fld id="{104FC826-72BB-4AF1-BA01-A94F7396A7DC}" type="slidenum">
              <a:rPr lang="en-US" smtClean="0"/>
              <a:pPr defTabSz="1088421">
                <a:buFontTx/>
                <a:buBlip>
                  <a:blip r:embed="rId40"/>
                </a:buBlip>
              </a:pPr>
              <a:t>‹#›</a:t>
            </a:fld>
            <a:endParaRPr lang="en-US" dirty="0"/>
          </a:p>
        </p:txBody>
      </p:sp>
      <p:sp>
        <p:nvSpPr>
          <p:cNvPr id="15" name="Footer Placeholder 4"/>
          <p:cNvSpPr>
            <a:spLocks noGrp="1"/>
          </p:cNvSpPr>
          <p:nvPr>
            <p:ph type="ftr" sz="quarter" idx="3"/>
          </p:nvPr>
        </p:nvSpPr>
        <p:spPr>
          <a:xfrm>
            <a:off x="7088056" y="6336077"/>
            <a:ext cx="4114800" cy="220717"/>
          </a:xfrm>
          <a:prstGeom prst="rect">
            <a:avLst/>
          </a:prstGeom>
        </p:spPr>
        <p:txBody>
          <a:bodyPr vert="horz" lIns="91440" tIns="45720" rIns="91440" bIns="45720" rtlCol="0" anchor="t"/>
          <a:lstStyle>
            <a:lvl1pPr algn="r">
              <a:lnSpc>
                <a:spcPct val="90000"/>
              </a:lnSpc>
              <a:defRPr sz="1200" cap="all" baseline="0">
                <a:solidFill>
                  <a:schemeClr val="bg2"/>
                </a:solidFill>
                <a:latin typeface="MetricHPE Light" panose="020B0303030202060203" pitchFamily="34" charset="0"/>
              </a:defRPr>
            </a:lvl1pPr>
          </a:lstStyle>
          <a:p>
            <a:r>
              <a:rPr lang="en-US" dirty="0"/>
              <a:t>Confidential</a:t>
            </a:r>
          </a:p>
        </p:txBody>
      </p:sp>
    </p:spTree>
    <p:extLst>
      <p:ext uri="{BB962C8B-B14F-4D97-AF65-F5344CB8AC3E}">
        <p14:creationId xmlns:p14="http://schemas.microsoft.com/office/powerpoint/2010/main" val="1683658382"/>
      </p:ext>
    </p:extLst>
  </p:cSld>
  <p:clrMap bg1="lt1" tx1="dk1" bg2="lt2" tx2="dk2" accent1="accent1" accent2="accent2" accent3="accent3" accent4="accent4" accent5="accent5" accent6="accent6" hlink="hlink" folHlink="folHlink"/>
  <p:sldLayoutIdLst>
    <p:sldLayoutId id="2147483696" r:id="rId1"/>
    <p:sldLayoutId id="2147483695" r:id="rId2"/>
    <p:sldLayoutId id="2147483660" r:id="rId3"/>
    <p:sldLayoutId id="2147483651" r:id="rId4"/>
    <p:sldLayoutId id="2147483661" r:id="rId5"/>
    <p:sldLayoutId id="2147483662" r:id="rId6"/>
    <p:sldLayoutId id="2147483663" r:id="rId7"/>
    <p:sldLayoutId id="2147483685" r:id="rId8"/>
    <p:sldLayoutId id="2147483686" r:id="rId9"/>
    <p:sldLayoutId id="2147483666" r:id="rId10"/>
    <p:sldLayoutId id="2147483687" r:id="rId11"/>
    <p:sldLayoutId id="2147483650" r:id="rId12"/>
    <p:sldLayoutId id="2147483668" r:id="rId13"/>
    <p:sldLayoutId id="2147483669" r:id="rId14"/>
    <p:sldLayoutId id="2147483654" r:id="rId15"/>
    <p:sldLayoutId id="2147483679" r:id="rId16"/>
    <p:sldLayoutId id="2147483655" r:id="rId17"/>
    <p:sldLayoutId id="2147483652" r:id="rId18"/>
    <p:sldLayoutId id="2147483653" r:id="rId19"/>
    <p:sldLayoutId id="2147483670" r:id="rId20"/>
    <p:sldLayoutId id="2147483671" r:id="rId21"/>
    <p:sldLayoutId id="2147483672" r:id="rId22"/>
    <p:sldLayoutId id="2147483673" r:id="rId23"/>
    <p:sldLayoutId id="2147483656" r:id="rId24"/>
    <p:sldLayoutId id="2147483657" r:id="rId25"/>
    <p:sldLayoutId id="2147483697" r:id="rId26"/>
    <p:sldLayoutId id="2147483676" r:id="rId27"/>
    <p:sldLayoutId id="2147483677" r:id="rId28"/>
    <p:sldLayoutId id="2147483678" r:id="rId29"/>
    <p:sldLayoutId id="2147483649" r:id="rId30"/>
    <p:sldLayoutId id="2147483688" r:id="rId31"/>
    <p:sldLayoutId id="2147483689" r:id="rId32"/>
    <p:sldLayoutId id="2147483690" r:id="rId33"/>
    <p:sldLayoutId id="2147483691" r:id="rId34"/>
    <p:sldLayoutId id="2147483692" r:id="rId35"/>
    <p:sldLayoutId id="2147483693" r:id="rId36"/>
    <p:sldLayoutId id="2147483694" r:id="rId3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2800" b="0" kern="1200" cap="all" baseline="0">
          <a:solidFill>
            <a:schemeClr val="tx1"/>
          </a:solidFill>
          <a:latin typeface="MetricHPE Black" panose="020B0A03030202060203" pitchFamily="34" charset="0"/>
          <a:ea typeface="+mj-ea"/>
          <a:cs typeface="+mj-cs"/>
        </a:defRPr>
      </a:lvl1pPr>
    </p:titleStyle>
    <p:bodyStyle>
      <a:lvl1pPr marL="182880" indent="-182880" algn="l" defTabSz="914400" rtl="0" eaLnBrk="1" latinLnBrk="0" hangingPunct="1">
        <a:lnSpc>
          <a:spcPct val="90000"/>
        </a:lnSpc>
        <a:spcBef>
          <a:spcPts val="400"/>
        </a:spcBef>
        <a:buClr>
          <a:schemeClr val="tx1"/>
        </a:buClr>
        <a:buFont typeface="MetricHPE Light" panose="020B0303030202060203" pitchFamily="34" charset="0"/>
        <a:buChar char="•"/>
        <a:defRPr sz="2000" kern="1200">
          <a:solidFill>
            <a:schemeClr val="tx1"/>
          </a:solidFill>
          <a:latin typeface="MetricHPE Light" panose="020B0303030202060203" pitchFamily="34" charset="0"/>
          <a:ea typeface="+mn-ea"/>
          <a:cs typeface="+mn-cs"/>
        </a:defRPr>
      </a:lvl1pPr>
      <a:lvl2pPr marL="411480" indent="-182880" algn="l" defTabSz="914400" rtl="0" eaLnBrk="1" latinLnBrk="0" hangingPunct="1">
        <a:lnSpc>
          <a:spcPct val="90000"/>
        </a:lnSpc>
        <a:spcBef>
          <a:spcPts val="400"/>
        </a:spcBef>
        <a:buClr>
          <a:schemeClr val="tx1"/>
        </a:buClr>
        <a:buSzPct val="90000"/>
        <a:buFont typeface="MetricHPE Light" panose="020B0303030202060203" pitchFamily="34" charset="0"/>
        <a:buChar char="•"/>
        <a:defRPr sz="1800" kern="1200">
          <a:solidFill>
            <a:schemeClr val="tx1"/>
          </a:solidFill>
          <a:latin typeface="MetricHPE Light" panose="020B0303030202060203" pitchFamily="34" charset="0"/>
          <a:ea typeface="+mn-ea"/>
          <a:cs typeface="+mn-cs"/>
        </a:defRPr>
      </a:lvl2pPr>
      <a:lvl3pPr marL="548640" indent="-137160" algn="l" defTabSz="914400" rtl="0" eaLnBrk="1" latinLnBrk="0" hangingPunct="1">
        <a:lnSpc>
          <a:spcPct val="90000"/>
        </a:lnSpc>
        <a:spcBef>
          <a:spcPts val="400"/>
        </a:spcBef>
        <a:buClr>
          <a:schemeClr val="tx1"/>
        </a:buClr>
        <a:buFont typeface="MetricHPE Light" panose="020B0303030202060203" pitchFamily="34" charset="0"/>
        <a:buChar char="–"/>
        <a:defRPr sz="1600" kern="1200">
          <a:solidFill>
            <a:schemeClr val="tx1"/>
          </a:solidFill>
          <a:latin typeface="MetricHPE Light" panose="020B0303030202060203" pitchFamily="34" charset="0"/>
          <a:ea typeface="+mn-ea"/>
          <a:cs typeface="+mn-cs"/>
        </a:defRPr>
      </a:lvl3pPr>
      <a:lvl4pPr marL="731520" indent="-137160" algn="l" defTabSz="914400" rtl="0" eaLnBrk="1" latinLnBrk="0" hangingPunct="1">
        <a:lnSpc>
          <a:spcPct val="90000"/>
        </a:lnSpc>
        <a:spcBef>
          <a:spcPts val="400"/>
        </a:spcBef>
        <a:buClr>
          <a:schemeClr val="tx1"/>
        </a:buClr>
        <a:buFont typeface="MetricHPE Light" panose="020B0303030202060203" pitchFamily="34" charset="0"/>
        <a:buChar char="–"/>
        <a:defRPr sz="1400" kern="1200">
          <a:solidFill>
            <a:schemeClr val="tx1"/>
          </a:solidFill>
          <a:latin typeface="MetricHPE Light" panose="020B0303030202060203" pitchFamily="34" charset="0"/>
          <a:ea typeface="+mn-ea"/>
          <a:cs typeface="+mn-cs"/>
        </a:defRPr>
      </a:lvl4pPr>
      <a:lvl5pPr marL="868680" indent="-137160" algn="l" defTabSz="914400" rtl="0" eaLnBrk="1" latinLnBrk="0" hangingPunct="1">
        <a:lnSpc>
          <a:spcPct val="90000"/>
        </a:lnSpc>
        <a:spcBef>
          <a:spcPts val="400"/>
        </a:spcBef>
        <a:buClr>
          <a:schemeClr val="tx1"/>
        </a:buClr>
        <a:buFont typeface="MetricHPE Light" panose="020B0303030202060203" pitchFamily="34" charset="0"/>
        <a:buChar char="–"/>
        <a:defRPr sz="1400" kern="1200">
          <a:solidFill>
            <a:schemeClr val="tx1"/>
          </a:solidFill>
          <a:latin typeface="MetricHPE Light" panose="020B0303030202060203" pitchFamily="34" charset="0"/>
          <a:ea typeface="+mn-ea"/>
          <a:cs typeface="+mn-cs"/>
        </a:defRPr>
      </a:lvl5pPr>
      <a:lvl6pPr marL="1051560" indent="-137160" algn="l" defTabSz="914400" rtl="0" eaLnBrk="1" latinLnBrk="0" hangingPunct="1">
        <a:lnSpc>
          <a:spcPct val="90000"/>
        </a:lnSpc>
        <a:spcBef>
          <a:spcPts val="600"/>
        </a:spcBef>
        <a:buClr>
          <a:schemeClr val="tx1"/>
        </a:buClr>
        <a:buFont typeface="MetricHPE Light" panose="020B0303030202060203"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Clr>
          <a:schemeClr val="tx1"/>
        </a:buClr>
        <a:buFont typeface="MetricHPE Light" panose="020B0303030202060203"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Clr>
          <a:schemeClr val="tx1"/>
        </a:buClr>
        <a:buFont typeface="MetricHPE Light" panose="020B0303030202060203"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Clr>
          <a:schemeClr val="tx1"/>
        </a:buClr>
        <a:buFont typeface="MetricHPE Light" panose="020B0303030202060203" pitchFamily="34" charset="0"/>
        <a:buChar char="–"/>
        <a:defRPr sz="12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240" userDrawn="1">
          <p15:clr>
            <a:srgbClr val="F26B43"/>
          </p15:clr>
        </p15:guide>
        <p15:guide id="4" pos="7440" userDrawn="1">
          <p15:clr>
            <a:srgbClr val="F26B43"/>
          </p15:clr>
        </p15:guide>
        <p15:guide id="5" orient="horz" pos="432" userDrawn="1">
          <p15:clr>
            <a:srgbClr val="F26B43"/>
          </p15:clr>
        </p15:guide>
        <p15:guide id="6" orient="horz" pos="3840">
          <p15:clr>
            <a:srgbClr val="F26B43"/>
          </p15:clr>
        </p15:guide>
        <p15:guide id="7" orient="horz" pos="1440" userDrawn="1">
          <p15:clr>
            <a:srgbClr val="F26B43"/>
          </p15:clr>
        </p15:guide>
        <p15:guide id="8" orient="horz" pos="2880" userDrawn="1">
          <p15:clr>
            <a:srgbClr val="F26B43"/>
          </p15:clr>
        </p15:guide>
        <p15:guide id="9" pos="2568" userDrawn="1">
          <p15:clr>
            <a:srgbClr val="F26B43"/>
          </p15:clr>
        </p15:guide>
        <p15:guide id="10" pos="5112" userDrawn="1">
          <p15:clr>
            <a:srgbClr val="F26B43"/>
          </p15:clr>
        </p15:guide>
        <p15:guide id="11" orient="horz" pos="4104"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519236"/>
            <a:ext cx="10969943" cy="852364"/>
          </a:xfrm>
          <a:prstGeom prst="rect">
            <a:avLst/>
          </a:prstGeom>
        </p:spPr>
        <p:txBody>
          <a:bodyPr vert="horz" lIns="0" tIns="0" rIns="0" bIns="0" rtlCol="0" anchor="t" anchorCtr="0">
            <a:noAutofit/>
          </a:bodyPr>
          <a:lstStyle/>
          <a:p>
            <a:r>
              <a:rPr lang="en-US" dirty="0"/>
              <a:t>Click to edit Master title style</a:t>
            </a:r>
            <a:endParaRPr dirty="0"/>
          </a:p>
        </p:txBody>
      </p:sp>
      <p:sp>
        <p:nvSpPr>
          <p:cNvPr id="3" name="Text Placeholder 2"/>
          <p:cNvSpPr>
            <a:spLocks noGrp="1"/>
          </p:cNvSpPr>
          <p:nvPr>
            <p:ph type="body" idx="1"/>
          </p:nvPr>
        </p:nvSpPr>
        <p:spPr>
          <a:xfrm>
            <a:off x="609600" y="1524000"/>
            <a:ext cx="10969784" cy="4571999"/>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bwMode="gray">
          <a:xfrm>
            <a:off x="11045985" y="6340600"/>
            <a:ext cx="533399" cy="232147"/>
          </a:xfrm>
          <a:prstGeom prst="rect">
            <a:avLst/>
          </a:prstGeom>
        </p:spPr>
        <p:txBody>
          <a:bodyPr vert="horz" wrap="none" lIns="0" tIns="0" rIns="0" bIns="0" rtlCol="0" anchor="b" anchorCtr="0"/>
          <a:lstStyle>
            <a:lvl1pPr algn="r">
              <a:defRPr sz="1100">
                <a:solidFill>
                  <a:schemeClr val="accent4"/>
                </a:solidFill>
                <a:latin typeface="Metric Regular" panose="020B0503030202060203" pitchFamily="34" charset="0"/>
              </a:defRPr>
            </a:lvl1pPr>
          </a:lstStyle>
          <a:p>
            <a:fld id="{B016F8AB-BCEA-4347-8BA6-BE776009BC89}" type="slidenum">
              <a:rPr lang="en-US" smtClean="0">
                <a:solidFill>
                  <a:srgbClr val="808080"/>
                </a:solidFill>
              </a:rPr>
              <a:pPr/>
              <a:t>‹#›</a:t>
            </a:fld>
            <a:endParaRPr lang="en-US" dirty="0">
              <a:solidFill>
                <a:srgbClr val="808080"/>
              </a:solidFill>
            </a:endParaRPr>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sp>
          <p:nvSpPr>
            <p:cNvPr id="10"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grpSp>
    </p:spTree>
    <p:extLst>
      <p:ext uri="{BB962C8B-B14F-4D97-AF65-F5344CB8AC3E}">
        <p14:creationId xmlns:p14="http://schemas.microsoft.com/office/powerpoint/2010/main" val="2542601001"/>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5" r:id="rId17"/>
    <p:sldLayoutId id="2147483716" r:id="rId18"/>
    <p:sldLayoutId id="2147483717" r:id="rId19"/>
    <p:sldLayoutId id="2147483718" r:id="rId20"/>
    <p:sldLayoutId id="2147483719" r:id="rId21"/>
    <p:sldLayoutId id="2147483720" r:id="rId22"/>
    <p:sldLayoutId id="2147483721" r:id="rId23"/>
    <p:sldLayoutId id="2147483722" r:id="rId24"/>
    <p:sldLayoutId id="2147483723" r:id="rId25"/>
    <p:sldLayoutId id="2147483724" r:id="rId26"/>
    <p:sldLayoutId id="2147483725" r:id="rId27"/>
    <p:sldLayoutId id="2147483726" r:id="rId28"/>
    <p:sldLayoutId id="2147483727" r:id="rId29"/>
    <p:sldLayoutId id="2147483728" r:id="rId30"/>
    <p:sldLayoutId id="2147483729" r:id="rId31"/>
    <p:sldLayoutId id="2147483730" r:id="rId32"/>
    <p:sldLayoutId id="2147483731" r:id="rId33"/>
    <p:sldLayoutId id="2147483732" r:id="rId34"/>
    <p:sldLayoutId id="2147483733" r:id="rId35"/>
    <p:sldLayoutId id="2147483734" r:id="rId36"/>
    <p:sldLayoutId id="2147483735" r:id="rId37"/>
    <p:sldLayoutId id="2147483736" r:id="rId38"/>
    <p:sldLayoutId id="2147483737" r:id="rId39"/>
    <p:sldLayoutId id="2147483738" r:id="rId40"/>
    <p:sldLayoutId id="2147483739" r:id="rId41"/>
    <p:sldLayoutId id="2147483740" r:id="rId4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2800" b="1" kern="1200">
          <a:solidFill>
            <a:srgbClr val="01A982"/>
          </a:solidFill>
          <a:latin typeface="Metric Bold" panose="020B0803030202060203" pitchFamily="34" charset="0"/>
          <a:ea typeface="+mj-ea"/>
          <a:cs typeface="+mj-cs"/>
        </a:defRPr>
      </a:lvl1pPr>
    </p:titleStyle>
    <p:bodyStyle>
      <a:lvl1pPr marL="182880" indent="-182880" algn="l" defTabSz="914400" rtl="0" eaLnBrk="1" latinLnBrk="0" hangingPunct="1">
        <a:lnSpc>
          <a:spcPct val="90000"/>
        </a:lnSpc>
        <a:spcBef>
          <a:spcPts val="1200"/>
        </a:spcBef>
        <a:buClr>
          <a:schemeClr val="tx1"/>
        </a:buClr>
        <a:buFont typeface="Wingdings" panose="05000000000000000000" pitchFamily="2" charset="2"/>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Clr>
          <a:schemeClr val="tx1"/>
        </a:buClr>
        <a:buFont typeface="Wingdings" panose="05000000000000000000" pitchFamily="2" charset="2"/>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Clr>
          <a:schemeClr val="tx1"/>
        </a:buClr>
        <a:buFont typeface="Wingdings" panose="05000000000000000000" pitchFamily="2" charset="2"/>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Clr>
          <a:schemeClr val="tx1"/>
        </a:buClr>
        <a:buFont typeface="Wingdings" panose="05000000000000000000" pitchFamily="2" charset="2"/>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Clr>
          <a:schemeClr val="tx1"/>
        </a:buClr>
        <a:buFont typeface="Wingdings" panose="05000000000000000000" pitchFamily="2" charset="2"/>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960">
          <p15:clr>
            <a:srgbClr val="F26B43"/>
          </p15:clr>
        </p15:guide>
        <p15:guide id="6" orient="horz"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4.xml"/><Relationship Id="rId4" Type="http://schemas.openxmlformats.org/officeDocument/2006/relationships/image" Target="../media/image7.emf"/></Relationships>
</file>

<file path=ppt/slides/_rels/slide1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0.xml"/><Relationship Id="rId1" Type="http://schemas.openxmlformats.org/officeDocument/2006/relationships/slideLayout" Target="../slideLayouts/slideLayout34.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9.jpe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jpeg"/><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mailto:%3ckok-meng.chia@hpe.com" TargetMode="Externa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8" Type="http://schemas.openxmlformats.org/officeDocument/2006/relationships/hyperlink" Target="mailto:khaled.khoury@hpe.com" TargetMode="External"/><Relationship Id="rId13" Type="http://schemas.openxmlformats.org/officeDocument/2006/relationships/hyperlink" Target="mailto:ravinders@hpe.com" TargetMode="External"/><Relationship Id="rId3" Type="http://schemas.openxmlformats.org/officeDocument/2006/relationships/hyperlink" Target="mailto:emmanuel.zeguer@hpe.com" TargetMode="External"/><Relationship Id="rId7" Type="http://schemas.openxmlformats.org/officeDocument/2006/relationships/hyperlink" Target="mailto:rosa.lozano@hpe.com" TargetMode="External"/><Relationship Id="rId12" Type="http://schemas.openxmlformats.org/officeDocument/2006/relationships/hyperlink" Target="mailto:srikanth.gunuru@hpe.com" TargetMode="External"/><Relationship Id="rId2"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hyperlink" Target="mailto:kok-meng.chia@hpe.com" TargetMode="External"/><Relationship Id="rId11" Type="http://schemas.openxmlformats.org/officeDocument/2006/relationships/hyperlink" Target="mailto:cathy.zou@hpe.com" TargetMode="External"/><Relationship Id="rId5" Type="http://schemas.openxmlformats.org/officeDocument/2006/relationships/hyperlink" Target="mailto:sarah.wannakuwatte@hpe.com" TargetMode="External"/><Relationship Id="rId15" Type="http://schemas.openxmlformats.org/officeDocument/2006/relationships/hyperlink" Target="mailto:jane.carroll@hpe.com" TargetMode="External"/><Relationship Id="rId10" Type="http://schemas.openxmlformats.org/officeDocument/2006/relationships/hyperlink" Target="mailto:kapil.nesarikar@hpe.com" TargetMode="External"/><Relationship Id="rId4" Type="http://schemas.openxmlformats.org/officeDocument/2006/relationships/hyperlink" Target="mailto:mfisher@hpe.com" TargetMode="External"/><Relationship Id="rId9" Type="http://schemas.openxmlformats.org/officeDocument/2006/relationships/hyperlink" Target="mailto:kristine.lovett@hpe.com" TargetMode="External"/><Relationship Id="rId14" Type="http://schemas.openxmlformats.org/officeDocument/2006/relationships/hyperlink" Target="https://powerpoint.officeapps.live.com/pods/bruce.monaghan@hpe.co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EMDM Single Master Proposal</a:t>
            </a:r>
          </a:p>
        </p:txBody>
      </p:sp>
      <p:sp>
        <p:nvSpPr>
          <p:cNvPr id="3" name="Subtitle 2"/>
          <p:cNvSpPr>
            <a:spLocks noGrp="1"/>
          </p:cNvSpPr>
          <p:nvPr>
            <p:ph type="subTitle" idx="1"/>
          </p:nvPr>
        </p:nvSpPr>
        <p:spPr>
          <a:xfrm>
            <a:off x="379647" y="4133088"/>
            <a:ext cx="10207171" cy="457054"/>
          </a:xfrm>
        </p:spPr>
        <p:txBody>
          <a:bodyPr vert="horz" lIns="0" tIns="0" rIns="0" bIns="0" rtlCol="0" anchor="t">
            <a:noAutofit/>
          </a:bodyPr>
          <a:lstStyle/>
          <a:p>
            <a:r>
              <a:rPr lang="en-US" dirty="0">
                <a:latin typeface="MetricHPE Light"/>
              </a:rPr>
              <a:t>EMDM , ZYME, GSD, SPT, Deal Sync. </a:t>
            </a:r>
            <a:endParaRPr lang="en-US" dirty="0"/>
          </a:p>
        </p:txBody>
      </p:sp>
      <p:sp>
        <p:nvSpPr>
          <p:cNvPr id="4" name="Text Placeholder 3"/>
          <p:cNvSpPr>
            <a:spLocks noGrp="1"/>
          </p:cNvSpPr>
          <p:nvPr>
            <p:ph type="body" sz="quarter" idx="13"/>
          </p:nvPr>
        </p:nvSpPr>
        <p:spPr/>
        <p:txBody>
          <a:bodyPr vert="horz" lIns="0" tIns="0" rIns="0" bIns="0" rtlCol="0" anchor="t">
            <a:noAutofit/>
          </a:bodyPr>
          <a:lstStyle/>
          <a:p>
            <a:r>
              <a:rPr lang="en-US" dirty="0">
                <a:latin typeface="MetricHPE Light"/>
              </a:rPr>
              <a:t>Jul 06, 2020</a:t>
            </a:r>
          </a:p>
        </p:txBody>
      </p:sp>
    </p:spTree>
    <p:extLst>
      <p:ext uri="{BB962C8B-B14F-4D97-AF65-F5344CB8AC3E}">
        <p14:creationId xmlns:p14="http://schemas.microsoft.com/office/powerpoint/2010/main" val="2313969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etricHPE Black"/>
              </a:rPr>
              <a:t>MDCP Current EMDM Flow</a:t>
            </a:r>
            <a:endParaRPr lang="en-US" dirty="0"/>
          </a:p>
        </p:txBody>
      </p:sp>
      <p:sp>
        <p:nvSpPr>
          <p:cNvPr id="4" name="Footer Placeholder 3"/>
          <p:cNvSpPr>
            <a:spLocks noGrp="1"/>
          </p:cNvSpPr>
          <p:nvPr>
            <p:ph type="ftr" sz="quarter" idx="18"/>
          </p:nvPr>
        </p:nvSpPr>
        <p:spPr/>
        <p:txBody>
          <a:bodyPr/>
          <a:lstStyle/>
          <a:p>
            <a:r>
              <a:rPr lang="en-US"/>
              <a:t>Confidential</a:t>
            </a:r>
            <a:endParaRPr lang="en-US" dirty="0"/>
          </a:p>
        </p:txBody>
      </p:sp>
      <p:sp>
        <p:nvSpPr>
          <p:cNvPr id="5" name="Slide Number Placeholder 4"/>
          <p:cNvSpPr>
            <a:spLocks noGrp="1"/>
          </p:cNvSpPr>
          <p:nvPr>
            <p:ph type="sldNum" sz="quarter" idx="19"/>
          </p:nvPr>
        </p:nvSpPr>
        <p:spPr/>
        <p:txBody>
          <a:bodyPr/>
          <a:lstStyle/>
          <a:p>
            <a:pPr defTabSz="1088421">
              <a:buFontTx/>
              <a:buBlip>
                <a:blip r:embed="rId2"/>
              </a:buBlip>
            </a:pPr>
            <a:fld id="{104FC826-72BB-4AF1-BA01-A94F7396A7DC}" type="slidenum">
              <a:rPr lang="en-US" smtClean="0"/>
              <a:pPr defTabSz="1088421">
                <a:buFontTx/>
                <a:buBlip>
                  <a:blip r:embed="rId2"/>
                </a:buBlip>
              </a:pPr>
              <a:t>10</a:t>
            </a:fld>
            <a:endParaRPr lang="en-US" dirty="0"/>
          </a:p>
        </p:txBody>
      </p:sp>
      <p:sp>
        <p:nvSpPr>
          <p:cNvPr id="6" name="Rectangle 5"/>
          <p:cNvSpPr/>
          <p:nvPr/>
        </p:nvSpPr>
        <p:spPr bwMode="ltGray">
          <a:xfrm>
            <a:off x="1897811" y="2424023"/>
            <a:ext cx="957532" cy="71599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MDCP</a:t>
            </a:r>
          </a:p>
        </p:txBody>
      </p:sp>
      <p:sp>
        <p:nvSpPr>
          <p:cNvPr id="7" name="Rectangle 6"/>
          <p:cNvSpPr/>
          <p:nvPr/>
        </p:nvSpPr>
        <p:spPr bwMode="ltGray">
          <a:xfrm>
            <a:off x="5909941" y="3453926"/>
            <a:ext cx="957532" cy="71599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EMDM Stage</a:t>
            </a:r>
          </a:p>
        </p:txBody>
      </p:sp>
      <p:cxnSp>
        <p:nvCxnSpPr>
          <p:cNvPr id="14" name="Elbow Connector 13"/>
          <p:cNvCxnSpPr>
            <a:stCxn id="6" idx="3"/>
            <a:endCxn id="7" idx="0"/>
          </p:cNvCxnSpPr>
          <p:nvPr/>
        </p:nvCxnSpPr>
        <p:spPr>
          <a:xfrm>
            <a:off x="2855343" y="2782019"/>
            <a:ext cx="3533364" cy="671907"/>
          </a:xfrm>
          <a:prstGeom prst="bent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bwMode="ltGray">
          <a:xfrm>
            <a:off x="1897811" y="3498011"/>
            <a:ext cx="957532" cy="71599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CRS</a:t>
            </a:r>
          </a:p>
        </p:txBody>
      </p:sp>
      <p:sp>
        <p:nvSpPr>
          <p:cNvPr id="18" name="Rectangle 17"/>
          <p:cNvSpPr/>
          <p:nvPr/>
        </p:nvSpPr>
        <p:spPr bwMode="ltGray">
          <a:xfrm>
            <a:off x="1897811" y="4571999"/>
            <a:ext cx="957532" cy="71599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SRS</a:t>
            </a:r>
          </a:p>
        </p:txBody>
      </p:sp>
      <p:cxnSp>
        <p:nvCxnSpPr>
          <p:cNvPr id="20" name="Elbow Connector 19"/>
          <p:cNvCxnSpPr>
            <a:stCxn id="18" idx="3"/>
            <a:endCxn id="7" idx="2"/>
          </p:cNvCxnSpPr>
          <p:nvPr/>
        </p:nvCxnSpPr>
        <p:spPr>
          <a:xfrm flipV="1">
            <a:off x="2855343" y="4169918"/>
            <a:ext cx="3533364" cy="760077"/>
          </a:xfrm>
          <a:prstGeom prst="bent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7" idx="3"/>
            <a:endCxn id="7" idx="1"/>
          </p:cNvCxnSpPr>
          <p:nvPr/>
        </p:nvCxnSpPr>
        <p:spPr>
          <a:xfrm flipV="1">
            <a:off x="2855343" y="3811922"/>
            <a:ext cx="3054598" cy="44085"/>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bwMode="ltGray">
          <a:xfrm>
            <a:off x="8163709" y="3453926"/>
            <a:ext cx="957532" cy="71599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EMDM</a:t>
            </a:r>
          </a:p>
        </p:txBody>
      </p:sp>
      <p:cxnSp>
        <p:nvCxnSpPr>
          <p:cNvPr id="31" name="Straight Arrow Connector 30"/>
          <p:cNvCxnSpPr>
            <a:stCxn id="7" idx="3"/>
            <a:endCxn id="29" idx="1"/>
          </p:cNvCxnSpPr>
          <p:nvPr/>
        </p:nvCxnSpPr>
        <p:spPr>
          <a:xfrm>
            <a:off x="6867473" y="3811922"/>
            <a:ext cx="1296236" cy="0"/>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flipH="1">
            <a:off x="6802259" y="2764994"/>
            <a:ext cx="1519832" cy="867930"/>
          </a:xfrm>
          <a:prstGeom prst="rect">
            <a:avLst/>
          </a:prstGeom>
          <a:noFill/>
          <a:ln w="57150">
            <a:noFill/>
            <a:miter lim="800000"/>
          </a:ln>
        </p:spPr>
        <p:txBody>
          <a:bodyPr wrap="square" lIns="182880" tIns="182880" rIns="182880" bIns="182880" rtlCol="0" anchor="ctr">
            <a:spAutoFit/>
          </a:bodyPr>
          <a:lstStyle/>
          <a:p>
            <a:pPr algn="ctr">
              <a:lnSpc>
                <a:spcPct val="90000"/>
              </a:lnSpc>
              <a:spcBef>
                <a:spcPts val="400"/>
              </a:spcBef>
            </a:pPr>
            <a:r>
              <a:rPr lang="en-US" dirty="0"/>
              <a:t>Match and Merge</a:t>
            </a:r>
          </a:p>
        </p:txBody>
      </p:sp>
      <p:sp>
        <p:nvSpPr>
          <p:cNvPr id="33" name="&quot;No&quot; Symbol 32"/>
          <p:cNvSpPr/>
          <p:nvPr/>
        </p:nvSpPr>
        <p:spPr bwMode="ltGray">
          <a:xfrm>
            <a:off x="3932097" y="3389587"/>
            <a:ext cx="365760" cy="387664"/>
          </a:xfrm>
          <a:prstGeom prst="noSmoking">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quot;No&quot; Symbol 33"/>
          <p:cNvSpPr/>
          <p:nvPr/>
        </p:nvSpPr>
        <p:spPr bwMode="ltGray">
          <a:xfrm>
            <a:off x="4114977" y="4483829"/>
            <a:ext cx="365760" cy="387664"/>
          </a:xfrm>
          <a:prstGeom prst="noSmoking">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TextBox 34"/>
          <p:cNvSpPr txBox="1"/>
          <p:nvPr/>
        </p:nvSpPr>
        <p:spPr>
          <a:xfrm flipH="1">
            <a:off x="2855341" y="814485"/>
            <a:ext cx="5466749" cy="2034403"/>
          </a:xfrm>
          <a:prstGeom prst="rect">
            <a:avLst/>
          </a:prstGeom>
          <a:noFill/>
          <a:ln w="57150">
            <a:noFill/>
            <a:miter lim="800000"/>
          </a:ln>
        </p:spPr>
        <p:txBody>
          <a:bodyPr wrap="square" lIns="182880" tIns="182880" rIns="182880" bIns="182880" rtlCol="0" anchor="t">
            <a:spAutoFit/>
          </a:bodyPr>
          <a:lstStyle/>
          <a:p>
            <a:pPr algn="l">
              <a:lnSpc>
                <a:spcPct val="90000"/>
              </a:lnSpc>
              <a:spcBef>
                <a:spcPts val="400"/>
              </a:spcBef>
            </a:pPr>
            <a:r>
              <a:rPr lang="en-US" sz="1400" b="1" u="sng" dirty="0"/>
              <a:t>Sathish</a:t>
            </a:r>
          </a:p>
          <a:p>
            <a:pPr marL="285750" indent="-285750" algn="l">
              <a:lnSpc>
                <a:spcPct val="90000"/>
              </a:lnSpc>
              <a:spcBef>
                <a:spcPts val="400"/>
              </a:spcBef>
              <a:buFont typeface="Wingdings" panose="05000000000000000000" pitchFamily="2" charset="2"/>
              <a:buChar char="q"/>
            </a:pPr>
            <a:r>
              <a:rPr lang="en-US" sz="1400" dirty="0"/>
              <a:t>Daily Incremental for MDCP</a:t>
            </a:r>
          </a:p>
          <a:p>
            <a:pPr marL="285750" indent="-285750" algn="l">
              <a:lnSpc>
                <a:spcPct val="90000"/>
              </a:lnSpc>
              <a:spcBef>
                <a:spcPts val="400"/>
              </a:spcBef>
              <a:buFont typeface="Wingdings" panose="05000000000000000000" pitchFamily="2" charset="2"/>
              <a:buChar char="q"/>
            </a:pPr>
            <a:r>
              <a:rPr lang="en-US" sz="1400" dirty="0"/>
              <a:t>Expected Volume : 300 to 400 approx.</a:t>
            </a:r>
          </a:p>
          <a:p>
            <a:pPr marL="285750" indent="-285750" algn="l">
              <a:lnSpc>
                <a:spcPct val="90000"/>
              </a:lnSpc>
              <a:spcBef>
                <a:spcPts val="400"/>
              </a:spcBef>
              <a:buFont typeface="Wingdings" panose="05000000000000000000" pitchFamily="2" charset="2"/>
              <a:buChar char="q"/>
            </a:pPr>
            <a:r>
              <a:rPr lang="en-US" sz="1400" dirty="0"/>
              <a:t>Expected Duration : ~4 hours</a:t>
            </a:r>
          </a:p>
          <a:p>
            <a:pPr marL="285750" indent="-285750" algn="l">
              <a:lnSpc>
                <a:spcPct val="90000"/>
              </a:lnSpc>
              <a:spcBef>
                <a:spcPts val="400"/>
              </a:spcBef>
              <a:buFont typeface="Wingdings" panose="05000000000000000000" pitchFamily="2" charset="2"/>
              <a:buChar char="q"/>
            </a:pPr>
            <a:r>
              <a:rPr lang="en-US" sz="1400" dirty="0"/>
              <a:t>Schedule 4:00 pm CST</a:t>
            </a:r>
          </a:p>
          <a:p>
            <a:pPr marL="285750" indent="-285750" algn="l">
              <a:lnSpc>
                <a:spcPct val="90000"/>
              </a:lnSpc>
              <a:spcBef>
                <a:spcPts val="400"/>
              </a:spcBef>
              <a:buFont typeface="Wingdings" panose="05000000000000000000" pitchFamily="2" charset="2"/>
              <a:buChar char="q"/>
            </a:pPr>
            <a:r>
              <a:rPr lang="en-US" sz="1400" dirty="0"/>
              <a:t>What are the filters – Refer to Slide 37</a:t>
            </a:r>
          </a:p>
          <a:p>
            <a:pPr algn="l">
              <a:lnSpc>
                <a:spcPct val="90000"/>
              </a:lnSpc>
              <a:spcBef>
                <a:spcPts val="400"/>
              </a:spcBef>
            </a:pPr>
            <a:endParaRPr lang="en-US" sz="1400" dirty="0"/>
          </a:p>
        </p:txBody>
      </p:sp>
    </p:spTree>
    <p:extLst>
      <p:ext uri="{BB962C8B-B14F-4D97-AF65-F5344CB8AC3E}">
        <p14:creationId xmlns:p14="http://schemas.microsoft.com/office/powerpoint/2010/main" val="1613226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9A3EA-C6BE-49D5-8825-150958C63FA0}"/>
              </a:ext>
            </a:extLst>
          </p:cNvPr>
          <p:cNvSpPr>
            <a:spLocks noGrp="1"/>
          </p:cNvSpPr>
          <p:nvPr>
            <p:ph type="title"/>
          </p:nvPr>
        </p:nvSpPr>
        <p:spPr>
          <a:xfrm>
            <a:off x="465896" y="360524"/>
            <a:ext cx="11421304" cy="427036"/>
          </a:xfrm>
        </p:spPr>
        <p:txBody>
          <a:bodyPr/>
          <a:lstStyle/>
          <a:p>
            <a:r>
              <a:rPr lang="en-US" dirty="0">
                <a:latin typeface="MetricHPE Black"/>
              </a:rPr>
              <a:t>Current </a:t>
            </a:r>
            <a:r>
              <a:rPr lang="en-US" dirty="0" err="1">
                <a:latin typeface="MetricHPE Black"/>
              </a:rPr>
              <a:t>spt</a:t>
            </a:r>
            <a:r>
              <a:rPr lang="en-US" dirty="0">
                <a:latin typeface="MetricHPE Black"/>
              </a:rPr>
              <a:t> flow</a:t>
            </a:r>
            <a:endParaRPr lang="en-US" dirty="0"/>
          </a:p>
        </p:txBody>
      </p:sp>
      <p:sp>
        <p:nvSpPr>
          <p:cNvPr id="3" name="Text Placeholder 2">
            <a:extLst>
              <a:ext uri="{FF2B5EF4-FFF2-40B4-BE49-F238E27FC236}">
                <a16:creationId xmlns:a16="http://schemas.microsoft.com/office/drawing/2014/main" id="{878E52B4-D7D8-4BE6-A07D-D51878477AC3}"/>
              </a:ext>
            </a:extLst>
          </p:cNvPr>
          <p:cNvSpPr>
            <a:spLocks noGrp="1"/>
          </p:cNvSpPr>
          <p:nvPr>
            <p:ph type="body" sz="quarter" idx="17"/>
          </p:nvPr>
        </p:nvSpPr>
        <p:spPr>
          <a:xfrm>
            <a:off x="388938" y="1018211"/>
            <a:ext cx="11240631" cy="1201114"/>
          </a:xfrm>
        </p:spPr>
        <p:txBody>
          <a:bodyPr vert="horz" lIns="0" tIns="0" rIns="0" bIns="0" rtlCol="0" anchor="t">
            <a:noAutofit/>
          </a:bodyPr>
          <a:lstStyle/>
          <a:p>
            <a:endParaRPr lang="en-US" sz="1400" dirty="0"/>
          </a:p>
          <a:p>
            <a:pPr marL="0" lvl="0" indent="0" eaLnBrk="0" fontAlgn="base" hangingPunct="0">
              <a:lnSpc>
                <a:spcPct val="100000"/>
              </a:lnSpc>
              <a:spcBef>
                <a:spcPct val="0"/>
              </a:spcBef>
              <a:spcAft>
                <a:spcPct val="0"/>
              </a:spcAft>
              <a:buClrTx/>
              <a:buNone/>
            </a:pPr>
            <a:r>
              <a:rPr lang="en-US" sz="1400" dirty="0">
                <a:latin typeface="MetricHPE Light"/>
              </a:rPr>
              <a:t>Current Flow for Customer : </a:t>
            </a:r>
            <a:r>
              <a:rPr lang="en-US" altLang="en-US" sz="1400" dirty="0">
                <a:solidFill>
                  <a:srgbClr val="000000"/>
                </a:solidFill>
                <a:latin typeface="Segoe UI" panose="020B0502040204020203" pitchFamily="34" charset="0"/>
                <a:cs typeface="Segoe UI" panose="020B0502040204020203" pitchFamily="34" charset="0"/>
              </a:rPr>
              <a:t>SFDC is calling EMDM Search, and then if not found in EMDM use Maintain to search against DNB</a:t>
            </a:r>
            <a:endParaRPr lang="en-US" altLang="en-US" sz="3200" dirty="0">
              <a:latin typeface="Arial" panose="020B0604020202020204" pitchFamily="34" charset="0"/>
            </a:endParaRPr>
          </a:p>
          <a:p>
            <a:endParaRPr lang="en-US" sz="1400" dirty="0"/>
          </a:p>
          <a:p>
            <a:pPr marL="0" indent="0">
              <a:buNone/>
            </a:pPr>
            <a:r>
              <a:rPr lang="en-US" sz="1400" dirty="0">
                <a:latin typeface="MetricHPE Light"/>
              </a:rPr>
              <a:t>Step 1 : SPT create the party  - </a:t>
            </a:r>
            <a:r>
              <a:rPr lang="en-US" sz="1400" b="1" dirty="0">
                <a:latin typeface="MetricHPE Light"/>
              </a:rPr>
              <a:t>EMDM  - SFDC</a:t>
            </a:r>
            <a:endParaRPr lang="en-US" sz="1400" b="1" dirty="0"/>
          </a:p>
          <a:p>
            <a:pPr marL="0" indent="0">
              <a:buNone/>
            </a:pPr>
            <a:endParaRPr lang="en-US" sz="1400" dirty="0">
              <a:latin typeface="MetricHPE Light"/>
            </a:endParaRPr>
          </a:p>
          <a:p>
            <a:pPr marL="0" indent="0">
              <a:buNone/>
            </a:pPr>
            <a:endParaRPr lang="en-US" sz="1400" dirty="0">
              <a:latin typeface="MetricHPE Light"/>
            </a:endParaRPr>
          </a:p>
          <a:p>
            <a:pPr marL="0" indent="0">
              <a:buNone/>
            </a:pPr>
            <a:r>
              <a:rPr lang="en-US" sz="1400" b="1" dirty="0">
                <a:latin typeface="MetricHPE Light"/>
              </a:rPr>
              <a:t>Search</a:t>
            </a:r>
            <a:r>
              <a:rPr lang="en-US" sz="1400" dirty="0">
                <a:latin typeface="MetricHPE Light"/>
              </a:rPr>
              <a:t> - </a:t>
            </a:r>
            <a:r>
              <a:rPr lang="en-US" altLang="en-US" sz="1400" dirty="0">
                <a:solidFill>
                  <a:srgbClr val="000000"/>
                </a:solidFill>
                <a:latin typeface="Segoe UI" panose="020B0502040204020203" pitchFamily="34" charset="0"/>
                <a:cs typeface="Segoe UI" panose="020B0502040204020203" pitchFamily="34" charset="0"/>
              </a:rPr>
              <a:t>Search against EMDM with /Search</a:t>
            </a:r>
            <a:endParaRPr lang="en-US" sz="1400" dirty="0">
              <a:latin typeface="MetricHPE Light"/>
            </a:endParaRPr>
          </a:p>
          <a:p>
            <a:pPr marL="0" indent="0">
              <a:buNone/>
            </a:pPr>
            <a:r>
              <a:rPr lang="en-US" sz="1400" b="1" dirty="0">
                <a:latin typeface="MetricHPE Light"/>
              </a:rPr>
              <a:t>Subscribe</a:t>
            </a:r>
            <a:r>
              <a:rPr lang="en-US" sz="1400" dirty="0">
                <a:latin typeface="MetricHPE Light"/>
              </a:rPr>
              <a:t> - </a:t>
            </a:r>
            <a:r>
              <a:rPr lang="en-US" altLang="en-US" sz="1400" dirty="0">
                <a:solidFill>
                  <a:srgbClr val="000000"/>
                </a:solidFill>
                <a:latin typeface="Segoe UI" panose="020B0502040204020203" pitchFamily="34" charset="0"/>
                <a:cs typeface="Segoe UI" panose="020B0502040204020203" pitchFamily="34" charset="0"/>
              </a:rPr>
              <a:t>If found subscribe with /subscription</a:t>
            </a:r>
            <a:endParaRPr lang="en-US" sz="1400" dirty="0"/>
          </a:p>
          <a:p>
            <a:pPr marL="0" indent="0">
              <a:buNone/>
            </a:pPr>
            <a:r>
              <a:rPr lang="en-US" sz="1400" b="1" dirty="0">
                <a:latin typeface="MetricHPE Light"/>
              </a:rPr>
              <a:t>Maintain</a:t>
            </a:r>
            <a:r>
              <a:rPr lang="en-US" sz="1400" dirty="0">
                <a:latin typeface="MetricHPE Light"/>
              </a:rPr>
              <a:t> - </a:t>
            </a:r>
            <a:r>
              <a:rPr lang="en-US" altLang="en-US" sz="1400" dirty="0">
                <a:solidFill>
                  <a:srgbClr val="000000"/>
                </a:solidFill>
                <a:latin typeface="Segoe UI" panose="020B0502040204020203" pitchFamily="34" charset="0"/>
                <a:cs typeface="Segoe UI" panose="020B0502040204020203" pitchFamily="34" charset="0"/>
              </a:rPr>
              <a:t>If not found ability to expand search to DNB (we don't call DNB directly as costing each call + we need more fields via /Maintain     than with /search)</a:t>
            </a:r>
          </a:p>
          <a:p>
            <a:pPr marL="0" indent="0">
              <a:buNone/>
            </a:pPr>
            <a:r>
              <a:rPr lang="en-US" altLang="en-US" sz="1400" dirty="0">
                <a:solidFill>
                  <a:srgbClr val="000000"/>
                </a:solidFill>
                <a:latin typeface="Segoe UI" panose="020B0502040204020203" pitchFamily="34" charset="0"/>
                <a:cs typeface="Segoe UI" panose="020B0502040204020203" pitchFamily="34" charset="0"/>
              </a:rPr>
              <a:t>if found in DNB, self creation and subscription via /Maintain</a:t>
            </a:r>
          </a:p>
          <a:p>
            <a:pPr marL="0" indent="0">
              <a:buNone/>
            </a:pPr>
            <a:r>
              <a:rPr lang="en-US" sz="1400" b="1" dirty="0"/>
              <a:t>Case creation</a:t>
            </a:r>
            <a:r>
              <a:rPr lang="en-US" sz="1400" dirty="0"/>
              <a:t> : i</a:t>
            </a:r>
            <a:r>
              <a:rPr lang="en-US" altLang="en-US" sz="1400" dirty="0">
                <a:solidFill>
                  <a:srgbClr val="000000"/>
                </a:solidFill>
                <a:latin typeface="Segoe UI" panose="020B0502040204020203" pitchFamily="34" charset="0"/>
                <a:cs typeface="Segoe UI" panose="020B0502040204020203" pitchFamily="34" charset="0"/>
              </a:rPr>
              <a:t>f not found in DNB, user can log an Account Request case to EMDM Ops team</a:t>
            </a:r>
            <a:endParaRPr lang="en-US" altLang="en-US" sz="3200" dirty="0">
              <a:latin typeface="Arial" panose="020B0604020202020204" pitchFamily="34" charset="0"/>
            </a:endParaRPr>
          </a:p>
          <a:p>
            <a:pPr marL="0" indent="0">
              <a:buNone/>
            </a:pPr>
            <a:endParaRPr lang="en-US" sz="1400" dirty="0"/>
          </a:p>
          <a:p>
            <a:pPr marL="0" indent="0">
              <a:buNone/>
            </a:pPr>
            <a:r>
              <a:rPr lang="en-US" sz="1400" dirty="0">
                <a:latin typeface="MetricHPE Light"/>
              </a:rPr>
              <a:t>Step 2: Customer record created with party ID and no MDCP ID,  - </a:t>
            </a:r>
            <a:r>
              <a:rPr lang="en-US" sz="1400" b="1" dirty="0">
                <a:latin typeface="MetricHPE Light"/>
              </a:rPr>
              <a:t>SFDC</a:t>
            </a:r>
            <a:r>
              <a:rPr lang="en-US" sz="1400" dirty="0">
                <a:latin typeface="MetricHPE Light"/>
              </a:rPr>
              <a:t> </a:t>
            </a:r>
            <a:br>
              <a:rPr lang="en-US" sz="1400" dirty="0">
                <a:latin typeface="MetricHPE Light"/>
              </a:rPr>
            </a:br>
            <a:r>
              <a:rPr lang="en-US" sz="1400" dirty="0">
                <a:latin typeface="MetricHPE Light"/>
              </a:rPr>
              <a:t>Support case created for EMDM ops - </a:t>
            </a:r>
            <a:r>
              <a:rPr lang="en-US" sz="1400" b="1" dirty="0">
                <a:latin typeface="MetricHPE Light"/>
              </a:rPr>
              <a:t>SFDC</a:t>
            </a:r>
          </a:p>
          <a:p>
            <a:pPr marL="0" indent="0">
              <a:buNone/>
            </a:pPr>
            <a:endParaRPr lang="en-US" sz="1400" dirty="0">
              <a:latin typeface="MetricHPE Light"/>
            </a:endParaRPr>
          </a:p>
          <a:p>
            <a:pPr marL="0" indent="0">
              <a:buNone/>
            </a:pPr>
            <a:r>
              <a:rPr lang="en-US" sz="1400" dirty="0">
                <a:latin typeface="MetricHPE Light"/>
              </a:rPr>
              <a:t>Step 3 : Sync 18 EMDM Ops is finding or creating record in MDCP and subscribing it  - </a:t>
            </a:r>
            <a:r>
              <a:rPr lang="en-US" sz="1400" b="1" dirty="0">
                <a:latin typeface="MetricHPE Light"/>
              </a:rPr>
              <a:t>MDCP</a:t>
            </a:r>
            <a:endParaRPr lang="en-US" sz="1400" b="1" dirty="0"/>
          </a:p>
          <a:p>
            <a:pPr marL="0" indent="0">
              <a:buNone/>
            </a:pPr>
            <a:endParaRPr lang="en-US" sz="1400" dirty="0">
              <a:latin typeface="MetricHPE Light"/>
            </a:endParaRPr>
          </a:p>
          <a:p>
            <a:pPr marL="0" indent="0">
              <a:buNone/>
            </a:pPr>
            <a:r>
              <a:rPr lang="en-US" sz="1400" dirty="0">
                <a:latin typeface="MetricHPE Light"/>
              </a:rPr>
              <a:t>Step 4 : Copy back the OPS/OPSI from MDCP to salesforce – </a:t>
            </a:r>
            <a:r>
              <a:rPr lang="en-US" sz="1400" b="1" dirty="0">
                <a:latin typeface="MetricHPE Light"/>
              </a:rPr>
              <a:t>MDCP-SFDC</a:t>
            </a:r>
          </a:p>
          <a:p>
            <a:pPr marL="0" indent="0">
              <a:buNone/>
            </a:pPr>
            <a:endParaRPr lang="en-US" sz="1400" dirty="0">
              <a:latin typeface="MetricHPE Light"/>
            </a:endParaRPr>
          </a:p>
          <a:p>
            <a:pPr marL="0" indent="0">
              <a:buNone/>
            </a:pPr>
            <a:r>
              <a:rPr lang="en-US" sz="1400" dirty="0">
                <a:latin typeface="MetricHPE Light"/>
              </a:rPr>
              <a:t>Step 5 : MDCP incremental flow is adding the OPS/OPSI subscribed to EMDM Party </a:t>
            </a:r>
            <a:r>
              <a:rPr lang="en-US" sz="1400" dirty="0" err="1">
                <a:latin typeface="MetricHPE Light"/>
              </a:rPr>
              <a:t>Assc</a:t>
            </a:r>
            <a:r>
              <a:rPr lang="en-US" sz="1400" dirty="0">
                <a:latin typeface="MetricHPE Light"/>
              </a:rPr>
              <a:t>.(this need to changed) – </a:t>
            </a:r>
            <a:r>
              <a:rPr lang="en-US" sz="1400" b="1" dirty="0">
                <a:latin typeface="MetricHPE Light"/>
              </a:rPr>
              <a:t>MDCP - EMDM</a:t>
            </a:r>
            <a:br>
              <a:rPr lang="en-US" sz="1400" dirty="0">
                <a:latin typeface="MetricHPE Light"/>
              </a:rPr>
            </a:br>
            <a:endParaRPr lang="en-US" sz="1400" dirty="0">
              <a:latin typeface="MetricHPE Light"/>
            </a:endParaRPr>
          </a:p>
          <a:p>
            <a:pPr marL="0" indent="0">
              <a:buNone/>
            </a:pPr>
            <a:endParaRPr lang="en-US" sz="1400" dirty="0">
              <a:latin typeface="MetricHPE Light"/>
            </a:endParaRPr>
          </a:p>
        </p:txBody>
      </p:sp>
      <p:sp>
        <p:nvSpPr>
          <p:cNvPr id="4" name="Footer Placeholder 3">
            <a:extLst>
              <a:ext uri="{FF2B5EF4-FFF2-40B4-BE49-F238E27FC236}">
                <a16:creationId xmlns:a16="http://schemas.microsoft.com/office/drawing/2014/main" id="{F2B657D0-3994-4D69-8F2D-9FE13F95F9CE}"/>
              </a:ext>
            </a:extLst>
          </p:cNvPr>
          <p:cNvSpPr>
            <a:spLocks noGrp="1"/>
          </p:cNvSpPr>
          <p:nvPr>
            <p:ph type="ftr" sz="quarter" idx="18"/>
          </p:nvPr>
        </p:nvSpPr>
        <p:spPr/>
        <p:txBody>
          <a:bodyPr/>
          <a:lstStyle/>
          <a:p>
            <a:r>
              <a:rPr lang="en-US" dirty="0"/>
              <a:t>Confidential</a:t>
            </a:r>
          </a:p>
        </p:txBody>
      </p:sp>
      <p:sp>
        <p:nvSpPr>
          <p:cNvPr id="5" name="Slide Number Placeholder 4">
            <a:extLst>
              <a:ext uri="{FF2B5EF4-FFF2-40B4-BE49-F238E27FC236}">
                <a16:creationId xmlns:a16="http://schemas.microsoft.com/office/drawing/2014/main" id="{021A6F83-25EE-437E-8919-93A53B0804CB}"/>
              </a:ext>
            </a:extLst>
          </p:cNvPr>
          <p:cNvSpPr>
            <a:spLocks noGrp="1"/>
          </p:cNvSpPr>
          <p:nvPr>
            <p:ph type="sldNum" sz="quarter" idx="19"/>
          </p:nvPr>
        </p:nvSpPr>
        <p:spPr/>
        <p:txBody>
          <a:bodyPr/>
          <a:lstStyle/>
          <a:p>
            <a:pPr defTabSz="1088421">
              <a:buFontTx/>
              <a:buBlip>
                <a:blip r:embed="rId3"/>
              </a:buBlip>
            </a:pPr>
            <a:fld id="{104FC826-72BB-4AF1-BA01-A94F7396A7DC}" type="slidenum">
              <a:rPr lang="en-US" smtClean="0"/>
              <a:pPr defTabSz="1088421">
                <a:buFontTx/>
                <a:buBlip>
                  <a:blip r:embed="rId3"/>
                </a:buBlip>
              </a:pPr>
              <a:t>11</a:t>
            </a:fld>
            <a:endParaRPr lang="en-US" dirty="0"/>
          </a:p>
        </p:txBody>
      </p:sp>
      <p:sp>
        <p:nvSpPr>
          <p:cNvPr id="13" name="Rectangle 6">
            <a:extLst>
              <a:ext uri="{FF2B5EF4-FFF2-40B4-BE49-F238E27FC236}">
                <a16:creationId xmlns:a16="http://schemas.microsoft.com/office/drawing/2014/main" id="{54FFB471-D9B7-4C40-AF54-24E0A1AC24A4}"/>
              </a:ext>
            </a:extLst>
          </p:cNvPr>
          <p:cNvSpPr>
            <a:spLocks noChangeArrowheads="1"/>
          </p:cNvSpPr>
          <p:nvPr/>
        </p:nvSpPr>
        <p:spPr bwMode="auto">
          <a:xfrm>
            <a:off x="0" y="-771383"/>
            <a:ext cx="1881344" cy="19999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112" tIns="914112" rIns="914112" bIns="91411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9">
            <a:extLst>
              <a:ext uri="{FF2B5EF4-FFF2-40B4-BE49-F238E27FC236}">
                <a16:creationId xmlns:a16="http://schemas.microsoft.com/office/drawing/2014/main" id="{53E77CF7-3866-46C0-96C5-4C5CFF642F69}"/>
              </a:ext>
            </a:extLst>
          </p:cNvPr>
          <p:cNvSpPr>
            <a:spLocks noChangeArrowheads="1"/>
          </p:cNvSpPr>
          <p:nvPr/>
        </p:nvSpPr>
        <p:spPr bwMode="auto">
          <a:xfrm>
            <a:off x="0" y="-832938"/>
            <a:ext cx="1846142" cy="21230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112" tIns="914112" rIns="914112" bIns="91411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6937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696" y="88092"/>
            <a:ext cx="11421304" cy="427036"/>
          </a:xfrm>
        </p:spPr>
        <p:txBody>
          <a:bodyPr/>
          <a:lstStyle/>
          <a:p>
            <a:r>
              <a:rPr lang="en-US" sz="2000" dirty="0">
                <a:latin typeface="MetricHPE Black"/>
              </a:rPr>
              <a:t>Boundary app teams to INTEGRATE WITH EMDM </a:t>
            </a:r>
            <a:endParaRPr lang="en-US" sz="2000" dirty="0"/>
          </a:p>
        </p:txBody>
      </p:sp>
      <p:sp>
        <p:nvSpPr>
          <p:cNvPr id="4" name="Footer Placeholder 3"/>
          <p:cNvSpPr>
            <a:spLocks noGrp="1"/>
          </p:cNvSpPr>
          <p:nvPr>
            <p:ph type="ftr" sz="quarter" idx="18"/>
          </p:nvPr>
        </p:nvSpPr>
        <p:spPr/>
        <p:txBody>
          <a:bodyPr/>
          <a:lstStyle/>
          <a:p>
            <a:r>
              <a:rPr lang="en-US"/>
              <a:t>Confidential</a:t>
            </a:r>
            <a:endParaRPr lang="en-US" dirty="0"/>
          </a:p>
        </p:txBody>
      </p:sp>
      <p:sp>
        <p:nvSpPr>
          <p:cNvPr id="5" name="Slide Number Placeholder 4"/>
          <p:cNvSpPr>
            <a:spLocks noGrp="1"/>
          </p:cNvSpPr>
          <p:nvPr>
            <p:ph type="sldNum" sz="quarter" idx="19"/>
          </p:nvPr>
        </p:nvSpPr>
        <p:spPr/>
        <p:txBody>
          <a:bodyPr/>
          <a:lstStyle/>
          <a:p>
            <a:pPr defTabSz="1088421">
              <a:buFontTx/>
              <a:buBlip>
                <a:blip r:embed="rId3"/>
              </a:buBlip>
            </a:pPr>
            <a:fld id="{104FC826-72BB-4AF1-BA01-A94F7396A7DC}" type="slidenum">
              <a:rPr lang="en-US" smtClean="0"/>
              <a:pPr defTabSz="1088421">
                <a:buFontTx/>
                <a:buBlip>
                  <a:blip r:embed="rId3"/>
                </a:buBlip>
              </a:pPr>
              <a:t>12</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602621740"/>
              </p:ext>
            </p:extLst>
          </p:nvPr>
        </p:nvGraphicFramePr>
        <p:xfrm>
          <a:off x="66675" y="549394"/>
          <a:ext cx="11963402" cy="5818682"/>
        </p:xfrm>
        <a:graphic>
          <a:graphicData uri="http://schemas.openxmlformats.org/drawingml/2006/table">
            <a:tbl>
              <a:tblPr firstRow="1" bandRow="1">
                <a:tableStyleId>{7E9639D4-E3E2-4D34-9284-5A2195B3D0D7}</a:tableStyleId>
              </a:tblPr>
              <a:tblGrid>
                <a:gridCol w="2040791">
                  <a:extLst>
                    <a:ext uri="{9D8B030D-6E8A-4147-A177-3AD203B41FA5}">
                      <a16:colId xmlns:a16="http://schemas.microsoft.com/office/drawing/2014/main" val="20000"/>
                    </a:ext>
                  </a:extLst>
                </a:gridCol>
                <a:gridCol w="1329625">
                  <a:extLst>
                    <a:ext uri="{9D8B030D-6E8A-4147-A177-3AD203B41FA5}">
                      <a16:colId xmlns:a16="http://schemas.microsoft.com/office/drawing/2014/main" val="20001"/>
                    </a:ext>
                  </a:extLst>
                </a:gridCol>
                <a:gridCol w="912633">
                  <a:extLst>
                    <a:ext uri="{9D8B030D-6E8A-4147-A177-3AD203B41FA5}">
                      <a16:colId xmlns:a16="http://schemas.microsoft.com/office/drawing/2014/main" val="20002"/>
                    </a:ext>
                  </a:extLst>
                </a:gridCol>
                <a:gridCol w="2232830">
                  <a:extLst>
                    <a:ext uri="{9D8B030D-6E8A-4147-A177-3AD203B41FA5}">
                      <a16:colId xmlns:a16="http://schemas.microsoft.com/office/drawing/2014/main" val="20003"/>
                    </a:ext>
                  </a:extLst>
                </a:gridCol>
                <a:gridCol w="1815841">
                  <a:extLst>
                    <a:ext uri="{9D8B030D-6E8A-4147-A177-3AD203B41FA5}">
                      <a16:colId xmlns:a16="http://schemas.microsoft.com/office/drawing/2014/main" val="2800664798"/>
                    </a:ext>
                  </a:extLst>
                </a:gridCol>
                <a:gridCol w="1815841">
                  <a:extLst>
                    <a:ext uri="{9D8B030D-6E8A-4147-A177-3AD203B41FA5}">
                      <a16:colId xmlns:a16="http://schemas.microsoft.com/office/drawing/2014/main" val="1261960024"/>
                    </a:ext>
                  </a:extLst>
                </a:gridCol>
                <a:gridCol w="1815841">
                  <a:extLst>
                    <a:ext uri="{9D8B030D-6E8A-4147-A177-3AD203B41FA5}">
                      <a16:colId xmlns:a16="http://schemas.microsoft.com/office/drawing/2014/main" val="1179420266"/>
                    </a:ext>
                  </a:extLst>
                </a:gridCol>
              </a:tblGrid>
              <a:tr h="198856">
                <a:tc>
                  <a:txBody>
                    <a:bodyPr/>
                    <a:lstStyle/>
                    <a:p>
                      <a:r>
                        <a:rPr lang="en-US" sz="1000" dirty="0"/>
                        <a:t>Scope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a:t>Type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a:t>Application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a:t>Summary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a:t>Status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r>
                        <a:rPr lang="en-US" sz="1000" dirty="0"/>
                        <a:t>Alignment on solution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r>
                        <a:rPr lang="en-US" sz="1000" dirty="0"/>
                        <a:t>Action Item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695994">
                <a:tc>
                  <a:txBody>
                    <a:bodyPr/>
                    <a:lstStyle/>
                    <a:p>
                      <a:r>
                        <a:rPr lang="en-US" sz="1000" dirty="0"/>
                        <a:t>Zyme to integrate</a:t>
                      </a:r>
                      <a:r>
                        <a:rPr lang="en-US" sz="1000" baseline="0" dirty="0"/>
                        <a:t> with EMDM &amp; MDCP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000" dirty="0"/>
                        <a:t>Integration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000" dirty="0"/>
                        <a:t>Zyme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000" dirty="0"/>
                        <a:t>E2Open to use the daily subscription file implemented in April. </a:t>
                      </a:r>
                      <a:r>
                        <a:rPr lang="en-US" sz="1000" b="1" dirty="0"/>
                        <a:t>Please see slide 19 &amp; 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000" dirty="0"/>
                        <a:t>Use existing integration.</a:t>
                      </a:r>
                    </a:p>
                    <a:p>
                      <a:r>
                        <a:rPr lang="en-US" sz="1000" dirty="0"/>
                        <a:t>Effort level: Low. </a:t>
                      </a:r>
                    </a:p>
                    <a:p>
                      <a:pPr marL="0" algn="l" defTabSz="914400" rtl="0" eaLnBrk="1" latinLnBrk="0" hangingPunct="1"/>
                      <a:r>
                        <a:rPr lang="en-US" sz="1000" kern="1200" dirty="0">
                          <a:solidFill>
                            <a:schemeClr val="tx1"/>
                          </a:solidFill>
                          <a:latin typeface="+mn-lt"/>
                          <a:ea typeface="+mn-ea"/>
                          <a:cs typeface="+mn-cs"/>
                        </a:rPr>
                        <a:t>Estimate : $107,670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vl="0">
                        <a:buNone/>
                      </a:pPr>
                      <a:r>
                        <a:rPr lang="en-US" sz="1000" b="1" dirty="0"/>
                        <a:t>Yes </a:t>
                      </a:r>
                      <a:br>
                        <a:rPr lang="en-US" sz="1000" b="1" dirty="0"/>
                      </a:br>
                      <a:r>
                        <a:rPr lang="en-US" sz="1000" b="1" dirty="0"/>
                        <a:t>High Estimation and not </a:t>
                      </a:r>
                    </a:p>
                    <a:p>
                      <a:pPr lvl="0">
                        <a:buNone/>
                      </a:pPr>
                      <a:r>
                        <a:rPr lang="en-US" sz="1000" b="1" dirty="0"/>
                        <a:t>aligned with timeline</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vl="0">
                        <a:buNone/>
                      </a:pPr>
                      <a:r>
                        <a:rPr lang="en-US" sz="1000" b="1" dirty="0"/>
                        <a:t>Sunitha to review the estimates &amp; align E2Open on timelines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571710">
                <a:tc>
                  <a:txBody>
                    <a:bodyPr/>
                    <a:lstStyle/>
                    <a:p>
                      <a:r>
                        <a:rPr lang="en-US" sz="1000" dirty="0"/>
                        <a:t>GSD to integrate with EMDM</a:t>
                      </a:r>
                      <a:br>
                        <a:rPr lang="en-US" sz="1000" dirty="0"/>
                      </a:br>
                      <a:endParaRPr lang="en-US" sz="1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a:t>Integration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a:t>GSD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endParaRPr lang="en-US" sz="1000" dirty="0"/>
                    </a:p>
                    <a:p>
                      <a:pPr algn="ctr"/>
                      <a:endParaRPr lang="en-US" sz="1000" dirty="0"/>
                    </a:p>
                    <a:p>
                      <a:pPr algn="ctr"/>
                      <a:endParaRPr lang="en-US" sz="1000" dirty="0"/>
                    </a:p>
                    <a:p>
                      <a:pPr algn="ctr"/>
                      <a:r>
                        <a:rPr lang="en-US" sz="1000" dirty="0"/>
                        <a:t>BOT for sync 18 is still in dev and go live in September. Sep go Live Bot will only helpful for Manual sync 18 and not dependent on retirement of incremental flow. </a:t>
                      </a:r>
                      <a:r>
                        <a:rPr lang="en-US" sz="1000" b="1" dirty="0"/>
                        <a:t>Please see slide 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a:t>GSD prefers existing UVA/OPS process. GSD to integrate with EMDM in LR1.7 then UVA volume will decrease</a:t>
                      </a:r>
                    </a:p>
                    <a:p>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WIP</a:t>
                      </a:r>
                      <a:r>
                        <a:rPr lang="en-US" sz="1000" dirty="0"/>
                        <a:t>, </a:t>
                      </a:r>
                      <a:r>
                        <a:rPr lang="en-US" sz="1000" b="1" kern="1200" dirty="0">
                          <a:solidFill>
                            <a:schemeClr val="tx1"/>
                          </a:solidFill>
                          <a:latin typeface="+mn-lt"/>
                          <a:ea typeface="+mn-ea"/>
                          <a:cs typeface="+mn-cs"/>
                        </a:rPr>
                        <a:t>there will no gap when we will stop the flow as they are not align with Nov timeline. </a:t>
                      </a:r>
                    </a:p>
                    <a:p>
                      <a:pPr lvl="0">
                        <a:buNone/>
                      </a:pP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lvl="0">
                        <a:buNone/>
                      </a:pPr>
                      <a:endParaRPr lang="en-US" sz="1000" dirty="0"/>
                    </a:p>
                    <a:p>
                      <a:pPr lvl="0">
                        <a:buNone/>
                      </a:pPr>
                      <a:endParaRPr lang="en-US" sz="1000" dirty="0"/>
                    </a:p>
                    <a:p>
                      <a:pPr lvl="0">
                        <a:buNone/>
                      </a:pPr>
                      <a:endParaRPr lang="en-US" sz="1000" dirty="0"/>
                    </a:p>
                    <a:p>
                      <a:pPr lvl="0">
                        <a:buNone/>
                      </a:pPr>
                      <a:r>
                        <a:rPr lang="en-US" sz="1000" b="1" dirty="0"/>
                        <a:t>Align GSD/SPT on the existing process. Call scheduled for 08/27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068848">
                <a:tc>
                  <a:txBody>
                    <a:bodyPr/>
                    <a:lstStyle/>
                    <a:p>
                      <a:r>
                        <a:rPr lang="en-US" sz="1000" dirty="0"/>
                        <a:t>SPT</a:t>
                      </a:r>
                      <a:r>
                        <a:rPr lang="en-US" sz="1000" baseline="0" dirty="0"/>
                        <a:t> to integrate with EMDM</a:t>
                      </a:r>
                    </a:p>
                    <a:p>
                      <a:pPr lvl="0">
                        <a:buNone/>
                      </a:pPr>
                      <a:endParaRPr lang="en-US" sz="1000" b="1" baseline="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a:t>Integration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a:t>SPT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US" sz="1000" dirty="0"/>
                    </a:p>
                  </a:txBody>
                  <a:tcPr/>
                </a:tc>
                <a:tc>
                  <a:txBody>
                    <a:bodyPr/>
                    <a:lstStyle/>
                    <a:p>
                      <a:r>
                        <a:rPr lang="en-US" sz="1000" dirty="0"/>
                        <a:t>If EMDM business OPS can handle the additional backlog, then they are fine. BOT release</a:t>
                      </a:r>
                      <a:r>
                        <a:rPr lang="en-US" sz="1000" baseline="0" dirty="0"/>
                        <a:t> date for Sync 18 - </a:t>
                      </a:r>
                      <a:r>
                        <a:rPr lang="en-US" sz="1000" b="1" baseline="0" dirty="0"/>
                        <a:t>September</a:t>
                      </a:r>
                      <a:r>
                        <a:rPr lang="en-US" sz="1000" baseline="0" dirty="0"/>
                        <a:t>.  </a:t>
                      </a:r>
                    </a:p>
                    <a:p>
                      <a:r>
                        <a:rPr lang="en-US" sz="1000" baseline="0" dirty="0"/>
                        <a:t>(</a:t>
                      </a:r>
                      <a:r>
                        <a:rPr lang="en-US" sz="1000" b="1" baseline="0" dirty="0"/>
                        <a:t>NO SCOPE FOR IT</a:t>
                      </a:r>
                      <a:r>
                        <a:rPr lang="en-US" sz="1000" baseline="0" dirty="0"/>
                        <a:t>)</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lvl="0">
                        <a:buNone/>
                      </a:pP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lvl="0">
                        <a:buNone/>
                      </a:pPr>
                      <a:endParaRPr lang="en-US" sz="1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571710">
                <a:tc>
                  <a:txBody>
                    <a:bodyPr/>
                    <a:lstStyle/>
                    <a:p>
                      <a:r>
                        <a:rPr lang="en-US" sz="1000" dirty="0"/>
                        <a:t>HPEFS to retire flow </a:t>
                      </a:r>
                    </a:p>
                    <a:p>
                      <a:pPr lvl="0">
                        <a:buNone/>
                      </a:pPr>
                      <a:endParaRPr lang="en-US" sz="1000" dirty="0"/>
                    </a:p>
                    <a:p>
                      <a:pPr lvl="0">
                        <a:buNone/>
                      </a:pP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en-US" sz="1000" dirty="0"/>
                        <a:t>Integration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en-US" sz="1000" dirty="0"/>
                        <a:t>HPEFS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en-US" sz="1000" dirty="0"/>
                        <a:t>Retire the flow from HPEFS</a:t>
                      </a:r>
                      <a:r>
                        <a:rPr lang="en-US" sz="1000" baseline="0" dirty="0"/>
                        <a:t> to MDCP </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en-US" sz="1000" dirty="0"/>
                        <a:t>HPEFS is fine if bridge 11 is working and they can get sales territories and segments from legacy MDM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lvl="0">
                        <a:buNone/>
                      </a:pPr>
                      <a:r>
                        <a:rPr lang="en-US" sz="1000" b="1" dirty="0"/>
                        <a:t>Yes</a:t>
                      </a:r>
                      <a:r>
                        <a:rPr lang="en-US" sz="1000" dirty="0"/>
                        <a:t>, </a:t>
                      </a:r>
                    </a:p>
                    <a:p>
                      <a:pPr lvl="0">
                        <a:buNone/>
                      </a:pPr>
                      <a:r>
                        <a:rPr lang="en-US" sz="1000" dirty="0"/>
                        <a:t>No Change needed</a:t>
                      </a:r>
                    </a:p>
                    <a:p>
                      <a:pPr lvl="0">
                        <a:buNone/>
                      </a:pPr>
                      <a:r>
                        <a:rPr lang="en-US" sz="1000" dirty="0"/>
                        <a:t>Received response from Ravinder Singh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lvl="0">
                        <a:buNone/>
                      </a:pPr>
                      <a:r>
                        <a:rPr lang="en-US" sz="1000" dirty="0"/>
                        <a:t>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0004"/>
                  </a:ext>
                </a:extLst>
              </a:tr>
              <a:tr h="695994">
                <a:tc>
                  <a:txBody>
                    <a:bodyPr/>
                    <a:lstStyle/>
                    <a:p>
                      <a:r>
                        <a:rPr lang="en-US" sz="1000" dirty="0"/>
                        <a:t>Deal Sync to integrate with EMDM</a:t>
                      </a:r>
                    </a:p>
                    <a:p>
                      <a:pPr lvl="0">
                        <a:buNone/>
                      </a:pPr>
                      <a:endParaRPr lang="en-US" sz="1000" dirty="0"/>
                    </a:p>
                    <a:p>
                      <a:pPr lvl="0">
                        <a:buNone/>
                      </a:pPr>
                      <a:endParaRPr lang="en-US" sz="1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000" dirty="0"/>
                        <a:t>Integration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000" dirty="0"/>
                        <a:t>Eclipse, CPQ deals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000" dirty="0"/>
                        <a:t>Deal Sync</a:t>
                      </a:r>
                      <a:r>
                        <a:rPr lang="en-US" sz="1000" baseline="0" dirty="0"/>
                        <a:t> to invoke EMDM’s Touchless Party Creation and XREF association. </a:t>
                      </a:r>
                      <a:br>
                        <a:rPr lang="en-US" sz="1000" baseline="0" dirty="0"/>
                      </a:br>
                      <a:r>
                        <a:rPr lang="en-US" sz="1000" b="1" baseline="0" dirty="0">
                          <a:solidFill>
                            <a:srgbClr val="FF0000"/>
                          </a:solidFill>
                        </a:rPr>
                        <a:t>Net New </a:t>
                      </a:r>
                      <a:r>
                        <a:rPr lang="en-US" sz="1000" baseline="0" dirty="0"/>
                        <a:t>: Invoke Process EDI Order </a:t>
                      </a:r>
                    </a:p>
                    <a:p>
                      <a:r>
                        <a:rPr lang="en-US" sz="1000" dirty="0"/>
                        <a:t>                   Invoke new microservice for setting up the XREF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000" dirty="0"/>
                        <a:t>Efforts : 120 hrs.</a:t>
                      </a:r>
                    </a:p>
                    <a:p>
                      <a:r>
                        <a:rPr lang="en-US" sz="1000" dirty="0"/>
                        <a:t>Estimates : $5952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vl="0">
                        <a:buNone/>
                      </a:pPr>
                      <a:r>
                        <a:rPr lang="en-US" sz="1000" b="1" dirty="0"/>
                        <a:t>Yes</a:t>
                      </a:r>
                      <a:r>
                        <a:rPr lang="en-US" sz="1000" dirty="0"/>
                        <a:t>,</a:t>
                      </a:r>
                    </a:p>
                    <a:p>
                      <a:pPr lvl="0">
                        <a:buNone/>
                      </a:pPr>
                      <a:r>
                        <a:rPr lang="en-US" sz="1000" dirty="0"/>
                        <a:t> Received response from Cathy &amp; Punit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Sunitha to review the estimates.</a:t>
                      </a:r>
                      <a:br>
                        <a:rPr lang="en-US" sz="1000" b="1" dirty="0"/>
                      </a:br>
                      <a:r>
                        <a:rPr lang="en-US" sz="1000" b="1" dirty="0"/>
                        <a:t>Awaiting Data points from eclipse team.</a:t>
                      </a:r>
                    </a:p>
                    <a:p>
                      <a:pPr lvl="0">
                        <a:buNone/>
                      </a:pP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944564">
                <a:tc>
                  <a:txBody>
                    <a:bodyPr/>
                    <a:lstStyle/>
                    <a:p>
                      <a:r>
                        <a:rPr lang="en-US" sz="1000" dirty="0"/>
                        <a:t>Sales Territory - QYP Process </a:t>
                      </a:r>
                    </a:p>
                    <a:p>
                      <a:pPr lvl="0">
                        <a:buNone/>
                      </a:pP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en-US" sz="1000" dirty="0"/>
                        <a:t>Data Points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en-US" sz="1000" dirty="0"/>
                        <a:t>EMDM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en-US" sz="1000" dirty="0"/>
                        <a:t>Assumption: Bridge</a:t>
                      </a:r>
                      <a:r>
                        <a:rPr lang="en-US" sz="1000" baseline="0" dirty="0"/>
                        <a:t> 11 is needed </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en-US" sz="1000" dirty="0">
                          <a:highlight>
                            <a:srgbClr val="FFFF00"/>
                          </a:highlight>
                        </a:rPr>
                        <a:t>Jane confirmed this is okay but needs a solution to address an existing gap.</a:t>
                      </a:r>
                    </a:p>
                    <a:p>
                      <a:r>
                        <a:rPr lang="en-US" sz="1000" dirty="0">
                          <a:highlight>
                            <a:srgbClr val="FFFF00"/>
                          </a:highlight>
                        </a:rPr>
                        <a:t>(</a:t>
                      </a:r>
                      <a:r>
                        <a:rPr lang="en-US" sz="1000" b="1" dirty="0">
                          <a:highlight>
                            <a:srgbClr val="FFFF00"/>
                          </a:highlight>
                        </a:rPr>
                        <a:t>NO</a:t>
                      </a:r>
                      <a:r>
                        <a:rPr lang="en-US" sz="1000" b="1" baseline="0" dirty="0">
                          <a:highlight>
                            <a:srgbClr val="FFFF00"/>
                          </a:highlight>
                        </a:rPr>
                        <a:t> SCOPE FOR IT for EMDM as Master, solution for QYP need to be provided by talking to Cross PODs</a:t>
                      </a:r>
                      <a:r>
                        <a:rPr lang="en-US" sz="1000" baseline="0" dirty="0">
                          <a:highlight>
                            <a:srgbClr val="FFFF00"/>
                          </a:highlight>
                        </a:rPr>
                        <a:t>)</a:t>
                      </a:r>
                      <a:endParaRPr lang="en-US" sz="1000" dirty="0">
                        <a:highlight>
                          <a:srgbClr val="FFFF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lvl="0">
                        <a:buNone/>
                      </a:pPr>
                      <a:r>
                        <a:rPr lang="en-US" sz="1000" b="1" dirty="0"/>
                        <a:t>Yes</a:t>
                      </a:r>
                    </a:p>
                    <a:p>
                      <a:pPr lvl="0">
                        <a:buNone/>
                      </a:pPr>
                      <a:r>
                        <a:rPr lang="en-US" sz="1000" b="1" dirty="0"/>
                        <a:t>Received response from Jane</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lvl="0">
                        <a:buNone/>
                      </a:pPr>
                      <a:r>
                        <a:rPr lang="en-US" sz="1000" dirty="0"/>
                        <a:t>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0006"/>
                  </a:ext>
                </a:extLst>
              </a:tr>
              <a:tr h="198856">
                <a:tc>
                  <a:txBody>
                    <a:bodyPr/>
                    <a:lstStyle/>
                    <a:p>
                      <a:r>
                        <a:rPr lang="en-US" sz="1000" dirty="0"/>
                        <a:t>Enable OPSI Creation API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en-US" sz="1000" dirty="0"/>
                        <a:t>Service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en-US" sz="1000" dirty="0"/>
                        <a:t>MDCP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en-US" sz="1000" dirty="0"/>
                        <a:t>Expose MDCP OPSI</a:t>
                      </a:r>
                      <a:r>
                        <a:rPr lang="en-US" sz="1000" baseline="0" dirty="0"/>
                        <a:t> Creation API</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en-US" sz="1000" dirty="0"/>
                        <a:t>Not Required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lvl="0">
                        <a:buNone/>
                      </a:pPr>
                      <a:r>
                        <a:rPr lang="en-US" sz="1000" dirty="0"/>
                        <a:t>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lvl="0">
                        <a:buNone/>
                      </a:pPr>
                      <a:r>
                        <a:rPr lang="en-US" sz="1000" dirty="0"/>
                        <a:t>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974830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ooter Placeholder 3">
            <a:extLst>
              <a:ext uri="{FF2B5EF4-FFF2-40B4-BE49-F238E27FC236}">
                <a16:creationId xmlns:a16="http://schemas.microsoft.com/office/drawing/2014/main" id="{B6474F51-7C74-480C-8606-7D91586BBDC3}"/>
              </a:ext>
            </a:extLst>
          </p:cNvPr>
          <p:cNvSpPr>
            <a:spLocks noGrp="1"/>
          </p:cNvSpPr>
          <p:nvPr>
            <p:ph type="ftr" sz="quarter" idx="14"/>
          </p:nvPr>
        </p:nvSpPr>
        <p:spPr>
          <a:xfrm>
            <a:off x="7088056" y="6336077"/>
            <a:ext cx="4114800" cy="220717"/>
          </a:xfrm>
        </p:spPr>
        <p:txBody>
          <a:bodyPr/>
          <a:lstStyle/>
          <a:p>
            <a:pPr>
              <a:spcAft>
                <a:spcPts val="600"/>
              </a:spcAft>
            </a:pPr>
            <a:r>
              <a:rPr lang="en-US"/>
              <a:t>Confidential</a:t>
            </a:r>
          </a:p>
        </p:txBody>
      </p:sp>
      <p:sp>
        <p:nvSpPr>
          <p:cNvPr id="5" name="Slide Number Placeholder 4">
            <a:extLst>
              <a:ext uri="{FF2B5EF4-FFF2-40B4-BE49-F238E27FC236}">
                <a16:creationId xmlns:a16="http://schemas.microsoft.com/office/drawing/2014/main" id="{1B147C99-DBBC-4009-994F-436123A25206}"/>
              </a:ext>
            </a:extLst>
          </p:cNvPr>
          <p:cNvSpPr>
            <a:spLocks noGrp="1"/>
          </p:cNvSpPr>
          <p:nvPr>
            <p:ph type="sldNum" sz="quarter" idx="15"/>
          </p:nvPr>
        </p:nvSpPr>
        <p:spPr>
          <a:xfrm>
            <a:off x="11202856" y="6301811"/>
            <a:ext cx="684344" cy="365125"/>
          </a:xfrm>
        </p:spPr>
        <p:txBody>
          <a:bodyPr anchor="ctr">
            <a:normAutofit/>
          </a:bodyPr>
          <a:lstStyle/>
          <a:p>
            <a:pPr defTabSz="1088421">
              <a:spcAft>
                <a:spcPts val="600"/>
              </a:spcAft>
              <a:buFontTx/>
              <a:buBlip>
                <a:blip r:embed="rId3"/>
              </a:buBlip>
            </a:pPr>
            <a:fld id="{104FC826-72BB-4AF1-BA01-A94F7396A7DC}" type="slidenum">
              <a:rPr lang="en-US" smtClean="0"/>
              <a:pPr defTabSz="1088421">
                <a:spcAft>
                  <a:spcPts val="600"/>
                </a:spcAft>
                <a:buFontTx/>
                <a:buBlip>
                  <a:blip r:embed="rId3"/>
                </a:buBlip>
              </a:pPr>
              <a:t>13</a:t>
            </a:fld>
            <a:endParaRPr lang="en-US"/>
          </a:p>
        </p:txBody>
      </p:sp>
      <p:pic>
        <p:nvPicPr>
          <p:cNvPr id="8" name="Picture 7">
            <a:extLst>
              <a:ext uri="{FF2B5EF4-FFF2-40B4-BE49-F238E27FC236}">
                <a16:creationId xmlns:a16="http://schemas.microsoft.com/office/drawing/2014/main" id="{48077EB8-8D56-42E7-A676-6FA75BD214EF}"/>
              </a:ext>
            </a:extLst>
          </p:cNvPr>
          <p:cNvPicPr>
            <a:picLocks noChangeAspect="1"/>
          </p:cNvPicPr>
          <p:nvPr/>
        </p:nvPicPr>
        <p:blipFill>
          <a:blip r:embed="rId4"/>
          <a:stretch>
            <a:fillRect/>
          </a:stretch>
        </p:blipFill>
        <p:spPr>
          <a:xfrm>
            <a:off x="190499" y="168557"/>
            <a:ext cx="10610851" cy="6153326"/>
          </a:xfrm>
          <a:prstGeom prst="rect">
            <a:avLst/>
          </a:prstGeom>
        </p:spPr>
      </p:pic>
    </p:spTree>
    <p:extLst>
      <p:ext uri="{BB962C8B-B14F-4D97-AF65-F5344CB8AC3E}">
        <p14:creationId xmlns:p14="http://schemas.microsoft.com/office/powerpoint/2010/main" val="112197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FBD403BB-6A5E-4A1D-80AA-916C69A741D8}"/>
              </a:ext>
            </a:extLst>
          </p:cNvPr>
          <p:cNvPicPr>
            <a:picLocks noGrp="1" noChangeAspect="1"/>
          </p:cNvPicPr>
          <p:nvPr>
            <p:ph sz="quarter" idx="13"/>
          </p:nvPr>
        </p:nvPicPr>
        <p:blipFill>
          <a:blip r:embed="rId3"/>
          <a:stretch>
            <a:fillRect/>
          </a:stretch>
        </p:blipFill>
        <p:spPr>
          <a:xfrm>
            <a:off x="-27885" y="1742699"/>
            <a:ext cx="5928271" cy="3219450"/>
          </a:xfrm>
          <a:prstGeom prst="rect">
            <a:avLst/>
          </a:prstGeom>
        </p:spPr>
      </p:pic>
      <p:sp>
        <p:nvSpPr>
          <p:cNvPr id="4" name="Footer Placeholder 3">
            <a:extLst>
              <a:ext uri="{FF2B5EF4-FFF2-40B4-BE49-F238E27FC236}">
                <a16:creationId xmlns:a16="http://schemas.microsoft.com/office/drawing/2014/main" id="{760ACF82-327F-47F2-80C8-FCD6ABEFB315}"/>
              </a:ext>
            </a:extLst>
          </p:cNvPr>
          <p:cNvSpPr>
            <a:spLocks noGrp="1"/>
          </p:cNvSpPr>
          <p:nvPr>
            <p:ph type="ftr" sz="quarter" idx="14"/>
          </p:nvPr>
        </p:nvSpPr>
        <p:spPr/>
        <p:txBody>
          <a:bodyPr/>
          <a:lstStyle/>
          <a:p>
            <a:r>
              <a:rPr lang="en-US"/>
              <a:t>Confidential</a:t>
            </a:r>
            <a:endParaRPr lang="en-US" dirty="0"/>
          </a:p>
        </p:txBody>
      </p:sp>
      <p:sp>
        <p:nvSpPr>
          <p:cNvPr id="5" name="Slide Number Placeholder 4">
            <a:extLst>
              <a:ext uri="{FF2B5EF4-FFF2-40B4-BE49-F238E27FC236}">
                <a16:creationId xmlns:a16="http://schemas.microsoft.com/office/drawing/2014/main" id="{D1D5962E-B2E0-4E2B-85DB-B153FAF20CA0}"/>
              </a:ext>
            </a:extLst>
          </p:cNvPr>
          <p:cNvSpPr>
            <a:spLocks noGrp="1"/>
          </p:cNvSpPr>
          <p:nvPr>
            <p:ph type="sldNum" sz="quarter" idx="15"/>
          </p:nvPr>
        </p:nvSpPr>
        <p:spPr/>
        <p:txBody>
          <a:bodyPr/>
          <a:lstStyle/>
          <a:p>
            <a:pPr defTabSz="1088421">
              <a:buFontTx/>
              <a:buBlip>
                <a:blip r:embed="rId4"/>
              </a:buBlip>
            </a:pPr>
            <a:fld id="{104FC826-72BB-4AF1-BA01-A94F7396A7DC}" type="slidenum">
              <a:rPr lang="en-US" smtClean="0"/>
              <a:pPr defTabSz="1088421">
                <a:buFontTx/>
                <a:buBlip>
                  <a:blip r:embed="rId4"/>
                </a:buBlip>
              </a:pPr>
              <a:t>14</a:t>
            </a:fld>
            <a:endParaRPr lang="en-US" dirty="0"/>
          </a:p>
        </p:txBody>
      </p:sp>
      <p:cxnSp>
        <p:nvCxnSpPr>
          <p:cNvPr id="17" name="Straight Connector 16">
            <a:extLst>
              <a:ext uri="{FF2B5EF4-FFF2-40B4-BE49-F238E27FC236}">
                <a16:creationId xmlns:a16="http://schemas.microsoft.com/office/drawing/2014/main" id="{53C8D21B-D7FC-4EE4-9EAD-9BCE33FDD11D}"/>
              </a:ext>
            </a:extLst>
          </p:cNvPr>
          <p:cNvCxnSpPr>
            <a:cxnSpLocks/>
          </p:cNvCxnSpPr>
          <p:nvPr/>
        </p:nvCxnSpPr>
        <p:spPr>
          <a:xfrm>
            <a:off x="6454229" y="0"/>
            <a:ext cx="0" cy="685800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quot;No&quot; Symbol 32">
            <a:extLst>
              <a:ext uri="{FF2B5EF4-FFF2-40B4-BE49-F238E27FC236}">
                <a16:creationId xmlns:a16="http://schemas.microsoft.com/office/drawing/2014/main" id="{C2AC0FBE-4307-4C75-9079-A5924E527B70}"/>
              </a:ext>
            </a:extLst>
          </p:cNvPr>
          <p:cNvSpPr/>
          <p:nvPr/>
        </p:nvSpPr>
        <p:spPr bwMode="ltGray">
          <a:xfrm>
            <a:off x="5147415" y="3545319"/>
            <a:ext cx="365760" cy="387664"/>
          </a:xfrm>
          <a:prstGeom prst="noSmoking">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quot;No&quot; Symbol 32">
            <a:extLst>
              <a:ext uri="{FF2B5EF4-FFF2-40B4-BE49-F238E27FC236}">
                <a16:creationId xmlns:a16="http://schemas.microsoft.com/office/drawing/2014/main" id="{E07E2C78-CC2D-49AB-A502-CAB6F732D74D}"/>
              </a:ext>
            </a:extLst>
          </p:cNvPr>
          <p:cNvSpPr/>
          <p:nvPr/>
        </p:nvSpPr>
        <p:spPr bwMode="ltGray">
          <a:xfrm>
            <a:off x="1250934" y="4235294"/>
            <a:ext cx="365760" cy="387664"/>
          </a:xfrm>
          <a:prstGeom prst="noSmoking">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TextBox 21">
            <a:extLst>
              <a:ext uri="{FF2B5EF4-FFF2-40B4-BE49-F238E27FC236}">
                <a16:creationId xmlns:a16="http://schemas.microsoft.com/office/drawing/2014/main" id="{382A8063-A129-49A7-97EF-98FDCCD97314}"/>
              </a:ext>
            </a:extLst>
          </p:cNvPr>
          <p:cNvSpPr txBox="1"/>
          <p:nvPr/>
        </p:nvSpPr>
        <p:spPr>
          <a:xfrm>
            <a:off x="695802" y="4429126"/>
            <a:ext cx="1590670" cy="563231"/>
          </a:xfrm>
          <a:prstGeom prst="rect">
            <a:avLst/>
          </a:prstGeom>
          <a:noFill/>
          <a:ln w="57150">
            <a:noFill/>
            <a:miter lim="800000"/>
          </a:ln>
        </p:spPr>
        <p:txBody>
          <a:bodyPr wrap="square" lIns="182880" tIns="182880" rIns="182880" bIns="182880" rtlCol="0">
            <a:spAutoFit/>
          </a:bodyPr>
          <a:lstStyle/>
          <a:p>
            <a:pPr algn="l">
              <a:lnSpc>
                <a:spcPct val="90000"/>
              </a:lnSpc>
              <a:spcBef>
                <a:spcPts val="400"/>
              </a:spcBef>
            </a:pPr>
            <a:r>
              <a:rPr lang="en-US" sz="1400" dirty="0"/>
              <a:t>Stop Party  Flow</a:t>
            </a:r>
          </a:p>
        </p:txBody>
      </p:sp>
      <p:cxnSp>
        <p:nvCxnSpPr>
          <p:cNvPr id="31" name="Straight Arrow Connector 30">
            <a:extLst>
              <a:ext uri="{FF2B5EF4-FFF2-40B4-BE49-F238E27FC236}">
                <a16:creationId xmlns:a16="http://schemas.microsoft.com/office/drawing/2014/main" id="{6A685446-1EDA-48C6-919B-08F51C5934E8}"/>
              </a:ext>
            </a:extLst>
          </p:cNvPr>
          <p:cNvCxnSpPr>
            <a:cxnSpLocks/>
            <a:endCxn id="44" idx="2"/>
          </p:cNvCxnSpPr>
          <p:nvPr/>
        </p:nvCxnSpPr>
        <p:spPr>
          <a:xfrm flipV="1">
            <a:off x="1869258" y="865737"/>
            <a:ext cx="0" cy="1467888"/>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7F5AC724-997B-4576-9317-395A0686B8AE}"/>
              </a:ext>
            </a:extLst>
          </p:cNvPr>
          <p:cNvSpPr/>
          <p:nvPr/>
        </p:nvSpPr>
        <p:spPr bwMode="ltGray">
          <a:xfrm>
            <a:off x="4298873" y="237087"/>
            <a:ext cx="1214302" cy="6286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F0"/>
                </a:solidFill>
              </a:rPr>
              <a:t>MDCP</a:t>
            </a:r>
          </a:p>
        </p:txBody>
      </p:sp>
      <p:sp>
        <p:nvSpPr>
          <p:cNvPr id="44" name="Rectangle 43">
            <a:extLst>
              <a:ext uri="{FF2B5EF4-FFF2-40B4-BE49-F238E27FC236}">
                <a16:creationId xmlns:a16="http://schemas.microsoft.com/office/drawing/2014/main" id="{943A8108-E9B0-4B68-86E5-1BBDB62A6824}"/>
              </a:ext>
            </a:extLst>
          </p:cNvPr>
          <p:cNvSpPr/>
          <p:nvPr/>
        </p:nvSpPr>
        <p:spPr bwMode="ltGray">
          <a:xfrm>
            <a:off x="1273167" y="237087"/>
            <a:ext cx="1192181" cy="6286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F0"/>
                </a:solidFill>
              </a:rPr>
              <a:t>EMDM</a:t>
            </a:r>
          </a:p>
        </p:txBody>
      </p:sp>
      <p:sp>
        <p:nvSpPr>
          <p:cNvPr id="54" name="Rectangle: Rounded Corners 53">
            <a:extLst>
              <a:ext uri="{FF2B5EF4-FFF2-40B4-BE49-F238E27FC236}">
                <a16:creationId xmlns:a16="http://schemas.microsoft.com/office/drawing/2014/main" id="{33325953-A222-42B9-80CC-7BB83D093A12}"/>
              </a:ext>
            </a:extLst>
          </p:cNvPr>
          <p:cNvSpPr/>
          <p:nvPr/>
        </p:nvSpPr>
        <p:spPr bwMode="ltGray">
          <a:xfrm>
            <a:off x="251558" y="1059569"/>
            <a:ext cx="1400169" cy="628650"/>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00B0F0"/>
                </a:solidFill>
              </a:rPr>
              <a:t>Party created in EMDM via MaintainAPI</a:t>
            </a:r>
          </a:p>
        </p:txBody>
      </p:sp>
      <p:cxnSp>
        <p:nvCxnSpPr>
          <p:cNvPr id="56" name="Straight Arrow Connector 55">
            <a:extLst>
              <a:ext uri="{FF2B5EF4-FFF2-40B4-BE49-F238E27FC236}">
                <a16:creationId xmlns:a16="http://schemas.microsoft.com/office/drawing/2014/main" id="{398FB72E-BA93-465F-BE30-006F2F6EFBBE}"/>
              </a:ext>
            </a:extLst>
          </p:cNvPr>
          <p:cNvCxnSpPr>
            <a:cxnSpLocks/>
          </p:cNvCxnSpPr>
          <p:nvPr/>
        </p:nvCxnSpPr>
        <p:spPr>
          <a:xfrm>
            <a:off x="2465348" y="366465"/>
            <a:ext cx="1833525" cy="0"/>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21BC9CBB-7DFC-4CAA-B3B3-8D952306AB99}"/>
              </a:ext>
            </a:extLst>
          </p:cNvPr>
          <p:cNvCxnSpPr>
            <a:cxnSpLocks/>
          </p:cNvCxnSpPr>
          <p:nvPr/>
        </p:nvCxnSpPr>
        <p:spPr>
          <a:xfrm flipH="1">
            <a:off x="2475005" y="770227"/>
            <a:ext cx="1823868" cy="0"/>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0039A504-8853-4D9C-9978-FFB189CB9C44}"/>
              </a:ext>
            </a:extLst>
          </p:cNvPr>
          <p:cNvSpPr txBox="1"/>
          <p:nvPr/>
        </p:nvSpPr>
        <p:spPr>
          <a:xfrm>
            <a:off x="2718784" y="247106"/>
            <a:ext cx="1565874" cy="618631"/>
          </a:xfrm>
          <a:prstGeom prst="rect">
            <a:avLst/>
          </a:prstGeom>
          <a:noFill/>
          <a:ln w="57150">
            <a:noFill/>
            <a:miter lim="800000"/>
          </a:ln>
        </p:spPr>
        <p:txBody>
          <a:bodyPr wrap="square" lIns="182880" tIns="182880" rIns="182880" bIns="182880" rtlCol="0">
            <a:spAutoFit/>
          </a:bodyPr>
          <a:lstStyle/>
          <a:p>
            <a:pPr algn="l">
              <a:lnSpc>
                <a:spcPct val="90000"/>
              </a:lnSpc>
              <a:spcBef>
                <a:spcPts val="400"/>
              </a:spcBef>
            </a:pPr>
            <a:r>
              <a:rPr lang="en-US" dirty="0"/>
              <a:t>Bridge 11</a:t>
            </a:r>
          </a:p>
        </p:txBody>
      </p:sp>
      <p:sp>
        <p:nvSpPr>
          <p:cNvPr id="69" name="TextBox 68">
            <a:extLst>
              <a:ext uri="{FF2B5EF4-FFF2-40B4-BE49-F238E27FC236}">
                <a16:creationId xmlns:a16="http://schemas.microsoft.com/office/drawing/2014/main" id="{513F9DBC-90A1-4AE0-AB71-0A97C0254706}"/>
              </a:ext>
            </a:extLst>
          </p:cNvPr>
          <p:cNvSpPr txBox="1"/>
          <p:nvPr/>
        </p:nvSpPr>
        <p:spPr>
          <a:xfrm>
            <a:off x="-105860" y="-100979"/>
            <a:ext cx="1603325" cy="618631"/>
          </a:xfrm>
          <a:prstGeom prst="rect">
            <a:avLst/>
          </a:prstGeom>
          <a:noFill/>
          <a:ln w="57150">
            <a:noFill/>
            <a:miter lim="800000"/>
          </a:ln>
        </p:spPr>
        <p:txBody>
          <a:bodyPr wrap="square" lIns="182880" tIns="182880" rIns="182880" bIns="182880" rtlCol="0">
            <a:spAutoFit/>
          </a:bodyPr>
          <a:lstStyle/>
          <a:p>
            <a:pPr algn="l">
              <a:lnSpc>
                <a:spcPct val="90000"/>
              </a:lnSpc>
              <a:spcBef>
                <a:spcPts val="400"/>
              </a:spcBef>
            </a:pPr>
            <a:r>
              <a:rPr lang="en-US" b="1" dirty="0">
                <a:solidFill>
                  <a:srgbClr val="00B050"/>
                </a:solidFill>
              </a:rPr>
              <a:t>Option 1 : </a:t>
            </a:r>
          </a:p>
        </p:txBody>
      </p:sp>
      <p:sp>
        <p:nvSpPr>
          <p:cNvPr id="71" name="TextBox 70">
            <a:extLst>
              <a:ext uri="{FF2B5EF4-FFF2-40B4-BE49-F238E27FC236}">
                <a16:creationId xmlns:a16="http://schemas.microsoft.com/office/drawing/2014/main" id="{A4740413-C8EA-453F-9742-FFCDECFFFDC3}"/>
              </a:ext>
            </a:extLst>
          </p:cNvPr>
          <p:cNvSpPr txBox="1"/>
          <p:nvPr/>
        </p:nvSpPr>
        <p:spPr>
          <a:xfrm>
            <a:off x="0" y="4809945"/>
            <a:ext cx="6682687" cy="2418098"/>
          </a:xfrm>
          <a:prstGeom prst="rect">
            <a:avLst/>
          </a:prstGeom>
          <a:noFill/>
          <a:ln w="57150">
            <a:noFill/>
            <a:miter lim="800000"/>
          </a:ln>
        </p:spPr>
        <p:txBody>
          <a:bodyPr wrap="square" lIns="182880" tIns="182880" rIns="182880" bIns="182880" rtlCol="0">
            <a:spAutoFit/>
          </a:bodyPr>
          <a:lstStyle/>
          <a:p>
            <a:pPr algn="l">
              <a:lnSpc>
                <a:spcPct val="90000"/>
              </a:lnSpc>
              <a:spcBef>
                <a:spcPts val="400"/>
              </a:spcBef>
            </a:pPr>
            <a:r>
              <a:rPr lang="en-US" sz="1200" b="1" u="sng" dirty="0">
                <a:solidFill>
                  <a:srgbClr val="00B050"/>
                </a:solidFill>
              </a:rPr>
              <a:t>Pros</a:t>
            </a:r>
            <a:r>
              <a:rPr lang="en-US" sz="1400" b="1" dirty="0">
                <a:solidFill>
                  <a:srgbClr val="00B050"/>
                </a:solidFill>
              </a:rPr>
              <a:t> : </a:t>
            </a:r>
            <a:r>
              <a:rPr lang="en-US" sz="1200" b="1" dirty="0">
                <a:solidFill>
                  <a:srgbClr val="00B050"/>
                </a:solidFill>
              </a:rPr>
              <a:t>No change required for SPT &amp; GSD, existing bridge, Effort level : Low.</a:t>
            </a:r>
          </a:p>
          <a:p>
            <a:pPr algn="l">
              <a:lnSpc>
                <a:spcPct val="90000"/>
              </a:lnSpc>
              <a:spcBef>
                <a:spcPts val="400"/>
              </a:spcBef>
            </a:pPr>
            <a:r>
              <a:rPr lang="en-US" sz="1200" b="1" dirty="0">
                <a:solidFill>
                  <a:srgbClr val="00B050"/>
                </a:solidFill>
              </a:rPr>
              <a:t>            Bridge 11 is quick for duns aligned party as real time call already happens to MDCP</a:t>
            </a:r>
          </a:p>
          <a:p>
            <a:pPr algn="l">
              <a:lnSpc>
                <a:spcPct val="90000"/>
              </a:lnSpc>
              <a:spcBef>
                <a:spcPts val="400"/>
              </a:spcBef>
            </a:pPr>
            <a:endParaRPr lang="en-US" sz="1200" b="1" dirty="0">
              <a:solidFill>
                <a:srgbClr val="00B050"/>
              </a:solidFill>
            </a:endParaRPr>
          </a:p>
          <a:p>
            <a:pPr algn="l">
              <a:lnSpc>
                <a:spcPct val="90000"/>
              </a:lnSpc>
              <a:spcBef>
                <a:spcPts val="400"/>
              </a:spcBef>
            </a:pPr>
            <a:r>
              <a:rPr lang="en-US" sz="1200" b="1" u="sng" dirty="0">
                <a:solidFill>
                  <a:srgbClr val="FF0000"/>
                </a:solidFill>
              </a:rPr>
              <a:t>Cons</a:t>
            </a:r>
            <a:r>
              <a:rPr lang="en-US" sz="1200" b="1" dirty="0">
                <a:solidFill>
                  <a:srgbClr val="FF0000"/>
                </a:solidFill>
              </a:rPr>
              <a:t> : TAT is more at least 24 hours. Pricing type scenarios need to be done in 2 hours. If party is internal then it can take up to 7 days. </a:t>
            </a:r>
          </a:p>
          <a:p>
            <a:pPr algn="l">
              <a:lnSpc>
                <a:spcPct val="90000"/>
              </a:lnSpc>
              <a:spcBef>
                <a:spcPts val="400"/>
              </a:spcBef>
            </a:pPr>
            <a:r>
              <a:rPr lang="en-US" sz="1200" b="1" dirty="0">
                <a:solidFill>
                  <a:srgbClr val="FF0000"/>
                </a:solidFill>
              </a:rPr>
              <a:t>   MDCP subscription constraints (Isabelle/Mihaela to confirm) . We cannot always subscribe</a:t>
            </a:r>
          </a:p>
          <a:p>
            <a:pPr algn="l">
              <a:lnSpc>
                <a:spcPct val="90000"/>
              </a:lnSpc>
              <a:spcBef>
                <a:spcPts val="400"/>
              </a:spcBef>
            </a:pPr>
            <a:r>
              <a:rPr lang="en-US" sz="1200" b="1" dirty="0">
                <a:solidFill>
                  <a:srgbClr val="FF0000"/>
                </a:solidFill>
              </a:rPr>
              <a:t>            the OPSI we want as there is a limitation to 1 OPSI by ORG . Bridge 18 can handle </a:t>
            </a:r>
          </a:p>
          <a:p>
            <a:pPr algn="l">
              <a:lnSpc>
                <a:spcPct val="90000"/>
              </a:lnSpc>
              <a:spcBef>
                <a:spcPts val="400"/>
              </a:spcBef>
            </a:pPr>
            <a:r>
              <a:rPr lang="en-US" sz="1200" b="1" dirty="0">
                <a:solidFill>
                  <a:srgbClr val="FF0000"/>
                </a:solidFill>
              </a:rPr>
              <a:t>	        Bridge 11 will not do the XREF association  (that is not needed, not visible to 	        anyone)</a:t>
            </a:r>
          </a:p>
          <a:p>
            <a:pPr algn="l">
              <a:lnSpc>
                <a:spcPct val="90000"/>
              </a:lnSpc>
              <a:spcBef>
                <a:spcPts val="400"/>
              </a:spcBef>
            </a:pPr>
            <a:endParaRPr lang="en-US" sz="1200" b="1" dirty="0">
              <a:solidFill>
                <a:srgbClr val="FF0000"/>
              </a:solidFill>
            </a:endParaRPr>
          </a:p>
        </p:txBody>
      </p:sp>
      <p:sp>
        <p:nvSpPr>
          <p:cNvPr id="75" name="TextBox 74">
            <a:extLst>
              <a:ext uri="{FF2B5EF4-FFF2-40B4-BE49-F238E27FC236}">
                <a16:creationId xmlns:a16="http://schemas.microsoft.com/office/drawing/2014/main" id="{438A595C-CE7B-40D0-90C7-81BEE99E3CA2}"/>
              </a:ext>
            </a:extLst>
          </p:cNvPr>
          <p:cNvSpPr txBox="1"/>
          <p:nvPr/>
        </p:nvSpPr>
        <p:spPr>
          <a:xfrm>
            <a:off x="6468444" y="-100980"/>
            <a:ext cx="5133979" cy="618631"/>
          </a:xfrm>
          <a:prstGeom prst="rect">
            <a:avLst/>
          </a:prstGeom>
          <a:noFill/>
          <a:ln w="57150">
            <a:noFill/>
            <a:miter lim="800000"/>
          </a:ln>
        </p:spPr>
        <p:txBody>
          <a:bodyPr wrap="square" lIns="182880" tIns="182880" rIns="182880" bIns="182880" rtlCol="0">
            <a:spAutoFit/>
          </a:bodyPr>
          <a:lstStyle/>
          <a:p>
            <a:pPr algn="l">
              <a:lnSpc>
                <a:spcPct val="90000"/>
              </a:lnSpc>
              <a:spcBef>
                <a:spcPts val="400"/>
              </a:spcBef>
            </a:pPr>
            <a:r>
              <a:rPr lang="en-US" b="1" dirty="0">
                <a:solidFill>
                  <a:srgbClr val="00B050"/>
                </a:solidFill>
              </a:rPr>
              <a:t>Option 2 :</a:t>
            </a:r>
          </a:p>
        </p:txBody>
      </p:sp>
      <p:sp>
        <p:nvSpPr>
          <p:cNvPr id="77" name="Rectangle 76">
            <a:extLst>
              <a:ext uri="{FF2B5EF4-FFF2-40B4-BE49-F238E27FC236}">
                <a16:creationId xmlns:a16="http://schemas.microsoft.com/office/drawing/2014/main" id="{9E0A0FDC-3DA4-409E-8F3A-9D0BE59D0D97}"/>
              </a:ext>
            </a:extLst>
          </p:cNvPr>
          <p:cNvSpPr/>
          <p:nvPr/>
        </p:nvSpPr>
        <p:spPr bwMode="ltGray">
          <a:xfrm>
            <a:off x="9502056" y="2477608"/>
            <a:ext cx="1908934" cy="126154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B0F0"/>
                </a:solidFill>
              </a:rPr>
              <a:t>EMDM</a:t>
            </a:r>
          </a:p>
        </p:txBody>
      </p:sp>
      <p:cxnSp>
        <p:nvCxnSpPr>
          <p:cNvPr id="79" name="Straight Arrow Connector 78">
            <a:extLst>
              <a:ext uri="{FF2B5EF4-FFF2-40B4-BE49-F238E27FC236}">
                <a16:creationId xmlns:a16="http://schemas.microsoft.com/office/drawing/2014/main" id="{9CC5E845-CB72-4DE7-A14D-B189D3CEA2CE}"/>
              </a:ext>
            </a:extLst>
          </p:cNvPr>
          <p:cNvCxnSpPr>
            <a:cxnSpLocks/>
          </p:cNvCxnSpPr>
          <p:nvPr/>
        </p:nvCxnSpPr>
        <p:spPr>
          <a:xfrm>
            <a:off x="4991100" y="3237462"/>
            <a:ext cx="4510956" cy="0"/>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81" name="Rectangle: Rounded Corners 80">
            <a:extLst>
              <a:ext uri="{FF2B5EF4-FFF2-40B4-BE49-F238E27FC236}">
                <a16:creationId xmlns:a16="http://schemas.microsoft.com/office/drawing/2014/main" id="{20902B98-4560-4D03-8FD5-031FA0D395E6}"/>
              </a:ext>
            </a:extLst>
          </p:cNvPr>
          <p:cNvSpPr/>
          <p:nvPr/>
        </p:nvSpPr>
        <p:spPr bwMode="ltGray">
          <a:xfrm>
            <a:off x="7223632" y="2166898"/>
            <a:ext cx="1724571" cy="962013"/>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00B050"/>
                </a:solidFill>
              </a:rPr>
              <a:t>5) Invoke EMDM cross ref. API to create association + XREF  - </a:t>
            </a:r>
            <a:r>
              <a:rPr lang="en-US" sz="1200" b="1" dirty="0">
                <a:solidFill>
                  <a:srgbClr val="00B050"/>
                </a:solidFill>
                <a:highlight>
                  <a:srgbClr val="FFFF00"/>
                </a:highlight>
              </a:rPr>
              <a:t>New service</a:t>
            </a:r>
          </a:p>
        </p:txBody>
      </p:sp>
      <p:sp>
        <p:nvSpPr>
          <p:cNvPr id="88" name="TextBox 87">
            <a:extLst>
              <a:ext uri="{FF2B5EF4-FFF2-40B4-BE49-F238E27FC236}">
                <a16:creationId xmlns:a16="http://schemas.microsoft.com/office/drawing/2014/main" id="{769CCF67-C18B-4898-8755-2A145F162970}"/>
              </a:ext>
            </a:extLst>
          </p:cNvPr>
          <p:cNvSpPr txBox="1"/>
          <p:nvPr/>
        </p:nvSpPr>
        <p:spPr>
          <a:xfrm>
            <a:off x="6543667" y="4713462"/>
            <a:ext cx="5625410" cy="1623008"/>
          </a:xfrm>
          <a:prstGeom prst="rect">
            <a:avLst/>
          </a:prstGeom>
          <a:noFill/>
          <a:ln w="57150">
            <a:noFill/>
            <a:miter lim="800000"/>
          </a:ln>
        </p:spPr>
        <p:txBody>
          <a:bodyPr wrap="square" lIns="182880" tIns="182880" rIns="182880" bIns="182880" rtlCol="0">
            <a:spAutoFit/>
          </a:bodyPr>
          <a:lstStyle/>
          <a:p>
            <a:pPr>
              <a:lnSpc>
                <a:spcPct val="90000"/>
              </a:lnSpc>
              <a:spcBef>
                <a:spcPts val="400"/>
              </a:spcBef>
            </a:pPr>
            <a:r>
              <a:rPr lang="en-US" sz="1200" b="1" u="sng" dirty="0">
                <a:solidFill>
                  <a:srgbClr val="00B050"/>
                </a:solidFill>
              </a:rPr>
              <a:t>Pros</a:t>
            </a:r>
            <a:r>
              <a:rPr lang="en-US" sz="1200" b="1" dirty="0">
                <a:solidFill>
                  <a:srgbClr val="00B050"/>
                </a:solidFill>
              </a:rPr>
              <a:t> : TAT is quick – for pricing type scenarios </a:t>
            </a:r>
          </a:p>
          <a:p>
            <a:pPr>
              <a:lnSpc>
                <a:spcPct val="90000"/>
              </a:lnSpc>
              <a:spcBef>
                <a:spcPts val="400"/>
              </a:spcBef>
            </a:pPr>
            <a:r>
              <a:rPr lang="en-US" sz="1200" b="1" dirty="0">
                <a:solidFill>
                  <a:srgbClr val="00B050"/>
                </a:solidFill>
              </a:rPr>
              <a:t>           No misalignment of Party &amp; OPSI</a:t>
            </a:r>
          </a:p>
          <a:p>
            <a:pPr>
              <a:lnSpc>
                <a:spcPct val="90000"/>
              </a:lnSpc>
              <a:spcBef>
                <a:spcPts val="400"/>
              </a:spcBef>
            </a:pPr>
            <a:r>
              <a:rPr lang="en-US" sz="1200" b="1" dirty="0">
                <a:solidFill>
                  <a:srgbClr val="00B050"/>
                </a:solidFill>
              </a:rPr>
              <a:t>           Performance wise it is better than Option 1</a:t>
            </a:r>
          </a:p>
          <a:p>
            <a:pPr algn="l">
              <a:lnSpc>
                <a:spcPct val="90000"/>
              </a:lnSpc>
              <a:spcBef>
                <a:spcPts val="400"/>
              </a:spcBef>
            </a:pPr>
            <a:endParaRPr lang="en-US" sz="1200" b="1" dirty="0"/>
          </a:p>
          <a:p>
            <a:pPr algn="l">
              <a:lnSpc>
                <a:spcPct val="90000"/>
              </a:lnSpc>
              <a:spcBef>
                <a:spcPts val="400"/>
              </a:spcBef>
            </a:pPr>
            <a:r>
              <a:rPr lang="en-US" sz="1200" b="1" u="sng" dirty="0">
                <a:solidFill>
                  <a:srgbClr val="FF0000"/>
                </a:solidFill>
              </a:rPr>
              <a:t>Cons</a:t>
            </a:r>
            <a:r>
              <a:rPr lang="en-US" sz="1200" b="1" dirty="0">
                <a:solidFill>
                  <a:srgbClr val="FF0000"/>
                </a:solidFill>
              </a:rPr>
              <a:t> : Effort estimate on both EMDM &amp; (SPT/GSD)</a:t>
            </a:r>
          </a:p>
          <a:p>
            <a:pPr algn="l">
              <a:lnSpc>
                <a:spcPct val="90000"/>
              </a:lnSpc>
              <a:spcBef>
                <a:spcPts val="400"/>
              </a:spcBef>
            </a:pPr>
            <a:r>
              <a:rPr lang="en-US" sz="1200" b="1" dirty="0">
                <a:solidFill>
                  <a:srgbClr val="FF0000"/>
                </a:solidFill>
              </a:rPr>
              <a:t>            Need to stop bridge 11 process for SFDC created parties  </a:t>
            </a:r>
          </a:p>
        </p:txBody>
      </p:sp>
      <p:sp>
        <p:nvSpPr>
          <p:cNvPr id="26" name="TextBox 25">
            <a:extLst>
              <a:ext uri="{FF2B5EF4-FFF2-40B4-BE49-F238E27FC236}">
                <a16:creationId xmlns:a16="http://schemas.microsoft.com/office/drawing/2014/main" id="{2076D29B-7D83-4135-80A6-90FE5A379AF5}"/>
              </a:ext>
            </a:extLst>
          </p:cNvPr>
          <p:cNvSpPr txBox="1"/>
          <p:nvPr/>
        </p:nvSpPr>
        <p:spPr>
          <a:xfrm>
            <a:off x="6440015" y="401943"/>
            <a:ext cx="5247149" cy="867930"/>
          </a:xfrm>
          <a:prstGeom prst="rect">
            <a:avLst/>
          </a:prstGeom>
          <a:noFill/>
          <a:ln w="57150">
            <a:noFill/>
            <a:miter lim="800000"/>
          </a:ln>
        </p:spPr>
        <p:txBody>
          <a:bodyPr wrap="square" lIns="182880" tIns="182880" rIns="182880" bIns="182880" rtlCol="0">
            <a:spAutoFit/>
          </a:bodyPr>
          <a:lstStyle/>
          <a:p>
            <a:pPr algn="l">
              <a:lnSpc>
                <a:spcPct val="90000"/>
              </a:lnSpc>
              <a:spcBef>
                <a:spcPts val="400"/>
              </a:spcBef>
            </a:pPr>
            <a:r>
              <a:rPr lang="en-US" b="1" dirty="0">
                <a:solidFill>
                  <a:srgbClr val="00B050"/>
                </a:solidFill>
                <a:highlight>
                  <a:srgbClr val="00FF00"/>
                </a:highlight>
              </a:rPr>
              <a:t>Bridge 11 &amp; Manual Sync 18 will take care if we will stop incremental for GSD &amp; SPT </a:t>
            </a:r>
          </a:p>
        </p:txBody>
      </p:sp>
    </p:spTree>
    <p:extLst>
      <p:ext uri="{BB962C8B-B14F-4D97-AF65-F5344CB8AC3E}">
        <p14:creationId xmlns:p14="http://schemas.microsoft.com/office/powerpoint/2010/main" val="2635359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w="12700">
            <a:noFill/>
          </a:ln>
        </p:spPr>
        <p:txBody>
          <a:bodyPr/>
          <a:lstStyle/>
          <a:p>
            <a:r>
              <a:rPr lang="en-US" sz="2000" dirty="0"/>
              <a:t>E2e opsi flow oppty to quote – SPT/GSD </a:t>
            </a:r>
          </a:p>
        </p:txBody>
      </p:sp>
      <p:sp>
        <p:nvSpPr>
          <p:cNvPr id="4" name="Footer Placeholder 3"/>
          <p:cNvSpPr>
            <a:spLocks noGrp="1"/>
          </p:cNvSpPr>
          <p:nvPr>
            <p:ph type="ftr" sz="quarter" idx="18"/>
          </p:nvPr>
        </p:nvSpPr>
        <p:spPr>
          <a:ln w="12700">
            <a:noFill/>
          </a:ln>
        </p:spPr>
        <p:txBody>
          <a:bodyPr/>
          <a:lstStyle/>
          <a:p>
            <a:r>
              <a:rPr lang="en-US" sz="1050" dirty="0"/>
              <a:t>Confidential</a:t>
            </a:r>
          </a:p>
        </p:txBody>
      </p:sp>
      <p:sp>
        <p:nvSpPr>
          <p:cNvPr id="5" name="Slide Number Placeholder 4"/>
          <p:cNvSpPr>
            <a:spLocks noGrp="1"/>
          </p:cNvSpPr>
          <p:nvPr>
            <p:ph type="sldNum" sz="quarter" idx="19"/>
          </p:nvPr>
        </p:nvSpPr>
        <p:spPr>
          <a:ln w="12700">
            <a:noFill/>
          </a:ln>
        </p:spPr>
        <p:txBody>
          <a:bodyPr/>
          <a:lstStyle/>
          <a:p>
            <a:pPr defTabSz="1088421">
              <a:buFontTx/>
              <a:buBlip>
                <a:blip r:embed="rId3"/>
              </a:buBlip>
            </a:pPr>
            <a:fld id="{104FC826-72BB-4AF1-BA01-A94F7396A7DC}" type="slidenum">
              <a:rPr lang="en-US" sz="1600" smtClean="0"/>
              <a:pPr defTabSz="1088421">
                <a:buFontTx/>
                <a:buBlip>
                  <a:blip r:embed="rId3"/>
                </a:buBlip>
              </a:pPr>
              <a:t>15</a:t>
            </a:fld>
            <a:endParaRPr lang="en-US" sz="1600" dirty="0"/>
          </a:p>
        </p:txBody>
      </p:sp>
      <p:sp>
        <p:nvSpPr>
          <p:cNvPr id="17" name="Rectangle 16"/>
          <p:cNvSpPr/>
          <p:nvPr/>
        </p:nvSpPr>
        <p:spPr bwMode="ltGray">
          <a:xfrm>
            <a:off x="1082159" y="2942355"/>
            <a:ext cx="1319924" cy="826188"/>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prstClr val="black"/>
                </a:solidFill>
              </a:rPr>
              <a:t>EMDM</a:t>
            </a:r>
          </a:p>
        </p:txBody>
      </p:sp>
      <p:sp>
        <p:nvSpPr>
          <p:cNvPr id="18" name="Rectangle 17"/>
          <p:cNvSpPr/>
          <p:nvPr/>
        </p:nvSpPr>
        <p:spPr bwMode="ltGray">
          <a:xfrm>
            <a:off x="3060323" y="2567499"/>
            <a:ext cx="3887618" cy="1575900"/>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dirty="0">
                <a:solidFill>
                  <a:prstClr val="black"/>
                </a:solidFill>
              </a:rPr>
              <a:t>Sync 18/SFDC</a:t>
            </a:r>
          </a:p>
        </p:txBody>
      </p:sp>
      <p:sp>
        <p:nvSpPr>
          <p:cNvPr id="20" name="Rectangle 19"/>
          <p:cNvSpPr/>
          <p:nvPr/>
        </p:nvSpPr>
        <p:spPr bwMode="ltGray">
          <a:xfrm>
            <a:off x="3265726" y="2935576"/>
            <a:ext cx="1013966" cy="838187"/>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prstClr val="black"/>
                </a:solidFill>
              </a:rPr>
              <a:t>Party Creation</a:t>
            </a:r>
          </a:p>
          <a:p>
            <a:pPr algn="ctr"/>
            <a:r>
              <a:rPr lang="en-US" sz="1100" dirty="0">
                <a:solidFill>
                  <a:prstClr val="black"/>
                </a:solidFill>
              </a:rPr>
              <a:t>&amp; </a:t>
            </a:r>
          </a:p>
          <a:p>
            <a:pPr algn="ctr"/>
            <a:r>
              <a:rPr lang="en-US" sz="1100" dirty="0">
                <a:solidFill>
                  <a:prstClr val="black"/>
                </a:solidFill>
              </a:rPr>
              <a:t>Subscription</a:t>
            </a:r>
          </a:p>
        </p:txBody>
      </p:sp>
      <p:sp>
        <p:nvSpPr>
          <p:cNvPr id="24" name="Rectangle 23"/>
          <p:cNvSpPr/>
          <p:nvPr/>
        </p:nvSpPr>
        <p:spPr bwMode="ltGray">
          <a:xfrm>
            <a:off x="4485095" y="2942355"/>
            <a:ext cx="1013966" cy="826188"/>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prstClr val="black"/>
                </a:solidFill>
              </a:rPr>
              <a:t>MDCP OPSI Identification</a:t>
            </a:r>
          </a:p>
          <a:p>
            <a:pPr algn="ctr"/>
            <a:r>
              <a:rPr lang="en-US" sz="1100" dirty="0">
                <a:solidFill>
                  <a:prstClr val="black"/>
                </a:solidFill>
              </a:rPr>
              <a:t>Creation</a:t>
            </a:r>
          </a:p>
          <a:p>
            <a:pPr algn="ctr"/>
            <a:r>
              <a:rPr lang="en-US" sz="1100" dirty="0">
                <a:solidFill>
                  <a:prstClr val="black"/>
                </a:solidFill>
              </a:rPr>
              <a:t>Subscription</a:t>
            </a:r>
          </a:p>
        </p:txBody>
      </p:sp>
      <p:sp>
        <p:nvSpPr>
          <p:cNvPr id="25" name="Rectangle 24"/>
          <p:cNvSpPr/>
          <p:nvPr/>
        </p:nvSpPr>
        <p:spPr bwMode="ltGray">
          <a:xfrm>
            <a:off x="5650318" y="2935577"/>
            <a:ext cx="1013966" cy="838187"/>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prstClr val="black"/>
                </a:solidFill>
              </a:rPr>
              <a:t>Add BR ID Click MDCP Sync</a:t>
            </a:r>
          </a:p>
        </p:txBody>
      </p:sp>
      <p:cxnSp>
        <p:nvCxnSpPr>
          <p:cNvPr id="26" name="Straight Arrow Connector 25">
            <a:extLst>
              <a:ext uri="{FF2B5EF4-FFF2-40B4-BE49-F238E27FC236}">
                <a16:creationId xmlns:a16="http://schemas.microsoft.com/office/drawing/2014/main" id="{6A685446-1EDA-48C6-919B-08F51C5934E8}"/>
              </a:ext>
            </a:extLst>
          </p:cNvPr>
          <p:cNvCxnSpPr>
            <a:cxnSpLocks/>
            <a:stCxn id="17" idx="3"/>
            <a:endCxn id="18" idx="1"/>
          </p:cNvCxnSpPr>
          <p:nvPr/>
        </p:nvCxnSpPr>
        <p:spPr>
          <a:xfrm>
            <a:off x="2402083" y="3355449"/>
            <a:ext cx="658240" cy="0"/>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bwMode="ltGray">
          <a:xfrm>
            <a:off x="3112747" y="1599805"/>
            <a:ext cx="1319924" cy="826188"/>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prstClr val="black"/>
                </a:solidFill>
              </a:rPr>
              <a:t>MDCP</a:t>
            </a:r>
          </a:p>
        </p:txBody>
      </p:sp>
      <p:sp>
        <p:nvSpPr>
          <p:cNvPr id="28" name="Rectangle 27"/>
          <p:cNvSpPr/>
          <p:nvPr/>
        </p:nvSpPr>
        <p:spPr bwMode="ltGray">
          <a:xfrm>
            <a:off x="1082159" y="1599805"/>
            <a:ext cx="1319924" cy="826188"/>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prstClr val="black"/>
                </a:solidFill>
              </a:rPr>
              <a:t>Bridge 11</a:t>
            </a:r>
          </a:p>
        </p:txBody>
      </p:sp>
      <p:cxnSp>
        <p:nvCxnSpPr>
          <p:cNvPr id="29" name="Straight Arrow Connector 28">
            <a:extLst>
              <a:ext uri="{FF2B5EF4-FFF2-40B4-BE49-F238E27FC236}">
                <a16:creationId xmlns:a16="http://schemas.microsoft.com/office/drawing/2014/main" id="{6A685446-1EDA-48C6-919B-08F51C5934E8}"/>
              </a:ext>
            </a:extLst>
          </p:cNvPr>
          <p:cNvCxnSpPr>
            <a:cxnSpLocks/>
            <a:stCxn id="17" idx="0"/>
            <a:endCxn id="28" idx="2"/>
          </p:cNvCxnSpPr>
          <p:nvPr/>
        </p:nvCxnSpPr>
        <p:spPr>
          <a:xfrm flipV="1">
            <a:off x="1742121" y="2425993"/>
            <a:ext cx="0" cy="516362"/>
          </a:xfrm>
          <a:prstGeom prst="straightConnector1">
            <a:avLst/>
          </a:prstGeom>
          <a:ln w="1270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6A685446-1EDA-48C6-919B-08F51C5934E8}"/>
              </a:ext>
            </a:extLst>
          </p:cNvPr>
          <p:cNvCxnSpPr>
            <a:cxnSpLocks/>
            <a:stCxn id="28" idx="3"/>
            <a:endCxn id="27" idx="1"/>
          </p:cNvCxnSpPr>
          <p:nvPr/>
        </p:nvCxnSpPr>
        <p:spPr>
          <a:xfrm>
            <a:off x="2402083" y="2012899"/>
            <a:ext cx="710664" cy="0"/>
          </a:xfrm>
          <a:prstGeom prst="straightConnector1">
            <a:avLst/>
          </a:prstGeom>
          <a:ln w="1270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bwMode="ltGray">
          <a:xfrm>
            <a:off x="7374948" y="2939837"/>
            <a:ext cx="1319924" cy="826188"/>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prstClr val="black"/>
                </a:solidFill>
              </a:rPr>
              <a:t>NGQ</a:t>
            </a:r>
          </a:p>
        </p:txBody>
      </p:sp>
      <p:sp>
        <p:nvSpPr>
          <p:cNvPr id="35" name="Rectangle 34"/>
          <p:cNvSpPr/>
          <p:nvPr/>
        </p:nvSpPr>
        <p:spPr bwMode="ltGray">
          <a:xfrm>
            <a:off x="9047625" y="2939837"/>
            <a:ext cx="1319924" cy="826188"/>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prstClr val="black"/>
                </a:solidFill>
              </a:rPr>
              <a:t>NGQC</a:t>
            </a:r>
          </a:p>
        </p:txBody>
      </p:sp>
      <p:cxnSp>
        <p:nvCxnSpPr>
          <p:cNvPr id="36" name="Straight Arrow Connector 35">
            <a:extLst>
              <a:ext uri="{FF2B5EF4-FFF2-40B4-BE49-F238E27FC236}">
                <a16:creationId xmlns:a16="http://schemas.microsoft.com/office/drawing/2014/main" id="{6A685446-1EDA-48C6-919B-08F51C5934E8}"/>
              </a:ext>
            </a:extLst>
          </p:cNvPr>
          <p:cNvCxnSpPr>
            <a:cxnSpLocks/>
            <a:stCxn id="18" idx="3"/>
            <a:endCxn id="34" idx="1"/>
          </p:cNvCxnSpPr>
          <p:nvPr/>
        </p:nvCxnSpPr>
        <p:spPr>
          <a:xfrm flipV="1">
            <a:off x="6947941" y="3352931"/>
            <a:ext cx="427007" cy="2518"/>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6A685446-1EDA-48C6-919B-08F51C5934E8}"/>
              </a:ext>
            </a:extLst>
          </p:cNvPr>
          <p:cNvCxnSpPr>
            <a:cxnSpLocks/>
            <a:stCxn id="34" idx="3"/>
            <a:endCxn id="35" idx="1"/>
          </p:cNvCxnSpPr>
          <p:nvPr/>
        </p:nvCxnSpPr>
        <p:spPr>
          <a:xfrm>
            <a:off x="8694872" y="3352931"/>
            <a:ext cx="352753" cy="0"/>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2992627" y="3656852"/>
            <a:ext cx="1656413" cy="514756"/>
          </a:xfrm>
          <a:prstGeom prst="rect">
            <a:avLst/>
          </a:prstGeom>
          <a:noFill/>
          <a:ln w="12700">
            <a:noFill/>
            <a:miter lim="800000"/>
          </a:ln>
        </p:spPr>
        <p:txBody>
          <a:bodyPr wrap="square" lIns="182880" tIns="182880" rIns="182880" bIns="182880" rtlCol="0">
            <a:spAutoFit/>
          </a:bodyPr>
          <a:lstStyle/>
          <a:p>
            <a:pPr algn="l">
              <a:lnSpc>
                <a:spcPct val="90000"/>
              </a:lnSpc>
              <a:spcBef>
                <a:spcPts val="400"/>
              </a:spcBef>
            </a:pPr>
            <a:r>
              <a:rPr lang="en-US" sz="1050" dirty="0"/>
              <a:t>Party ID - 1000111111</a:t>
            </a:r>
          </a:p>
        </p:txBody>
      </p:sp>
      <p:sp>
        <p:nvSpPr>
          <p:cNvPr id="61" name="TextBox 60"/>
          <p:cNvSpPr txBox="1"/>
          <p:nvPr/>
        </p:nvSpPr>
        <p:spPr>
          <a:xfrm>
            <a:off x="1324561" y="4248897"/>
            <a:ext cx="1656413" cy="1301638"/>
          </a:xfrm>
          <a:prstGeom prst="rect">
            <a:avLst/>
          </a:prstGeom>
          <a:noFill/>
          <a:ln w="12700">
            <a:noFill/>
            <a:miter lim="800000"/>
          </a:ln>
        </p:spPr>
        <p:txBody>
          <a:bodyPr wrap="square" lIns="182880" tIns="182880" rIns="182880" bIns="182880" rtlCol="0">
            <a:spAutoFit/>
          </a:bodyPr>
          <a:lstStyle/>
          <a:p>
            <a:pPr algn="l">
              <a:lnSpc>
                <a:spcPct val="90000"/>
              </a:lnSpc>
              <a:spcBef>
                <a:spcPts val="400"/>
              </a:spcBef>
            </a:pPr>
            <a:r>
              <a:rPr lang="en-US" sz="1050" dirty="0"/>
              <a:t>EMDM Party Association </a:t>
            </a:r>
          </a:p>
          <a:p>
            <a:pPr algn="l">
              <a:lnSpc>
                <a:spcPct val="90000"/>
              </a:lnSpc>
              <a:spcBef>
                <a:spcPts val="400"/>
              </a:spcBef>
            </a:pPr>
            <a:r>
              <a:rPr lang="en-US" sz="1050" dirty="0"/>
              <a:t>Party ID – 1000111111</a:t>
            </a:r>
          </a:p>
          <a:p>
            <a:pPr algn="l">
              <a:lnSpc>
                <a:spcPct val="90000"/>
              </a:lnSpc>
              <a:spcBef>
                <a:spcPts val="400"/>
              </a:spcBef>
            </a:pPr>
            <a:r>
              <a:rPr lang="en-US" sz="1050" dirty="0"/>
              <a:t>OPSI – 100000005</a:t>
            </a:r>
          </a:p>
          <a:p>
            <a:pPr>
              <a:lnSpc>
                <a:spcPct val="90000"/>
              </a:lnSpc>
              <a:spcBef>
                <a:spcPts val="400"/>
              </a:spcBef>
            </a:pPr>
            <a:r>
              <a:rPr lang="en-US" sz="1050" dirty="0"/>
              <a:t>OPSI – 100000001</a:t>
            </a:r>
          </a:p>
          <a:p>
            <a:pPr algn="l">
              <a:lnSpc>
                <a:spcPct val="90000"/>
              </a:lnSpc>
              <a:spcBef>
                <a:spcPts val="400"/>
              </a:spcBef>
            </a:pPr>
            <a:endParaRPr lang="en-US" sz="1050" dirty="0"/>
          </a:p>
        </p:txBody>
      </p:sp>
      <p:sp>
        <p:nvSpPr>
          <p:cNvPr id="63" name="TextBox 62"/>
          <p:cNvSpPr txBox="1"/>
          <p:nvPr/>
        </p:nvSpPr>
        <p:spPr>
          <a:xfrm>
            <a:off x="7222413" y="3600232"/>
            <a:ext cx="1656413" cy="711477"/>
          </a:xfrm>
          <a:prstGeom prst="rect">
            <a:avLst/>
          </a:prstGeom>
          <a:noFill/>
          <a:ln w="12700">
            <a:noFill/>
            <a:miter lim="800000"/>
          </a:ln>
        </p:spPr>
        <p:txBody>
          <a:bodyPr wrap="square" lIns="182880" tIns="182880" rIns="182880" bIns="182880" rtlCol="0">
            <a:spAutoFit/>
          </a:bodyPr>
          <a:lstStyle/>
          <a:p>
            <a:pPr algn="l">
              <a:lnSpc>
                <a:spcPct val="90000"/>
              </a:lnSpc>
              <a:spcBef>
                <a:spcPts val="400"/>
              </a:spcBef>
            </a:pPr>
            <a:r>
              <a:rPr lang="en-US" sz="1050" dirty="0"/>
              <a:t>Party ID – 1000111111</a:t>
            </a:r>
          </a:p>
          <a:p>
            <a:pPr algn="l">
              <a:lnSpc>
                <a:spcPct val="90000"/>
              </a:lnSpc>
              <a:spcBef>
                <a:spcPts val="400"/>
              </a:spcBef>
            </a:pPr>
            <a:r>
              <a:rPr lang="en-US" sz="1050" dirty="0"/>
              <a:t>OPSI - 100000001</a:t>
            </a:r>
          </a:p>
        </p:txBody>
      </p:sp>
      <p:sp>
        <p:nvSpPr>
          <p:cNvPr id="64" name="TextBox 63"/>
          <p:cNvSpPr txBox="1"/>
          <p:nvPr/>
        </p:nvSpPr>
        <p:spPr>
          <a:xfrm>
            <a:off x="213125" y="2306018"/>
            <a:ext cx="1751960" cy="711477"/>
          </a:xfrm>
          <a:prstGeom prst="rect">
            <a:avLst/>
          </a:prstGeom>
          <a:noFill/>
          <a:ln w="12700">
            <a:noFill/>
            <a:miter lim="800000"/>
          </a:ln>
        </p:spPr>
        <p:txBody>
          <a:bodyPr wrap="square" lIns="182880" tIns="182880" rIns="182880" bIns="182880" rtlCol="0">
            <a:spAutoFit/>
          </a:bodyPr>
          <a:lstStyle/>
          <a:p>
            <a:pPr algn="l">
              <a:lnSpc>
                <a:spcPct val="90000"/>
              </a:lnSpc>
              <a:spcBef>
                <a:spcPts val="400"/>
              </a:spcBef>
            </a:pPr>
            <a:r>
              <a:rPr lang="en-US" sz="1050" dirty="0"/>
              <a:t>Party ID – 1000111111</a:t>
            </a:r>
          </a:p>
          <a:p>
            <a:pPr algn="l">
              <a:lnSpc>
                <a:spcPct val="90000"/>
              </a:lnSpc>
              <a:spcBef>
                <a:spcPts val="400"/>
              </a:spcBef>
            </a:pPr>
            <a:r>
              <a:rPr lang="en-US" sz="1050" dirty="0"/>
              <a:t>OPSI - 100000005</a:t>
            </a:r>
          </a:p>
        </p:txBody>
      </p:sp>
      <p:sp>
        <p:nvSpPr>
          <p:cNvPr id="66" name="TextBox 65"/>
          <p:cNvSpPr txBox="1"/>
          <p:nvPr/>
        </p:nvSpPr>
        <p:spPr>
          <a:xfrm>
            <a:off x="4320519" y="3600233"/>
            <a:ext cx="1656413" cy="711477"/>
          </a:xfrm>
          <a:prstGeom prst="rect">
            <a:avLst/>
          </a:prstGeom>
          <a:noFill/>
          <a:ln w="12700">
            <a:noFill/>
            <a:miter lim="800000"/>
          </a:ln>
        </p:spPr>
        <p:txBody>
          <a:bodyPr wrap="square" lIns="182880" tIns="182880" rIns="182880" bIns="182880" rtlCol="0">
            <a:spAutoFit/>
          </a:bodyPr>
          <a:lstStyle/>
          <a:p>
            <a:pPr algn="l">
              <a:lnSpc>
                <a:spcPct val="90000"/>
              </a:lnSpc>
              <a:spcBef>
                <a:spcPts val="400"/>
              </a:spcBef>
            </a:pPr>
            <a:r>
              <a:rPr lang="en-US" sz="1050" dirty="0"/>
              <a:t>Party ID – 1000111111</a:t>
            </a:r>
          </a:p>
          <a:p>
            <a:pPr algn="l">
              <a:lnSpc>
                <a:spcPct val="90000"/>
              </a:lnSpc>
              <a:spcBef>
                <a:spcPts val="400"/>
              </a:spcBef>
            </a:pPr>
            <a:r>
              <a:rPr lang="en-US" sz="1050" dirty="0"/>
              <a:t>OPSI - 100000001</a:t>
            </a:r>
          </a:p>
        </p:txBody>
      </p:sp>
      <p:sp>
        <p:nvSpPr>
          <p:cNvPr id="70" name="Rectangle 69"/>
          <p:cNvSpPr/>
          <p:nvPr/>
        </p:nvSpPr>
        <p:spPr bwMode="ltGray">
          <a:xfrm>
            <a:off x="4497148" y="4627057"/>
            <a:ext cx="1013966" cy="823669"/>
          </a:xfrm>
          <a:prstGeom prst="rect">
            <a:avLst/>
          </a:prstGeom>
          <a:solidFill>
            <a:schemeClr val="bg1">
              <a:lumMod val="9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lumMod val="75000"/>
                  </a:schemeClr>
                </a:solidFill>
              </a:rPr>
              <a:t>MDCP Incremental</a:t>
            </a:r>
          </a:p>
        </p:txBody>
      </p:sp>
      <p:sp>
        <p:nvSpPr>
          <p:cNvPr id="71" name="TextBox 70"/>
          <p:cNvSpPr txBox="1"/>
          <p:nvPr/>
        </p:nvSpPr>
        <p:spPr>
          <a:xfrm>
            <a:off x="4358488" y="5344444"/>
            <a:ext cx="1656413" cy="514756"/>
          </a:xfrm>
          <a:prstGeom prst="rect">
            <a:avLst/>
          </a:prstGeom>
          <a:noFill/>
          <a:ln w="12700">
            <a:noFill/>
            <a:miter lim="800000"/>
          </a:ln>
        </p:spPr>
        <p:txBody>
          <a:bodyPr wrap="square" lIns="182880" tIns="182880" rIns="182880" bIns="182880" rtlCol="0">
            <a:spAutoFit/>
          </a:bodyPr>
          <a:lstStyle/>
          <a:p>
            <a:pPr algn="l">
              <a:lnSpc>
                <a:spcPct val="90000"/>
              </a:lnSpc>
              <a:spcBef>
                <a:spcPts val="400"/>
              </a:spcBef>
            </a:pPr>
            <a:r>
              <a:rPr lang="en-US" sz="1050" dirty="0"/>
              <a:t>OPSI - 100000001</a:t>
            </a:r>
          </a:p>
        </p:txBody>
      </p:sp>
      <p:cxnSp>
        <p:nvCxnSpPr>
          <p:cNvPr id="72" name="Straight Arrow Connector 71">
            <a:extLst>
              <a:ext uri="{FF2B5EF4-FFF2-40B4-BE49-F238E27FC236}">
                <a16:creationId xmlns:a16="http://schemas.microsoft.com/office/drawing/2014/main" id="{6A685446-1EDA-48C6-919B-08F51C5934E8}"/>
              </a:ext>
            </a:extLst>
          </p:cNvPr>
          <p:cNvCxnSpPr>
            <a:cxnSpLocks/>
            <a:stCxn id="70" idx="1"/>
            <a:endCxn id="17" idx="2"/>
          </p:cNvCxnSpPr>
          <p:nvPr/>
        </p:nvCxnSpPr>
        <p:spPr>
          <a:xfrm flipH="1" flipV="1">
            <a:off x="1742121" y="3768543"/>
            <a:ext cx="2755027" cy="1270349"/>
          </a:xfrm>
          <a:prstGeom prst="straightConnector1">
            <a:avLst/>
          </a:prstGeom>
          <a:ln w="12700">
            <a:solidFill>
              <a:schemeClr val="bg1">
                <a:lumMod val="8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6A685446-1EDA-48C6-919B-08F51C5934E8}"/>
              </a:ext>
            </a:extLst>
          </p:cNvPr>
          <p:cNvCxnSpPr>
            <a:cxnSpLocks/>
            <a:endCxn id="70" idx="0"/>
          </p:cNvCxnSpPr>
          <p:nvPr/>
        </p:nvCxnSpPr>
        <p:spPr>
          <a:xfrm>
            <a:off x="5004131" y="4164503"/>
            <a:ext cx="0" cy="462554"/>
          </a:xfrm>
          <a:prstGeom prst="straightConnector1">
            <a:avLst/>
          </a:prstGeom>
          <a:ln w="12700">
            <a:solidFill>
              <a:schemeClr val="bg1">
                <a:lumMod val="8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bwMode="ltGray">
          <a:xfrm>
            <a:off x="5650318" y="4627057"/>
            <a:ext cx="1013966" cy="826188"/>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prstClr val="black"/>
                </a:solidFill>
              </a:rPr>
              <a:t>Create Association Manually </a:t>
            </a:r>
          </a:p>
          <a:p>
            <a:pPr algn="ctr"/>
            <a:r>
              <a:rPr lang="en-US" sz="1100" dirty="0">
                <a:solidFill>
                  <a:prstClr val="black"/>
                </a:solidFill>
              </a:rPr>
              <a:t>(Ops Process)</a:t>
            </a:r>
          </a:p>
        </p:txBody>
      </p:sp>
      <p:cxnSp>
        <p:nvCxnSpPr>
          <p:cNvPr id="81" name="Straight Arrow Connector 80">
            <a:extLst>
              <a:ext uri="{FF2B5EF4-FFF2-40B4-BE49-F238E27FC236}">
                <a16:creationId xmlns:a16="http://schemas.microsoft.com/office/drawing/2014/main" id="{6A685446-1EDA-48C6-919B-08F51C5934E8}"/>
              </a:ext>
            </a:extLst>
          </p:cNvPr>
          <p:cNvCxnSpPr>
            <a:cxnSpLocks/>
            <a:stCxn id="25" idx="2"/>
            <a:endCxn id="80" idx="0"/>
          </p:cNvCxnSpPr>
          <p:nvPr/>
        </p:nvCxnSpPr>
        <p:spPr>
          <a:xfrm>
            <a:off x="6157301" y="3773764"/>
            <a:ext cx="0" cy="853293"/>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6814640" y="5946596"/>
            <a:ext cx="1656413" cy="711477"/>
          </a:xfrm>
          <a:prstGeom prst="rect">
            <a:avLst/>
          </a:prstGeom>
          <a:noFill/>
          <a:ln w="12700">
            <a:noFill/>
            <a:miter lim="800000"/>
          </a:ln>
        </p:spPr>
        <p:txBody>
          <a:bodyPr wrap="square" lIns="182880" tIns="182880" rIns="182880" bIns="182880" rtlCol="0">
            <a:spAutoFit/>
          </a:bodyPr>
          <a:lstStyle/>
          <a:p>
            <a:pPr algn="l">
              <a:lnSpc>
                <a:spcPct val="90000"/>
              </a:lnSpc>
              <a:spcBef>
                <a:spcPts val="400"/>
              </a:spcBef>
            </a:pPr>
            <a:r>
              <a:rPr lang="en-US" sz="1050" dirty="0"/>
              <a:t>Party ID – 1000111111</a:t>
            </a:r>
          </a:p>
          <a:p>
            <a:pPr algn="l">
              <a:lnSpc>
                <a:spcPct val="90000"/>
              </a:lnSpc>
              <a:spcBef>
                <a:spcPts val="400"/>
              </a:spcBef>
            </a:pPr>
            <a:r>
              <a:rPr lang="en-US" sz="1050" dirty="0"/>
              <a:t>OPSI - 100000001</a:t>
            </a:r>
          </a:p>
        </p:txBody>
      </p:sp>
      <p:cxnSp>
        <p:nvCxnSpPr>
          <p:cNvPr id="84" name="Straight Arrow Connector 83">
            <a:extLst>
              <a:ext uri="{FF2B5EF4-FFF2-40B4-BE49-F238E27FC236}">
                <a16:creationId xmlns:a16="http://schemas.microsoft.com/office/drawing/2014/main" id="{6A685446-1EDA-48C6-919B-08F51C5934E8}"/>
              </a:ext>
            </a:extLst>
          </p:cNvPr>
          <p:cNvCxnSpPr>
            <a:cxnSpLocks/>
            <a:stCxn id="92" idx="2"/>
          </p:cNvCxnSpPr>
          <p:nvPr/>
        </p:nvCxnSpPr>
        <p:spPr>
          <a:xfrm rot="5400000" flipH="1">
            <a:off x="3676270" y="1264933"/>
            <a:ext cx="1679209" cy="6686424"/>
          </a:xfrm>
          <a:prstGeom prst="bentConnector4">
            <a:avLst>
              <a:gd name="adj1" fmla="val -29240"/>
              <a:gd name="adj2" fmla="val 99931"/>
            </a:avLst>
          </a:prstGeom>
          <a:ln w="1270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92" name="Rectangle 91"/>
          <p:cNvSpPr/>
          <p:nvPr/>
        </p:nvSpPr>
        <p:spPr bwMode="ltGray">
          <a:xfrm>
            <a:off x="7352104" y="4621561"/>
            <a:ext cx="1013966" cy="826188"/>
          </a:xfrm>
          <a:prstGeom prst="rect">
            <a:avLst/>
          </a:prstGeom>
          <a:solidFill>
            <a:schemeClr val="accent5">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prstClr val="black"/>
                </a:solidFill>
              </a:rPr>
              <a:t>Create Association API</a:t>
            </a:r>
          </a:p>
        </p:txBody>
      </p:sp>
      <p:cxnSp>
        <p:nvCxnSpPr>
          <p:cNvPr id="109" name="Straight Arrow Connector 83">
            <a:extLst>
              <a:ext uri="{FF2B5EF4-FFF2-40B4-BE49-F238E27FC236}">
                <a16:creationId xmlns:a16="http://schemas.microsoft.com/office/drawing/2014/main" id="{6A685446-1EDA-48C6-919B-08F51C5934E8}"/>
              </a:ext>
            </a:extLst>
          </p:cNvPr>
          <p:cNvCxnSpPr>
            <a:cxnSpLocks/>
            <a:stCxn id="80" idx="2"/>
          </p:cNvCxnSpPr>
          <p:nvPr/>
        </p:nvCxnSpPr>
        <p:spPr>
          <a:xfrm rot="5400000" flipH="1">
            <a:off x="2919873" y="2215817"/>
            <a:ext cx="1678334" cy="4796522"/>
          </a:xfrm>
          <a:prstGeom prst="bentConnector4">
            <a:avLst>
              <a:gd name="adj1" fmla="val -18533"/>
              <a:gd name="adj2" fmla="val 99976"/>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6A685446-1EDA-48C6-919B-08F51C5934E8}"/>
              </a:ext>
            </a:extLst>
          </p:cNvPr>
          <p:cNvCxnSpPr>
            <a:cxnSpLocks/>
            <a:stCxn id="25" idx="2"/>
            <a:endCxn id="92" idx="0"/>
          </p:cNvCxnSpPr>
          <p:nvPr/>
        </p:nvCxnSpPr>
        <p:spPr>
          <a:xfrm>
            <a:off x="6157301" y="3773764"/>
            <a:ext cx="1701786" cy="847797"/>
          </a:xfrm>
          <a:prstGeom prst="straightConnector1">
            <a:avLst/>
          </a:prstGeom>
          <a:ln w="1270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46" name="TextBox 145"/>
          <p:cNvSpPr txBox="1"/>
          <p:nvPr/>
        </p:nvSpPr>
        <p:spPr>
          <a:xfrm>
            <a:off x="6116642" y="4248897"/>
            <a:ext cx="686302" cy="514756"/>
          </a:xfrm>
          <a:prstGeom prst="rect">
            <a:avLst/>
          </a:prstGeom>
          <a:noFill/>
          <a:ln w="12700">
            <a:noFill/>
            <a:miter lim="800000"/>
          </a:ln>
        </p:spPr>
        <p:txBody>
          <a:bodyPr wrap="square" lIns="182880" tIns="182880" rIns="182880" bIns="182880" rtlCol="0">
            <a:spAutoFit/>
          </a:bodyPr>
          <a:lstStyle/>
          <a:p>
            <a:pPr algn="l">
              <a:lnSpc>
                <a:spcPct val="90000"/>
              </a:lnSpc>
              <a:spcBef>
                <a:spcPts val="400"/>
              </a:spcBef>
            </a:pPr>
            <a:r>
              <a:rPr lang="en-US" sz="1050" dirty="0"/>
              <a:t>Today</a:t>
            </a:r>
          </a:p>
        </p:txBody>
      </p:sp>
      <p:sp>
        <p:nvSpPr>
          <p:cNvPr id="147" name="TextBox 146"/>
          <p:cNvSpPr txBox="1"/>
          <p:nvPr/>
        </p:nvSpPr>
        <p:spPr>
          <a:xfrm>
            <a:off x="7691903" y="4256785"/>
            <a:ext cx="1082689" cy="514756"/>
          </a:xfrm>
          <a:prstGeom prst="rect">
            <a:avLst/>
          </a:prstGeom>
          <a:noFill/>
          <a:ln w="12700">
            <a:noFill/>
            <a:miter lim="800000"/>
          </a:ln>
        </p:spPr>
        <p:txBody>
          <a:bodyPr wrap="square" lIns="182880" tIns="182880" rIns="182880" bIns="182880" rtlCol="0">
            <a:spAutoFit/>
          </a:bodyPr>
          <a:lstStyle/>
          <a:p>
            <a:pPr algn="l">
              <a:lnSpc>
                <a:spcPct val="90000"/>
              </a:lnSpc>
              <a:spcBef>
                <a:spcPts val="400"/>
              </a:spcBef>
            </a:pPr>
            <a:r>
              <a:rPr lang="en-US" sz="1050" dirty="0"/>
              <a:t>Tomorrow</a:t>
            </a:r>
          </a:p>
        </p:txBody>
      </p:sp>
      <p:sp>
        <p:nvSpPr>
          <p:cNvPr id="150" name="TextBox 149"/>
          <p:cNvSpPr txBox="1"/>
          <p:nvPr/>
        </p:nvSpPr>
        <p:spPr>
          <a:xfrm>
            <a:off x="8366070" y="4495470"/>
            <a:ext cx="3773125" cy="1789208"/>
          </a:xfrm>
          <a:prstGeom prst="rect">
            <a:avLst/>
          </a:prstGeom>
          <a:noFill/>
          <a:ln w="12700">
            <a:noFill/>
            <a:miter lim="800000"/>
          </a:ln>
        </p:spPr>
        <p:txBody>
          <a:bodyPr wrap="square" lIns="182880" tIns="182880" rIns="182880" bIns="182880" rtlCol="0">
            <a:spAutoFit/>
          </a:bodyPr>
          <a:lstStyle/>
          <a:p>
            <a:pPr algn="l">
              <a:lnSpc>
                <a:spcPct val="90000"/>
              </a:lnSpc>
              <a:spcBef>
                <a:spcPts val="400"/>
              </a:spcBef>
            </a:pPr>
            <a:r>
              <a:rPr lang="en-US" sz="1050" dirty="0"/>
              <a:t>This complements Bridge 11 when:</a:t>
            </a:r>
          </a:p>
          <a:p>
            <a:pPr marL="171450" indent="-171450" algn="l">
              <a:lnSpc>
                <a:spcPct val="90000"/>
              </a:lnSpc>
              <a:spcBef>
                <a:spcPts val="400"/>
              </a:spcBef>
              <a:buFont typeface="Arial" panose="020B0604020202020204" pitchFamily="34" charset="0"/>
              <a:buChar char="•"/>
            </a:pPr>
            <a:r>
              <a:rPr lang="en-US" sz="1050" dirty="0"/>
              <a:t>the DUNS does not exist in MDCP</a:t>
            </a:r>
          </a:p>
          <a:p>
            <a:pPr marL="171450" indent="-171450" algn="l">
              <a:lnSpc>
                <a:spcPct val="90000"/>
              </a:lnSpc>
              <a:spcBef>
                <a:spcPts val="400"/>
              </a:spcBef>
              <a:buFont typeface="Arial" panose="020B0604020202020204" pitchFamily="34" charset="0"/>
              <a:buChar char="•"/>
            </a:pPr>
            <a:r>
              <a:rPr lang="en-US" sz="1050" dirty="0"/>
              <a:t>if Bridge 11 alignments take additional time</a:t>
            </a:r>
          </a:p>
          <a:p>
            <a:pPr marL="171450" indent="-171450" algn="l">
              <a:lnSpc>
                <a:spcPct val="90000"/>
              </a:lnSpc>
              <a:spcBef>
                <a:spcPts val="400"/>
              </a:spcBef>
              <a:buFont typeface="Arial" panose="020B0604020202020204" pitchFamily="34" charset="0"/>
              <a:buChar char="•"/>
            </a:pPr>
            <a:r>
              <a:rPr lang="en-US" sz="1050" dirty="0"/>
              <a:t>If Bridge 11 aligns to a different OPSI </a:t>
            </a:r>
          </a:p>
          <a:p>
            <a:pPr algn="l">
              <a:lnSpc>
                <a:spcPct val="90000"/>
              </a:lnSpc>
              <a:spcBef>
                <a:spcPts val="400"/>
              </a:spcBef>
            </a:pPr>
            <a:r>
              <a:rPr lang="en-US" sz="1050" dirty="0"/>
              <a:t>This also replaces the manual Party association process executed today in order to expedite the associations in EMDM. </a:t>
            </a:r>
          </a:p>
          <a:p>
            <a:pPr algn="l">
              <a:lnSpc>
                <a:spcPct val="90000"/>
              </a:lnSpc>
              <a:spcBef>
                <a:spcPts val="400"/>
              </a:spcBef>
            </a:pPr>
            <a:r>
              <a:rPr lang="en-US" sz="1050" dirty="0"/>
              <a:t>Ensures that the OPSI on the transaction is aligned in EMDM prior to Opportunity load in NGQ</a:t>
            </a:r>
          </a:p>
        </p:txBody>
      </p:sp>
    </p:spTree>
    <p:extLst>
      <p:ext uri="{BB962C8B-B14F-4D97-AF65-F5344CB8AC3E}">
        <p14:creationId xmlns:p14="http://schemas.microsoft.com/office/powerpoint/2010/main" val="3696526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D6F24-74CE-47A7-952B-C23F33137B31}"/>
              </a:ext>
            </a:extLst>
          </p:cNvPr>
          <p:cNvSpPr>
            <a:spLocks noGrp="1"/>
          </p:cNvSpPr>
          <p:nvPr>
            <p:ph type="title"/>
          </p:nvPr>
        </p:nvSpPr>
        <p:spPr/>
        <p:txBody>
          <a:bodyPr/>
          <a:lstStyle/>
          <a:p>
            <a:r>
              <a:rPr lang="en-US" dirty="0" err="1">
                <a:latin typeface="MetricHPE Black"/>
              </a:rPr>
              <a:t>Spt</a:t>
            </a:r>
            <a:r>
              <a:rPr lang="en-US" dirty="0">
                <a:latin typeface="MetricHPE Black"/>
              </a:rPr>
              <a:t> current flow</a:t>
            </a:r>
          </a:p>
        </p:txBody>
      </p:sp>
      <p:sp>
        <p:nvSpPr>
          <p:cNvPr id="3" name="Text Placeholder 2">
            <a:extLst>
              <a:ext uri="{FF2B5EF4-FFF2-40B4-BE49-F238E27FC236}">
                <a16:creationId xmlns:a16="http://schemas.microsoft.com/office/drawing/2014/main" id="{51521F87-ED51-45C6-B00B-3C95076A1822}"/>
              </a:ext>
            </a:extLst>
          </p:cNvPr>
          <p:cNvSpPr>
            <a:spLocks noGrp="1"/>
          </p:cNvSpPr>
          <p:nvPr>
            <p:ph type="body" sz="quarter" idx="17"/>
          </p:nvPr>
        </p:nvSpPr>
        <p:spPr>
          <a:xfrm>
            <a:off x="388938" y="939770"/>
            <a:ext cx="11422062" cy="5156231"/>
          </a:xfrm>
        </p:spPr>
        <p:txBody>
          <a:bodyPr vert="horz" lIns="0" tIns="0" rIns="0" bIns="0" rtlCol="0" anchor="t">
            <a:normAutofit lnSpcReduction="10000"/>
          </a:bodyPr>
          <a:lstStyle/>
          <a:p>
            <a:r>
              <a:rPr lang="en-GB" sz="1600" dirty="0">
                <a:solidFill>
                  <a:srgbClr val="1F497D"/>
                </a:solidFill>
                <a:latin typeface="MetricHPE Light"/>
              </a:rPr>
              <a:t>Current process on GSD Account Request Cases</a:t>
            </a:r>
            <a:endParaRPr lang="en-US" sz="1600" dirty="0">
              <a:latin typeface="MetricHPE Light"/>
            </a:endParaRPr>
          </a:p>
          <a:p>
            <a:endParaRPr lang="en-GB" sz="1600" dirty="0"/>
          </a:p>
          <a:p>
            <a:pPr marL="342900" indent="-342900">
              <a:buAutoNum type="arabicPeriod"/>
            </a:pPr>
            <a:r>
              <a:rPr lang="en-GB" sz="1600" dirty="0">
                <a:solidFill>
                  <a:srgbClr val="1F497D"/>
                </a:solidFill>
                <a:latin typeface="MetricHPE Light"/>
              </a:rPr>
              <a:t>Account Request case is assigned to MDM Ops – </a:t>
            </a:r>
            <a:r>
              <a:rPr lang="en-GB" sz="1600" b="1" dirty="0">
                <a:solidFill>
                  <a:srgbClr val="1F497D"/>
                </a:solidFill>
                <a:latin typeface="MetricHPE Light"/>
              </a:rPr>
              <a:t>SFDC</a:t>
            </a:r>
            <a:r>
              <a:rPr lang="en-GB" sz="1600" dirty="0">
                <a:solidFill>
                  <a:srgbClr val="1F497D"/>
                </a:solidFill>
                <a:latin typeface="MetricHPE Light"/>
              </a:rPr>
              <a:t> </a:t>
            </a:r>
            <a:endParaRPr lang="en-US" sz="1600" dirty="0">
              <a:latin typeface="MetricHPE Light"/>
            </a:endParaRPr>
          </a:p>
          <a:p>
            <a:pPr marL="342900" indent="-342900">
              <a:buAutoNum type="arabicPeriod"/>
            </a:pPr>
            <a:r>
              <a:rPr lang="en-GB" sz="1600" dirty="0">
                <a:solidFill>
                  <a:srgbClr val="1F497D"/>
                </a:solidFill>
                <a:latin typeface="MetricHPE Light"/>
              </a:rPr>
              <a:t>MDM Ops only subscribes the MDCP OPSI (Opportunity Management &amp; Service Delivery)- they can only subscribe 1 OPSI per Org.  - </a:t>
            </a:r>
            <a:r>
              <a:rPr lang="en-GB" sz="1600" b="1" dirty="0">
                <a:solidFill>
                  <a:srgbClr val="1F497D"/>
                </a:solidFill>
                <a:latin typeface="MetricHPE Light"/>
              </a:rPr>
              <a:t>MDCP</a:t>
            </a:r>
            <a:r>
              <a:rPr lang="en-GB" sz="1600" dirty="0">
                <a:solidFill>
                  <a:srgbClr val="1F497D"/>
                </a:solidFill>
                <a:latin typeface="MetricHPE Light"/>
              </a:rPr>
              <a:t> </a:t>
            </a:r>
            <a:endParaRPr lang="en-US" sz="1600" dirty="0">
              <a:latin typeface="MetricHPE Light"/>
            </a:endParaRPr>
          </a:p>
          <a:p>
            <a:pPr marL="342900" indent="-342900">
              <a:buAutoNum type="arabicPeriod"/>
            </a:pPr>
            <a:r>
              <a:rPr lang="en-GB" sz="1600" dirty="0">
                <a:solidFill>
                  <a:srgbClr val="1F497D"/>
                </a:solidFill>
                <a:latin typeface="MetricHPE Light"/>
              </a:rPr>
              <a:t>The MDCP Subscription triggers a party creation &amp; party association – </a:t>
            </a:r>
            <a:r>
              <a:rPr lang="en-GB" sz="1600" b="1" dirty="0">
                <a:solidFill>
                  <a:srgbClr val="1F497D"/>
                </a:solidFill>
                <a:latin typeface="MetricHPE Light"/>
              </a:rPr>
              <a:t>MDCP - EMDM</a:t>
            </a:r>
            <a:endParaRPr lang="en-US" sz="1600" b="1" dirty="0">
              <a:latin typeface="MetricHPE Light"/>
            </a:endParaRPr>
          </a:p>
          <a:p>
            <a:pPr marL="342900" indent="-342900">
              <a:buAutoNum type="arabicPeriod"/>
            </a:pPr>
            <a:r>
              <a:rPr lang="en-GB" sz="1600" dirty="0">
                <a:solidFill>
                  <a:srgbClr val="1F497D"/>
                </a:solidFill>
                <a:latin typeface="MetricHPE Light"/>
              </a:rPr>
              <a:t>GSD has a program which queries OPSIs created in SFDC with no Party &amp; refers to Party association table for the EMDM Party ID &amp; inserts the Party ID on the customer record in SFDC – </a:t>
            </a:r>
            <a:r>
              <a:rPr lang="en-GB" sz="1600" b="1" dirty="0">
                <a:solidFill>
                  <a:srgbClr val="1F497D"/>
                </a:solidFill>
                <a:latin typeface="MetricHPE Light"/>
              </a:rPr>
              <a:t>SFDC - EMDM</a:t>
            </a:r>
            <a:endParaRPr lang="en-US" sz="1600" b="1" dirty="0">
              <a:latin typeface="MetricHPE Light"/>
            </a:endParaRPr>
          </a:p>
          <a:p>
            <a:endParaRPr lang="en-GB" sz="1600" dirty="0"/>
          </a:p>
          <a:p>
            <a:r>
              <a:rPr lang="en-GB" sz="1600" dirty="0">
                <a:solidFill>
                  <a:srgbClr val="1F497D"/>
                </a:solidFill>
                <a:latin typeface="MetricHPE Light"/>
              </a:rPr>
              <a:t>If step 3 no longer occurs above, the following would be the revised process for GSD UVA cases:</a:t>
            </a:r>
            <a:endParaRPr lang="en-US" sz="1600" dirty="0">
              <a:latin typeface="MetricHPE Light"/>
            </a:endParaRPr>
          </a:p>
          <a:p>
            <a:pPr marL="342900" indent="-342900">
              <a:buAutoNum type="arabicPeriod"/>
            </a:pPr>
            <a:r>
              <a:rPr lang="en-GB" sz="1600" dirty="0">
                <a:solidFill>
                  <a:srgbClr val="1F497D"/>
                </a:solidFill>
                <a:latin typeface="MetricHPE Light"/>
              </a:rPr>
              <a:t>Account request case is assigned to MDM Ops – </a:t>
            </a:r>
            <a:r>
              <a:rPr lang="en-GB" sz="1600" b="1" dirty="0">
                <a:solidFill>
                  <a:srgbClr val="1F497D"/>
                </a:solidFill>
                <a:latin typeface="MetricHPE Light"/>
              </a:rPr>
              <a:t>SFDC</a:t>
            </a:r>
            <a:r>
              <a:rPr lang="en-GB" sz="1600" dirty="0">
                <a:solidFill>
                  <a:srgbClr val="1F497D"/>
                </a:solidFill>
                <a:latin typeface="MetricHPE Light"/>
              </a:rPr>
              <a:t> </a:t>
            </a:r>
            <a:endParaRPr lang="en-US" sz="1600" dirty="0">
              <a:latin typeface="MetricHPE Light"/>
            </a:endParaRPr>
          </a:p>
          <a:p>
            <a:pPr marL="342900" indent="-342900">
              <a:buAutoNum type="arabicPeriod"/>
            </a:pPr>
            <a:r>
              <a:rPr lang="en-GB" sz="1600" dirty="0">
                <a:solidFill>
                  <a:srgbClr val="1F497D"/>
                </a:solidFill>
                <a:latin typeface="MetricHPE Light"/>
              </a:rPr>
              <a:t>MDM ops subscribes the  EMDM the party if found -  </a:t>
            </a:r>
            <a:r>
              <a:rPr lang="en-GB" sz="1600" b="1" dirty="0">
                <a:solidFill>
                  <a:srgbClr val="1F497D"/>
                </a:solidFill>
                <a:latin typeface="MetricHPE Light"/>
              </a:rPr>
              <a:t>EMDM (Need to confirm)</a:t>
            </a:r>
            <a:endParaRPr lang="en-US" sz="1600" b="1" dirty="0">
              <a:latin typeface="MetricHPE Light"/>
            </a:endParaRPr>
          </a:p>
          <a:p>
            <a:pPr marL="342900" indent="-342900">
              <a:buAutoNum type="arabicPeriod"/>
            </a:pPr>
            <a:r>
              <a:rPr lang="en-GB" sz="1600" dirty="0">
                <a:solidFill>
                  <a:srgbClr val="1F497D"/>
                </a:solidFill>
                <a:latin typeface="MetricHPE Light"/>
              </a:rPr>
              <a:t>An MDCP lookup case is assigned &amp; MDM Ops subscribes the MDCP OPSI ID &amp; manually adds to the customer record in SFDC (this is where the volume will increase) – </a:t>
            </a:r>
            <a:r>
              <a:rPr lang="en-GB" sz="1600" b="1" dirty="0">
                <a:solidFill>
                  <a:srgbClr val="1F497D"/>
                </a:solidFill>
                <a:latin typeface="MetricHPE Light"/>
              </a:rPr>
              <a:t>MDCP - SFDC</a:t>
            </a:r>
            <a:endParaRPr lang="en-US" sz="1600" b="1" dirty="0">
              <a:latin typeface="MetricHPE Light"/>
            </a:endParaRPr>
          </a:p>
          <a:p>
            <a:endParaRPr lang="en-GB" sz="1600" dirty="0"/>
          </a:p>
          <a:p>
            <a:r>
              <a:rPr lang="en-GB" sz="1600" dirty="0">
                <a:solidFill>
                  <a:srgbClr val="1F497D"/>
                </a:solidFill>
                <a:latin typeface="MetricHPE Light"/>
              </a:rPr>
              <a:t>In September</a:t>
            </a:r>
            <a:endParaRPr lang="en-US" sz="1600" dirty="0">
              <a:latin typeface="MetricHPE Light"/>
            </a:endParaRPr>
          </a:p>
          <a:p>
            <a:pPr marL="342900" indent="-342900">
              <a:buAutoNum type="arabicPeriod"/>
            </a:pPr>
            <a:r>
              <a:rPr lang="en-GB" sz="1600" dirty="0">
                <a:solidFill>
                  <a:srgbClr val="1F497D"/>
                </a:solidFill>
                <a:latin typeface="MetricHPE Light"/>
              </a:rPr>
              <a:t>GSD will be able to self-subscribe customers using EMDM services  but we will have some rules in place to subscribe the Identified Headquarter level instead of subscribing branch levels when not public sector accounts. (this is key to keeping the volume of accounts down for MDM Ops) – </a:t>
            </a:r>
            <a:r>
              <a:rPr lang="en-GB" sz="1600" b="1" dirty="0">
                <a:solidFill>
                  <a:srgbClr val="1F497D"/>
                </a:solidFill>
                <a:latin typeface="MetricHPE Light"/>
              </a:rPr>
              <a:t>Will be same as SPT (Self subscribing to EMDM &amp; D&amp;B)</a:t>
            </a:r>
            <a:endParaRPr lang="en-US" sz="1600" b="1" dirty="0">
              <a:latin typeface="MetricHPE Light"/>
            </a:endParaRPr>
          </a:p>
          <a:p>
            <a:pPr marL="342900" indent="-342900">
              <a:buAutoNum type="arabicPeriod"/>
            </a:pPr>
            <a:r>
              <a:rPr lang="en-GB" sz="1600" dirty="0">
                <a:solidFill>
                  <a:srgbClr val="1F497D"/>
                </a:solidFill>
                <a:latin typeface="MetricHPE Light"/>
              </a:rPr>
              <a:t>An MDCP lookup case is assigned &amp; MDM Ops subscribe the MDCP OPSI &amp; manually adds to the customer record in SFDC. - </a:t>
            </a:r>
            <a:r>
              <a:rPr lang="en-GB" sz="1600" b="1" dirty="0">
                <a:solidFill>
                  <a:srgbClr val="1F497D"/>
                </a:solidFill>
                <a:latin typeface="MetricHPE Light"/>
              </a:rPr>
              <a:t>Manual  Sync 18</a:t>
            </a:r>
            <a:endParaRPr lang="en-US" sz="1600" b="1" dirty="0">
              <a:latin typeface="MetricHPE Light"/>
            </a:endParaRPr>
          </a:p>
          <a:p>
            <a:endParaRPr lang="en-US" sz="1600" dirty="0"/>
          </a:p>
        </p:txBody>
      </p:sp>
      <p:sp>
        <p:nvSpPr>
          <p:cNvPr id="4" name="Footer Placeholder 3">
            <a:extLst>
              <a:ext uri="{FF2B5EF4-FFF2-40B4-BE49-F238E27FC236}">
                <a16:creationId xmlns:a16="http://schemas.microsoft.com/office/drawing/2014/main" id="{56B8EE2B-A80C-4F13-ABEF-D757CD2E16CC}"/>
              </a:ext>
            </a:extLst>
          </p:cNvPr>
          <p:cNvSpPr>
            <a:spLocks noGrp="1"/>
          </p:cNvSpPr>
          <p:nvPr>
            <p:ph type="ftr" sz="quarter" idx="18"/>
          </p:nvPr>
        </p:nvSpPr>
        <p:spPr/>
        <p:txBody>
          <a:bodyPr/>
          <a:lstStyle/>
          <a:p>
            <a:r>
              <a:rPr lang="en-US" dirty="0"/>
              <a:t>Confidential</a:t>
            </a:r>
          </a:p>
        </p:txBody>
      </p:sp>
      <p:sp>
        <p:nvSpPr>
          <p:cNvPr id="5" name="Slide Number Placeholder 4">
            <a:extLst>
              <a:ext uri="{FF2B5EF4-FFF2-40B4-BE49-F238E27FC236}">
                <a16:creationId xmlns:a16="http://schemas.microsoft.com/office/drawing/2014/main" id="{09DFC454-EC06-485B-99E0-812E59A890A1}"/>
              </a:ext>
            </a:extLst>
          </p:cNvPr>
          <p:cNvSpPr>
            <a:spLocks noGrp="1"/>
          </p:cNvSpPr>
          <p:nvPr>
            <p:ph type="sldNum" sz="quarter" idx="19"/>
          </p:nvPr>
        </p:nvSpPr>
        <p:spPr/>
        <p:txBody>
          <a:bodyPr/>
          <a:lstStyle/>
          <a:p>
            <a:pPr defTabSz="1088421">
              <a:buFontTx/>
              <a:buBlip>
                <a:blip r:embed="rId2"/>
              </a:buBlip>
            </a:pPr>
            <a:fld id="{104FC826-72BB-4AF1-BA01-A94F7396A7DC}" type="slidenum">
              <a:rPr lang="en-US" smtClean="0"/>
              <a:pPr defTabSz="1088421">
                <a:buFontTx/>
                <a:buBlip>
                  <a:blip r:embed="rId2"/>
                </a:buBlip>
              </a:pPr>
              <a:t>16</a:t>
            </a:fld>
            <a:endParaRPr lang="en-US" dirty="0"/>
          </a:p>
        </p:txBody>
      </p:sp>
    </p:spTree>
    <p:extLst>
      <p:ext uri="{BB962C8B-B14F-4D97-AF65-F5344CB8AC3E}">
        <p14:creationId xmlns:p14="http://schemas.microsoft.com/office/powerpoint/2010/main" val="2320751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63D96-5332-4057-A151-B3A8F2D766B0}"/>
              </a:ext>
            </a:extLst>
          </p:cNvPr>
          <p:cNvSpPr>
            <a:spLocks noGrp="1"/>
          </p:cNvSpPr>
          <p:nvPr>
            <p:ph type="title"/>
          </p:nvPr>
        </p:nvSpPr>
        <p:spPr/>
        <p:txBody>
          <a:bodyPr/>
          <a:lstStyle/>
          <a:p>
            <a:r>
              <a:rPr lang="en-US" dirty="0"/>
              <a:t>HPE ACCOUNT TEAM AND RELATION WITH SALES TERITORY IDS</a:t>
            </a:r>
          </a:p>
        </p:txBody>
      </p:sp>
      <p:sp>
        <p:nvSpPr>
          <p:cNvPr id="3" name="Text Placeholder 2">
            <a:extLst>
              <a:ext uri="{FF2B5EF4-FFF2-40B4-BE49-F238E27FC236}">
                <a16:creationId xmlns:a16="http://schemas.microsoft.com/office/drawing/2014/main" id="{1C7B613C-5D1F-4AED-8961-597FFD127262}"/>
              </a:ext>
            </a:extLst>
          </p:cNvPr>
          <p:cNvSpPr>
            <a:spLocks noGrp="1"/>
          </p:cNvSpPr>
          <p:nvPr>
            <p:ph type="body" sz="quarter" idx="17"/>
          </p:nvPr>
        </p:nvSpPr>
        <p:spPr>
          <a:xfrm>
            <a:off x="227012" y="1094411"/>
            <a:ext cx="11488737" cy="4211014"/>
          </a:xfrm>
        </p:spPr>
        <p:txBody>
          <a:bodyPr>
            <a:normAutofit/>
          </a:bodyPr>
          <a:lstStyle/>
          <a:p>
            <a:r>
              <a:rPr lang="en-US" sz="1400" dirty="0"/>
              <a:t>Here is a little write up on the HPE Account Team and its relation to Sales Territory IDs. In Release 1.7, we have changed our trigger logic and UI to use the Country and Global Entity IDs  i.e. remove our dependency with Sales Territory:</a:t>
            </a:r>
          </a:p>
          <a:p>
            <a:pPr marL="0" indent="0">
              <a:buNone/>
            </a:pPr>
            <a:endParaRPr lang="en-US" sz="1400" dirty="0"/>
          </a:p>
          <a:p>
            <a:r>
              <a:rPr lang="en-US" sz="1400" dirty="0"/>
              <a:t>HPE assigns an </a:t>
            </a:r>
            <a:r>
              <a:rPr lang="en-US" sz="1400" i="1" dirty="0"/>
              <a:t>HPE Account Team</a:t>
            </a:r>
            <a:r>
              <a:rPr lang="en-US" sz="1400" dirty="0"/>
              <a:t> i.e. Account Managers, Account Domain Managers, to Top Accounts.   </a:t>
            </a:r>
          </a:p>
          <a:p>
            <a:pPr lvl="0"/>
            <a:r>
              <a:rPr lang="en-US" sz="1400" dirty="0"/>
              <a:t>A SFDC custom object called "HPE Account Team" creates a join between Account and HPE Account Managers (SFDC licensed user)</a:t>
            </a:r>
          </a:p>
          <a:p>
            <a:pPr lvl="0"/>
            <a:r>
              <a:rPr lang="en-US" sz="1400" dirty="0"/>
              <a:t>When an HPE Account Manager is added to an account, SFDC trigger logic "cascades" the manager to all the SFDC Accounts that share the same Sales Territory. User can limit the "cascade" to a single Account, the Country or Global territories.</a:t>
            </a:r>
          </a:p>
          <a:p>
            <a:pPr lvl="0"/>
            <a:r>
              <a:rPr lang="en-US" sz="1400" dirty="0"/>
              <a:t>When a new Account is subscribed in SFDC, triggers check if the Account is managed i.e. its Sales Territory ID appears on the "HPE Account Team" table. If Account is managed, the trigger automatically adds the corresponding HPE Account Team members to the new Account.</a:t>
            </a:r>
          </a:p>
          <a:p>
            <a:r>
              <a:rPr lang="en-US" sz="1400" dirty="0"/>
              <a:t> </a:t>
            </a:r>
          </a:p>
          <a:p>
            <a:r>
              <a:rPr lang="en-US" sz="1400" dirty="0"/>
              <a:t>GSD has functionality to send notifications (email/chat) to HPE Account Team members. A notification can be send if a Support Case has been "elevated" i.e. problem is not resolved by call centers and requires product division assistance.  This functionality allows HPE Account Team members to be "on top" of any service delivery bottlenecks as they directly interface with customers.</a:t>
            </a:r>
          </a:p>
          <a:p>
            <a:endParaRPr lang="en-US" sz="1400" dirty="0"/>
          </a:p>
        </p:txBody>
      </p:sp>
      <p:sp>
        <p:nvSpPr>
          <p:cNvPr id="4" name="Footer Placeholder 3">
            <a:extLst>
              <a:ext uri="{FF2B5EF4-FFF2-40B4-BE49-F238E27FC236}">
                <a16:creationId xmlns:a16="http://schemas.microsoft.com/office/drawing/2014/main" id="{4D0E4BF1-A1FF-44CE-B740-7A4F6407E1F1}"/>
              </a:ext>
            </a:extLst>
          </p:cNvPr>
          <p:cNvSpPr>
            <a:spLocks noGrp="1"/>
          </p:cNvSpPr>
          <p:nvPr>
            <p:ph type="ftr" sz="quarter" idx="18"/>
          </p:nvPr>
        </p:nvSpPr>
        <p:spPr/>
        <p:txBody>
          <a:bodyPr/>
          <a:lstStyle/>
          <a:p>
            <a:r>
              <a:rPr lang="en-US"/>
              <a:t>Confidential</a:t>
            </a:r>
            <a:endParaRPr lang="en-US" dirty="0"/>
          </a:p>
        </p:txBody>
      </p:sp>
      <p:sp>
        <p:nvSpPr>
          <p:cNvPr id="5" name="Slide Number Placeholder 4">
            <a:extLst>
              <a:ext uri="{FF2B5EF4-FFF2-40B4-BE49-F238E27FC236}">
                <a16:creationId xmlns:a16="http://schemas.microsoft.com/office/drawing/2014/main" id="{1AC6F401-0C5A-4FC4-81A8-88366E05D816}"/>
              </a:ext>
            </a:extLst>
          </p:cNvPr>
          <p:cNvSpPr>
            <a:spLocks noGrp="1"/>
          </p:cNvSpPr>
          <p:nvPr>
            <p:ph type="sldNum" sz="quarter" idx="19"/>
          </p:nvPr>
        </p:nvSpPr>
        <p:spPr/>
        <p:txBody>
          <a:bodyPr/>
          <a:lstStyle/>
          <a:p>
            <a:pPr defTabSz="1088421">
              <a:buFontTx/>
              <a:buBlip>
                <a:blip r:embed="rId2"/>
              </a:buBlip>
            </a:pPr>
            <a:fld id="{104FC826-72BB-4AF1-BA01-A94F7396A7DC}" type="slidenum">
              <a:rPr lang="en-US" smtClean="0"/>
              <a:pPr defTabSz="1088421">
                <a:buFontTx/>
                <a:buBlip>
                  <a:blip r:embed="rId2"/>
                </a:buBlip>
              </a:pPr>
              <a:t>17</a:t>
            </a:fld>
            <a:endParaRPr lang="en-US" dirty="0"/>
          </a:p>
        </p:txBody>
      </p:sp>
    </p:spTree>
    <p:extLst>
      <p:ext uri="{BB962C8B-B14F-4D97-AF65-F5344CB8AC3E}">
        <p14:creationId xmlns:p14="http://schemas.microsoft.com/office/powerpoint/2010/main" val="2023284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etricHPE Black"/>
              </a:rPr>
              <a:t>Zyme PROPOSED ARCHITECTURE </a:t>
            </a:r>
            <a:endParaRPr lang="en-US" dirty="0"/>
          </a:p>
        </p:txBody>
      </p:sp>
      <p:sp>
        <p:nvSpPr>
          <p:cNvPr id="4" name="Footer Placeholder 3"/>
          <p:cNvSpPr>
            <a:spLocks noGrp="1"/>
          </p:cNvSpPr>
          <p:nvPr>
            <p:ph type="ftr" sz="quarter" idx="18"/>
          </p:nvPr>
        </p:nvSpPr>
        <p:spPr/>
        <p:txBody>
          <a:bodyPr/>
          <a:lstStyle/>
          <a:p>
            <a:r>
              <a:rPr lang="en-US"/>
              <a:t>Confidential</a:t>
            </a:r>
            <a:endParaRPr lang="en-US" dirty="0"/>
          </a:p>
        </p:txBody>
      </p:sp>
      <p:sp>
        <p:nvSpPr>
          <p:cNvPr id="5" name="Slide Number Placeholder 4"/>
          <p:cNvSpPr>
            <a:spLocks noGrp="1"/>
          </p:cNvSpPr>
          <p:nvPr>
            <p:ph type="sldNum" sz="quarter" idx="19"/>
          </p:nvPr>
        </p:nvSpPr>
        <p:spPr/>
        <p:txBody>
          <a:bodyPr/>
          <a:lstStyle/>
          <a:p>
            <a:pPr defTabSz="1088421">
              <a:buFontTx/>
              <a:buBlip>
                <a:blip r:embed="rId3"/>
              </a:buBlip>
            </a:pPr>
            <a:fld id="{104FC826-72BB-4AF1-BA01-A94F7396A7DC}" type="slidenum">
              <a:rPr lang="en-US" smtClean="0"/>
              <a:pPr defTabSz="1088421">
                <a:buFontTx/>
                <a:buBlip>
                  <a:blip r:embed="rId3"/>
                </a:buBlip>
              </a:pPr>
              <a:t>18</a:t>
            </a:fld>
            <a:endParaRPr lang="en-US" dirty="0"/>
          </a:p>
        </p:txBody>
      </p:sp>
      <p:sp>
        <p:nvSpPr>
          <p:cNvPr id="6" name="Rectangle 5"/>
          <p:cNvSpPr/>
          <p:nvPr/>
        </p:nvSpPr>
        <p:spPr bwMode="ltGray">
          <a:xfrm>
            <a:off x="3547431" y="3164154"/>
            <a:ext cx="914400" cy="914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ZYME</a:t>
            </a:r>
          </a:p>
        </p:txBody>
      </p:sp>
      <p:sp>
        <p:nvSpPr>
          <p:cNvPr id="7" name="Rectangle 6"/>
          <p:cNvSpPr/>
          <p:nvPr/>
        </p:nvSpPr>
        <p:spPr bwMode="ltGray">
          <a:xfrm>
            <a:off x="3452181" y="1082514"/>
            <a:ext cx="1104899" cy="914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MDCP</a:t>
            </a:r>
          </a:p>
          <a:p>
            <a:pPr algn="ctr"/>
            <a:r>
              <a:rPr lang="en-US" dirty="0">
                <a:solidFill>
                  <a:schemeClr val="tx1"/>
                </a:solidFill>
              </a:rPr>
              <a:t>(MDAS)</a:t>
            </a:r>
          </a:p>
        </p:txBody>
      </p:sp>
      <p:sp>
        <p:nvSpPr>
          <p:cNvPr id="8" name="Rectangle 7"/>
          <p:cNvSpPr/>
          <p:nvPr/>
        </p:nvSpPr>
        <p:spPr bwMode="ltGray">
          <a:xfrm>
            <a:off x="554949" y="3237599"/>
            <a:ext cx="1185716" cy="76750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Channel Data</a:t>
            </a:r>
          </a:p>
        </p:txBody>
      </p:sp>
      <p:cxnSp>
        <p:nvCxnSpPr>
          <p:cNvPr id="10" name="Elbow Connector 9"/>
          <p:cNvCxnSpPr>
            <a:stCxn id="8" idx="3"/>
            <a:endCxn id="6" idx="1"/>
          </p:cNvCxnSpPr>
          <p:nvPr/>
        </p:nvCxnSpPr>
        <p:spPr>
          <a:xfrm>
            <a:off x="1740665" y="3621354"/>
            <a:ext cx="1806766" cy="0"/>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894901" y="3925843"/>
            <a:ext cx="1856342" cy="1219821"/>
          </a:xfrm>
          <a:prstGeom prst="rect">
            <a:avLst/>
          </a:prstGeom>
          <a:noFill/>
          <a:ln w="57150">
            <a:noFill/>
            <a:miter lim="800000"/>
          </a:ln>
        </p:spPr>
        <p:txBody>
          <a:bodyPr wrap="none" lIns="182880" tIns="182880" rIns="182880" bIns="182880" rtlCol="0">
            <a:spAutoFit/>
          </a:bodyPr>
          <a:lstStyle/>
          <a:p>
            <a:pPr algn="l">
              <a:lnSpc>
                <a:spcPct val="90000"/>
              </a:lnSpc>
              <a:spcBef>
                <a:spcPts val="400"/>
              </a:spcBef>
            </a:pPr>
            <a:r>
              <a:rPr lang="en-US" dirty="0"/>
              <a:t>Name + </a:t>
            </a:r>
          </a:p>
          <a:p>
            <a:pPr algn="l">
              <a:lnSpc>
                <a:spcPct val="90000"/>
              </a:lnSpc>
              <a:spcBef>
                <a:spcPts val="400"/>
              </a:spcBef>
            </a:pPr>
            <a:r>
              <a:rPr lang="en-US" dirty="0" err="1"/>
              <a:t>Shipto</a:t>
            </a:r>
            <a:r>
              <a:rPr lang="en-US" dirty="0"/>
              <a:t> Address</a:t>
            </a:r>
          </a:p>
          <a:p>
            <a:pPr algn="l">
              <a:lnSpc>
                <a:spcPct val="90000"/>
              </a:lnSpc>
              <a:spcBef>
                <a:spcPts val="400"/>
              </a:spcBef>
            </a:pPr>
            <a:r>
              <a:rPr lang="en-US" dirty="0"/>
              <a:t>Sold to Customer</a:t>
            </a:r>
          </a:p>
        </p:txBody>
      </p:sp>
      <p:cxnSp>
        <p:nvCxnSpPr>
          <p:cNvPr id="15" name="Straight Arrow Connector 14"/>
          <p:cNvCxnSpPr>
            <a:stCxn id="6" idx="0"/>
            <a:endCxn id="7" idx="2"/>
          </p:cNvCxnSpPr>
          <p:nvPr/>
        </p:nvCxnSpPr>
        <p:spPr>
          <a:xfrm flipV="1">
            <a:off x="4004631" y="1996914"/>
            <a:ext cx="0" cy="1167240"/>
          </a:xfrm>
          <a:prstGeom prst="straightConnector1">
            <a:avLst/>
          </a:prstGeom>
          <a:ln w="57150">
            <a:solidFill>
              <a:srgbClr val="32DAC8"/>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330175" y="2210432"/>
            <a:ext cx="1217256" cy="618631"/>
          </a:xfrm>
          <a:prstGeom prst="rect">
            <a:avLst/>
          </a:prstGeom>
          <a:noFill/>
          <a:ln w="57150">
            <a:noFill/>
            <a:miter lim="800000"/>
          </a:ln>
        </p:spPr>
        <p:txBody>
          <a:bodyPr wrap="none" lIns="182880" tIns="182880" rIns="182880" bIns="182880" rtlCol="0">
            <a:spAutoFit/>
          </a:bodyPr>
          <a:lstStyle/>
          <a:p>
            <a:pPr algn="l">
              <a:lnSpc>
                <a:spcPct val="90000"/>
              </a:lnSpc>
              <a:spcBef>
                <a:spcPts val="400"/>
              </a:spcBef>
            </a:pPr>
            <a:r>
              <a:rPr lang="en-US" dirty="0"/>
              <a:t>Batch API</a:t>
            </a:r>
          </a:p>
        </p:txBody>
      </p:sp>
      <p:sp>
        <p:nvSpPr>
          <p:cNvPr id="18" name="TextBox 17"/>
          <p:cNvSpPr txBox="1"/>
          <p:nvPr/>
        </p:nvSpPr>
        <p:spPr>
          <a:xfrm>
            <a:off x="4004631" y="2167755"/>
            <a:ext cx="4067973" cy="618631"/>
          </a:xfrm>
          <a:prstGeom prst="rect">
            <a:avLst/>
          </a:prstGeom>
          <a:noFill/>
          <a:ln w="57150">
            <a:noFill/>
            <a:miter lim="800000"/>
          </a:ln>
        </p:spPr>
        <p:txBody>
          <a:bodyPr wrap="none" lIns="182880" tIns="182880" rIns="182880" bIns="182880" rtlCol="0">
            <a:spAutoFit/>
          </a:bodyPr>
          <a:lstStyle/>
          <a:p>
            <a:pPr algn="l">
              <a:lnSpc>
                <a:spcPct val="90000"/>
              </a:lnSpc>
              <a:spcBef>
                <a:spcPts val="400"/>
              </a:spcBef>
            </a:pPr>
            <a:r>
              <a:rPr lang="en-US" dirty="0"/>
              <a:t>Returns OPSI ID or creates ticket for MDCP</a:t>
            </a:r>
          </a:p>
        </p:txBody>
      </p:sp>
      <p:sp>
        <p:nvSpPr>
          <p:cNvPr id="19" name="Rectangle 18"/>
          <p:cNvSpPr/>
          <p:nvPr/>
        </p:nvSpPr>
        <p:spPr bwMode="ltGray">
          <a:xfrm>
            <a:off x="6290629" y="3164154"/>
            <a:ext cx="1674565" cy="914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EMDM</a:t>
            </a:r>
          </a:p>
          <a:p>
            <a:pPr algn="ctr"/>
            <a:r>
              <a:rPr lang="en-US" dirty="0">
                <a:solidFill>
                  <a:schemeClr val="tx1"/>
                </a:solidFill>
              </a:rPr>
              <a:t>(</a:t>
            </a:r>
            <a:r>
              <a:rPr lang="en-US" dirty="0" err="1">
                <a:solidFill>
                  <a:schemeClr val="tx1"/>
                </a:solidFill>
              </a:rPr>
              <a:t>Adv</a:t>
            </a:r>
            <a:r>
              <a:rPr lang="en-US" dirty="0">
                <a:solidFill>
                  <a:schemeClr val="tx1"/>
                </a:solidFill>
              </a:rPr>
              <a:t> Matching)</a:t>
            </a:r>
          </a:p>
        </p:txBody>
      </p:sp>
      <p:cxnSp>
        <p:nvCxnSpPr>
          <p:cNvPr id="21" name="Straight Arrow Connector 20"/>
          <p:cNvCxnSpPr>
            <a:stCxn id="6" idx="3"/>
            <a:endCxn id="19" idx="1"/>
          </p:cNvCxnSpPr>
          <p:nvPr/>
        </p:nvCxnSpPr>
        <p:spPr>
          <a:xfrm>
            <a:off x="4461831" y="3621354"/>
            <a:ext cx="1828798" cy="0"/>
          </a:xfrm>
          <a:prstGeom prst="straightConnector1">
            <a:avLst/>
          </a:prstGeom>
          <a:ln w="57150">
            <a:solidFill>
              <a:srgbClr val="01A98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flipH="1">
            <a:off x="4713874" y="3039478"/>
            <a:ext cx="1386474" cy="618631"/>
          </a:xfrm>
          <a:prstGeom prst="rect">
            <a:avLst/>
          </a:prstGeom>
          <a:noFill/>
          <a:ln w="57150">
            <a:noFill/>
            <a:miter lim="800000"/>
          </a:ln>
        </p:spPr>
        <p:txBody>
          <a:bodyPr wrap="square" lIns="182880" tIns="182880" rIns="182880" bIns="182880" rtlCol="0">
            <a:spAutoFit/>
          </a:bodyPr>
          <a:lstStyle/>
          <a:p>
            <a:pPr algn="l">
              <a:lnSpc>
                <a:spcPct val="90000"/>
              </a:lnSpc>
              <a:spcBef>
                <a:spcPts val="400"/>
              </a:spcBef>
            </a:pPr>
            <a:r>
              <a:rPr lang="en-US" dirty="0"/>
              <a:t>Proposed</a:t>
            </a:r>
          </a:p>
        </p:txBody>
      </p:sp>
      <p:cxnSp>
        <p:nvCxnSpPr>
          <p:cNvPr id="24" name="Elbow Connector 23"/>
          <p:cNvCxnSpPr>
            <a:stCxn id="7" idx="3"/>
            <a:endCxn id="19" idx="0"/>
          </p:cNvCxnSpPr>
          <p:nvPr/>
        </p:nvCxnSpPr>
        <p:spPr>
          <a:xfrm>
            <a:off x="4557080" y="1539714"/>
            <a:ext cx="2570832" cy="1624440"/>
          </a:xfrm>
          <a:prstGeom prst="bentConnector2">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711770" y="6067928"/>
            <a:ext cx="3174459" cy="919226"/>
          </a:xfrm>
          <a:prstGeom prst="rect">
            <a:avLst/>
          </a:prstGeom>
          <a:noFill/>
          <a:ln w="57150">
            <a:noFill/>
            <a:miter lim="800000"/>
          </a:ln>
        </p:spPr>
        <p:txBody>
          <a:bodyPr wrap="none" lIns="182880" tIns="182880" rIns="182880" bIns="182880" rtlCol="0">
            <a:spAutoFit/>
          </a:bodyPr>
          <a:lstStyle/>
          <a:p>
            <a:pPr algn="l">
              <a:lnSpc>
                <a:spcPct val="90000"/>
              </a:lnSpc>
              <a:spcBef>
                <a:spcPts val="400"/>
              </a:spcBef>
            </a:pPr>
            <a:r>
              <a:rPr lang="en-US" dirty="0" err="1"/>
              <a:t>Zyme</a:t>
            </a:r>
            <a:r>
              <a:rPr lang="en-US" dirty="0"/>
              <a:t> has a matching capability: </a:t>
            </a:r>
          </a:p>
          <a:p>
            <a:pPr algn="l">
              <a:lnSpc>
                <a:spcPct val="90000"/>
              </a:lnSpc>
              <a:spcBef>
                <a:spcPts val="400"/>
              </a:spcBef>
            </a:pPr>
            <a:endParaRPr lang="en-US" dirty="0" err="1"/>
          </a:p>
        </p:txBody>
      </p:sp>
      <p:sp>
        <p:nvSpPr>
          <p:cNvPr id="28" name="TextBox 27"/>
          <p:cNvSpPr txBox="1"/>
          <p:nvPr/>
        </p:nvSpPr>
        <p:spPr>
          <a:xfrm>
            <a:off x="8768304" y="163288"/>
            <a:ext cx="3324544" cy="919226"/>
          </a:xfrm>
          <a:prstGeom prst="rect">
            <a:avLst/>
          </a:prstGeom>
          <a:solidFill>
            <a:schemeClr val="bg1">
              <a:lumMod val="95000"/>
            </a:schemeClr>
          </a:solidFill>
          <a:ln w="57150">
            <a:noFill/>
            <a:miter lim="800000"/>
          </a:ln>
        </p:spPr>
        <p:txBody>
          <a:bodyPr wrap="square" lIns="182880" tIns="182880" rIns="182880" bIns="182880" rtlCol="0">
            <a:spAutoFit/>
          </a:bodyPr>
          <a:lstStyle/>
          <a:p>
            <a:pPr marL="285750" indent="-285750" algn="l">
              <a:lnSpc>
                <a:spcPct val="90000"/>
              </a:lnSpc>
              <a:spcBef>
                <a:spcPts val="400"/>
              </a:spcBef>
              <a:buFont typeface="Wingdings" panose="05000000000000000000" pitchFamily="2" charset="2"/>
              <a:buChar char="§"/>
            </a:pPr>
            <a:r>
              <a:rPr lang="en-US" dirty="0"/>
              <a:t>Advanced Matching </a:t>
            </a:r>
          </a:p>
          <a:p>
            <a:pPr marL="285750" indent="-285750" algn="l">
              <a:lnSpc>
                <a:spcPct val="90000"/>
              </a:lnSpc>
              <a:spcBef>
                <a:spcPts val="400"/>
              </a:spcBef>
              <a:buFont typeface="Wingdings" panose="05000000000000000000" pitchFamily="2" charset="2"/>
              <a:buChar char="§"/>
            </a:pPr>
            <a:r>
              <a:rPr lang="en-US" dirty="0"/>
              <a:t>Partner capabilities via CPP</a:t>
            </a:r>
          </a:p>
        </p:txBody>
      </p:sp>
      <p:sp>
        <p:nvSpPr>
          <p:cNvPr id="3" name="TextBox 2"/>
          <p:cNvSpPr txBox="1"/>
          <p:nvPr/>
        </p:nvSpPr>
        <p:spPr>
          <a:xfrm>
            <a:off x="8598259" y="3640903"/>
            <a:ext cx="3590434" cy="2818207"/>
          </a:xfrm>
          <a:prstGeom prst="rect">
            <a:avLst/>
          </a:prstGeom>
          <a:solidFill>
            <a:schemeClr val="bg1">
              <a:lumMod val="95000"/>
            </a:schemeClr>
          </a:solidFill>
          <a:ln w="57150">
            <a:noFill/>
            <a:miter lim="800000"/>
          </a:ln>
        </p:spPr>
        <p:txBody>
          <a:bodyPr wrap="square" lIns="182880" tIns="182880" rIns="182880" bIns="182880" rtlCol="0">
            <a:spAutoFit/>
          </a:bodyPr>
          <a:lstStyle/>
          <a:p>
            <a:pPr marL="285750" indent="-285750" algn="l">
              <a:lnSpc>
                <a:spcPct val="90000"/>
              </a:lnSpc>
              <a:spcBef>
                <a:spcPts val="400"/>
              </a:spcBef>
              <a:buFont typeface="Wingdings" panose="05000000000000000000" pitchFamily="2" charset="2"/>
              <a:buChar char="§"/>
            </a:pPr>
            <a:r>
              <a:rPr lang="en-US" dirty="0"/>
              <a:t>Current </a:t>
            </a:r>
          </a:p>
          <a:p>
            <a:pPr marL="742950" lvl="1" indent="-285750">
              <a:lnSpc>
                <a:spcPct val="90000"/>
              </a:lnSpc>
              <a:spcBef>
                <a:spcPts val="400"/>
              </a:spcBef>
              <a:buFont typeface="Wingdings" panose="05000000000000000000" pitchFamily="2" charset="2"/>
              <a:buChar char="§"/>
            </a:pPr>
            <a:r>
              <a:rPr lang="en-US" dirty="0"/>
              <a:t>Customer is automated in MDCP using the </a:t>
            </a:r>
            <a:r>
              <a:rPr lang="en-US" dirty="0" err="1"/>
              <a:t>Adv</a:t>
            </a:r>
            <a:r>
              <a:rPr lang="en-US" dirty="0"/>
              <a:t> Matching of MDCP </a:t>
            </a:r>
          </a:p>
          <a:p>
            <a:pPr marL="742950" lvl="1" indent="-285750">
              <a:lnSpc>
                <a:spcPct val="90000"/>
              </a:lnSpc>
              <a:spcBef>
                <a:spcPts val="400"/>
              </a:spcBef>
              <a:buFont typeface="Wingdings" panose="05000000000000000000" pitchFamily="2" charset="2"/>
              <a:buChar char="§"/>
            </a:pPr>
            <a:r>
              <a:rPr lang="en-US" dirty="0"/>
              <a:t>Reseller / Partner is fully Manual currently in MDCP </a:t>
            </a:r>
          </a:p>
          <a:p>
            <a:pPr marL="285750" indent="-285750" algn="l">
              <a:lnSpc>
                <a:spcPct val="90000"/>
              </a:lnSpc>
              <a:spcBef>
                <a:spcPts val="400"/>
              </a:spcBef>
              <a:buFont typeface="Wingdings" panose="05000000000000000000" pitchFamily="2" charset="2"/>
              <a:buChar char="§"/>
            </a:pPr>
            <a:r>
              <a:rPr lang="en-US" dirty="0"/>
              <a:t>Future :	</a:t>
            </a:r>
          </a:p>
          <a:p>
            <a:pPr marL="742950" lvl="1" indent="-285750">
              <a:lnSpc>
                <a:spcPct val="90000"/>
              </a:lnSpc>
              <a:spcBef>
                <a:spcPts val="400"/>
              </a:spcBef>
              <a:buFont typeface="Wingdings" panose="05000000000000000000" pitchFamily="2" charset="2"/>
              <a:buChar char="§"/>
            </a:pPr>
            <a:r>
              <a:rPr lang="en-US" dirty="0"/>
              <a:t>Matching for customer and Partner </a:t>
            </a:r>
          </a:p>
        </p:txBody>
      </p:sp>
      <p:sp>
        <p:nvSpPr>
          <p:cNvPr id="9" name="TextBox 8"/>
          <p:cNvSpPr txBox="1"/>
          <p:nvPr/>
        </p:nvSpPr>
        <p:spPr>
          <a:xfrm>
            <a:off x="3395499" y="2519747"/>
            <a:ext cx="661015" cy="618631"/>
          </a:xfrm>
          <a:prstGeom prst="rect">
            <a:avLst/>
          </a:prstGeom>
          <a:noFill/>
          <a:ln w="57150">
            <a:noFill/>
            <a:miter lim="800000"/>
          </a:ln>
        </p:spPr>
        <p:txBody>
          <a:bodyPr wrap="none" lIns="182880" tIns="182880" rIns="182880" bIns="182880" rtlCol="0">
            <a:spAutoFit/>
          </a:bodyPr>
          <a:lstStyle/>
          <a:p>
            <a:pPr algn="l">
              <a:lnSpc>
                <a:spcPct val="90000"/>
              </a:lnSpc>
              <a:spcBef>
                <a:spcPts val="400"/>
              </a:spcBef>
            </a:pPr>
            <a:r>
              <a:rPr lang="en-US" dirty="0"/>
              <a:t>3</a:t>
            </a:r>
            <a:r>
              <a:rPr lang="en-US" baseline="30000" dirty="0"/>
              <a:t>rd</a:t>
            </a:r>
            <a:r>
              <a:rPr lang="en-US" dirty="0"/>
              <a:t> </a:t>
            </a:r>
          </a:p>
        </p:txBody>
      </p:sp>
      <p:sp>
        <p:nvSpPr>
          <p:cNvPr id="11" name="TextBox 10"/>
          <p:cNvSpPr txBox="1"/>
          <p:nvPr/>
        </p:nvSpPr>
        <p:spPr>
          <a:xfrm>
            <a:off x="4056514" y="4109833"/>
            <a:ext cx="4106317" cy="1520416"/>
          </a:xfrm>
          <a:prstGeom prst="rect">
            <a:avLst/>
          </a:prstGeom>
          <a:noFill/>
          <a:ln w="57150">
            <a:noFill/>
            <a:miter lim="800000"/>
          </a:ln>
        </p:spPr>
        <p:txBody>
          <a:bodyPr wrap="none" lIns="182880" tIns="182880" rIns="182880" bIns="182880" rtlCol="0">
            <a:spAutoFit/>
          </a:bodyPr>
          <a:lstStyle/>
          <a:p>
            <a:pPr algn="l">
              <a:lnSpc>
                <a:spcPct val="90000"/>
              </a:lnSpc>
              <a:spcBef>
                <a:spcPts val="400"/>
              </a:spcBef>
            </a:pPr>
            <a:r>
              <a:rPr lang="en-US" b="1" dirty="0"/>
              <a:t>1 - (MaintainParty - Party ID)1</a:t>
            </a:r>
            <a:r>
              <a:rPr lang="en-US" b="1" baseline="30000" dirty="0"/>
              <a:t>st</a:t>
            </a:r>
          </a:p>
          <a:p>
            <a:pPr algn="l">
              <a:lnSpc>
                <a:spcPct val="90000"/>
              </a:lnSpc>
              <a:spcBef>
                <a:spcPts val="400"/>
              </a:spcBef>
            </a:pPr>
            <a:r>
              <a:rPr lang="en-US" b="1" dirty="0"/>
              <a:t>2 - (Lookup - Siebel ID or OPSI ID)</a:t>
            </a:r>
          </a:p>
          <a:p>
            <a:pPr algn="l">
              <a:lnSpc>
                <a:spcPct val="90000"/>
              </a:lnSpc>
              <a:spcBef>
                <a:spcPts val="400"/>
              </a:spcBef>
            </a:pPr>
            <a:r>
              <a:rPr lang="en-US" b="1" dirty="0"/>
              <a:t>3.  Create OPSI</a:t>
            </a:r>
          </a:p>
          <a:p>
            <a:pPr algn="l">
              <a:lnSpc>
                <a:spcPct val="90000"/>
              </a:lnSpc>
              <a:spcBef>
                <a:spcPts val="400"/>
              </a:spcBef>
            </a:pPr>
            <a:r>
              <a:rPr lang="en-US" b="1" dirty="0"/>
              <a:t>4.  (Maintain XREF – Party ID &amp; OPSI ID)</a:t>
            </a:r>
          </a:p>
        </p:txBody>
      </p:sp>
      <p:sp>
        <p:nvSpPr>
          <p:cNvPr id="13" name="&quot;No&quot; Symbol 12"/>
          <p:cNvSpPr/>
          <p:nvPr/>
        </p:nvSpPr>
        <p:spPr bwMode="ltGray">
          <a:xfrm>
            <a:off x="5484745" y="1116622"/>
            <a:ext cx="310126" cy="310126"/>
          </a:xfrm>
          <a:prstGeom prst="noSmoking">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531047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7581" y="104618"/>
            <a:ext cx="11511250" cy="427036"/>
          </a:xfrm>
        </p:spPr>
        <p:txBody>
          <a:bodyPr/>
          <a:lstStyle/>
          <a:p>
            <a:r>
              <a:rPr lang="en-US" dirty="0"/>
              <a:t>Zyme Integration – OPTION 4 (Enhance existing Integration)  - </a:t>
            </a:r>
            <a:r>
              <a:rPr lang="en-US" dirty="0">
                <a:solidFill>
                  <a:srgbClr val="00B050"/>
                </a:solidFill>
              </a:rPr>
              <a:t>SELECTED SOLUTION</a:t>
            </a:r>
          </a:p>
        </p:txBody>
      </p:sp>
      <p:sp>
        <p:nvSpPr>
          <p:cNvPr id="4" name="Footer Placeholder 3"/>
          <p:cNvSpPr>
            <a:spLocks noGrp="1"/>
          </p:cNvSpPr>
          <p:nvPr>
            <p:ph type="ftr" sz="quarter" idx="18"/>
          </p:nvPr>
        </p:nvSpPr>
        <p:spPr/>
        <p:txBody>
          <a:bodyPr/>
          <a:lstStyle/>
          <a:p>
            <a:r>
              <a:rPr lang="en-US"/>
              <a:t>Confidential</a:t>
            </a:r>
            <a:endParaRPr lang="en-US" dirty="0"/>
          </a:p>
        </p:txBody>
      </p:sp>
      <p:sp>
        <p:nvSpPr>
          <p:cNvPr id="5" name="Slide Number Placeholder 4"/>
          <p:cNvSpPr>
            <a:spLocks noGrp="1"/>
          </p:cNvSpPr>
          <p:nvPr>
            <p:ph type="sldNum" sz="quarter" idx="19"/>
          </p:nvPr>
        </p:nvSpPr>
        <p:spPr/>
        <p:txBody>
          <a:bodyPr/>
          <a:lstStyle/>
          <a:p>
            <a:pPr defTabSz="1088421">
              <a:buFontTx/>
              <a:buBlip>
                <a:blip r:embed="rId3"/>
              </a:buBlip>
            </a:pPr>
            <a:fld id="{104FC826-72BB-4AF1-BA01-A94F7396A7DC}" type="slidenum">
              <a:rPr lang="en-US" smtClean="0"/>
              <a:pPr defTabSz="1088421">
                <a:buFontTx/>
                <a:buBlip>
                  <a:blip r:embed="rId3"/>
                </a:buBlip>
              </a:pPr>
              <a:t>19</a:t>
            </a:fld>
            <a:endParaRPr lang="en-US" dirty="0"/>
          </a:p>
        </p:txBody>
      </p:sp>
      <p:sp>
        <p:nvSpPr>
          <p:cNvPr id="6" name="Rectangle 5"/>
          <p:cNvSpPr/>
          <p:nvPr/>
        </p:nvSpPr>
        <p:spPr bwMode="ltGray">
          <a:xfrm>
            <a:off x="2117954" y="3500585"/>
            <a:ext cx="1707615" cy="914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Zyme</a:t>
            </a:r>
            <a:endParaRPr lang="en-US" dirty="0">
              <a:solidFill>
                <a:schemeClr val="tx1"/>
              </a:solidFill>
            </a:endParaRPr>
          </a:p>
        </p:txBody>
      </p:sp>
      <p:sp>
        <p:nvSpPr>
          <p:cNvPr id="7" name="Rectangle 6"/>
          <p:cNvSpPr/>
          <p:nvPr/>
        </p:nvSpPr>
        <p:spPr bwMode="ltGray">
          <a:xfrm>
            <a:off x="6148291" y="3500585"/>
            <a:ext cx="1707615" cy="914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EMDM</a:t>
            </a:r>
          </a:p>
        </p:txBody>
      </p:sp>
      <p:sp>
        <p:nvSpPr>
          <p:cNvPr id="11" name="Rectangle 10"/>
          <p:cNvSpPr/>
          <p:nvPr/>
        </p:nvSpPr>
        <p:spPr bwMode="ltGray">
          <a:xfrm>
            <a:off x="6093206" y="5321499"/>
            <a:ext cx="1841116" cy="7223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MDCP</a:t>
            </a:r>
          </a:p>
        </p:txBody>
      </p:sp>
      <p:sp>
        <p:nvSpPr>
          <p:cNvPr id="15" name="TextBox 14"/>
          <p:cNvSpPr txBox="1"/>
          <p:nvPr/>
        </p:nvSpPr>
        <p:spPr>
          <a:xfrm>
            <a:off x="3218052" y="2459450"/>
            <a:ext cx="3273268" cy="919226"/>
          </a:xfrm>
          <a:prstGeom prst="rect">
            <a:avLst/>
          </a:prstGeom>
          <a:noFill/>
          <a:ln w="57150">
            <a:noFill/>
            <a:miter lim="800000"/>
          </a:ln>
        </p:spPr>
        <p:txBody>
          <a:bodyPr wrap="none" lIns="182880" tIns="182880" rIns="182880" bIns="182880" rtlCol="0">
            <a:spAutoFit/>
          </a:bodyPr>
          <a:lstStyle/>
          <a:p>
            <a:pPr marL="285750" indent="-285750" algn="ctr">
              <a:lnSpc>
                <a:spcPct val="90000"/>
              </a:lnSpc>
              <a:spcBef>
                <a:spcPts val="400"/>
              </a:spcBef>
              <a:buFont typeface="Wingdings" panose="05000000000000000000" pitchFamily="2" charset="2"/>
              <a:buChar char="q"/>
            </a:pPr>
            <a:r>
              <a:rPr lang="en-US" dirty="0"/>
              <a:t>IF – Snap / EMDM Schedulers </a:t>
            </a:r>
          </a:p>
          <a:p>
            <a:pPr marL="285750" indent="-285750" algn="ctr">
              <a:lnSpc>
                <a:spcPct val="90000"/>
              </a:lnSpc>
              <a:spcBef>
                <a:spcPts val="400"/>
              </a:spcBef>
              <a:buFont typeface="Wingdings" panose="05000000000000000000" pitchFamily="2" charset="2"/>
              <a:buChar char="q"/>
            </a:pPr>
            <a:r>
              <a:rPr lang="en-US" dirty="0"/>
              <a:t>File based </a:t>
            </a:r>
          </a:p>
        </p:txBody>
      </p:sp>
      <p:sp>
        <p:nvSpPr>
          <p:cNvPr id="16" name="TextBox 15"/>
          <p:cNvSpPr txBox="1"/>
          <p:nvPr/>
        </p:nvSpPr>
        <p:spPr>
          <a:xfrm flipH="1">
            <a:off x="1527592" y="4526736"/>
            <a:ext cx="3327094" cy="867930"/>
          </a:xfrm>
          <a:prstGeom prst="rect">
            <a:avLst/>
          </a:prstGeom>
          <a:noFill/>
          <a:ln w="57150">
            <a:noFill/>
            <a:miter lim="800000"/>
          </a:ln>
        </p:spPr>
        <p:txBody>
          <a:bodyPr wrap="square" lIns="182880" tIns="182880" rIns="182880" bIns="182880" rtlCol="0">
            <a:spAutoFit/>
          </a:bodyPr>
          <a:lstStyle/>
          <a:p>
            <a:pPr algn="l">
              <a:lnSpc>
                <a:spcPct val="90000"/>
              </a:lnSpc>
              <a:spcBef>
                <a:spcPts val="400"/>
              </a:spcBef>
            </a:pPr>
            <a:r>
              <a:rPr lang="en-US" dirty="0"/>
              <a:t>Channel Partner Data Collection System</a:t>
            </a:r>
          </a:p>
        </p:txBody>
      </p:sp>
      <p:sp>
        <p:nvSpPr>
          <p:cNvPr id="19" name="TextBox 18"/>
          <p:cNvSpPr txBox="1"/>
          <p:nvPr/>
        </p:nvSpPr>
        <p:spPr>
          <a:xfrm>
            <a:off x="7242632" y="4526736"/>
            <a:ext cx="2947662" cy="618631"/>
          </a:xfrm>
          <a:prstGeom prst="rect">
            <a:avLst/>
          </a:prstGeom>
          <a:noFill/>
          <a:ln w="57150">
            <a:noFill/>
            <a:miter lim="800000"/>
          </a:ln>
        </p:spPr>
        <p:txBody>
          <a:bodyPr wrap="square" lIns="182880" tIns="182880" rIns="182880" bIns="182880" rtlCol="0">
            <a:spAutoFit/>
          </a:bodyPr>
          <a:lstStyle/>
          <a:p>
            <a:pPr algn="l">
              <a:lnSpc>
                <a:spcPct val="90000"/>
              </a:lnSpc>
              <a:spcBef>
                <a:spcPts val="400"/>
              </a:spcBef>
            </a:pPr>
            <a:r>
              <a:rPr lang="en-US" dirty="0"/>
              <a:t>Existing bridge 11 </a:t>
            </a:r>
          </a:p>
        </p:txBody>
      </p:sp>
      <p:cxnSp>
        <p:nvCxnSpPr>
          <p:cNvPr id="22" name="Straight Arrow Connector 21"/>
          <p:cNvCxnSpPr>
            <a:stCxn id="7" idx="2"/>
            <a:endCxn id="11" idx="0"/>
          </p:cNvCxnSpPr>
          <p:nvPr/>
        </p:nvCxnSpPr>
        <p:spPr>
          <a:xfrm>
            <a:off x="7002099" y="4414985"/>
            <a:ext cx="11665" cy="906514"/>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6" idx="3"/>
            <a:endCxn id="7" idx="1"/>
          </p:cNvCxnSpPr>
          <p:nvPr/>
        </p:nvCxnSpPr>
        <p:spPr>
          <a:xfrm>
            <a:off x="3825569" y="3957785"/>
            <a:ext cx="2322722" cy="0"/>
          </a:xfrm>
          <a:prstGeom prst="straightConnector1">
            <a:avLst/>
          </a:prstGeom>
          <a:ln w="57150">
            <a:solidFill>
              <a:srgbClr val="01A982"/>
            </a:solidFill>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7" idx="3"/>
            <a:endCxn id="6" idx="1"/>
          </p:cNvCxnSpPr>
          <p:nvPr/>
        </p:nvCxnSpPr>
        <p:spPr>
          <a:xfrm flipH="1">
            <a:off x="2117954" y="3957785"/>
            <a:ext cx="5737952" cy="12700"/>
          </a:xfrm>
          <a:prstGeom prst="bentConnector5">
            <a:avLst>
              <a:gd name="adj1" fmla="val -3984"/>
              <a:gd name="adj2" fmla="val -17749000"/>
              <a:gd name="adj3" fmla="val 108998"/>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365128" y="3278847"/>
            <a:ext cx="489558" cy="618631"/>
          </a:xfrm>
          <a:prstGeom prst="rect">
            <a:avLst/>
          </a:prstGeom>
          <a:solidFill>
            <a:schemeClr val="bg2">
              <a:lumMod val="20000"/>
              <a:lumOff val="80000"/>
            </a:schemeClr>
          </a:solidFill>
          <a:ln w="57150">
            <a:noFill/>
            <a:miter lim="800000"/>
          </a:ln>
        </p:spPr>
        <p:txBody>
          <a:bodyPr wrap="none" lIns="182880" tIns="182880" rIns="182880" bIns="182880" rtlCol="0">
            <a:spAutoFit/>
          </a:bodyPr>
          <a:lstStyle/>
          <a:p>
            <a:pPr algn="l">
              <a:lnSpc>
                <a:spcPct val="90000"/>
              </a:lnSpc>
              <a:spcBef>
                <a:spcPts val="400"/>
              </a:spcBef>
            </a:pPr>
            <a:r>
              <a:rPr lang="en-US" dirty="0"/>
              <a:t>1</a:t>
            </a:r>
          </a:p>
        </p:txBody>
      </p:sp>
      <p:sp>
        <p:nvSpPr>
          <p:cNvPr id="30" name="TextBox 29"/>
          <p:cNvSpPr txBox="1"/>
          <p:nvPr/>
        </p:nvSpPr>
        <p:spPr>
          <a:xfrm>
            <a:off x="6393861" y="4496982"/>
            <a:ext cx="489558" cy="618631"/>
          </a:xfrm>
          <a:prstGeom prst="rect">
            <a:avLst/>
          </a:prstGeom>
          <a:solidFill>
            <a:schemeClr val="bg2">
              <a:lumMod val="20000"/>
              <a:lumOff val="80000"/>
            </a:schemeClr>
          </a:solidFill>
          <a:ln w="57150">
            <a:noFill/>
            <a:miter lim="800000"/>
          </a:ln>
        </p:spPr>
        <p:txBody>
          <a:bodyPr wrap="none" lIns="182880" tIns="182880" rIns="182880" bIns="182880" rtlCol="0">
            <a:spAutoFit/>
          </a:bodyPr>
          <a:lstStyle/>
          <a:p>
            <a:pPr algn="l">
              <a:lnSpc>
                <a:spcPct val="90000"/>
              </a:lnSpc>
              <a:spcBef>
                <a:spcPts val="400"/>
              </a:spcBef>
            </a:pPr>
            <a:r>
              <a:rPr lang="en-US" dirty="0"/>
              <a:t>2</a:t>
            </a:r>
          </a:p>
        </p:txBody>
      </p:sp>
      <p:sp>
        <p:nvSpPr>
          <p:cNvPr id="31" name="TextBox 30"/>
          <p:cNvSpPr txBox="1"/>
          <p:nvPr/>
        </p:nvSpPr>
        <p:spPr>
          <a:xfrm>
            <a:off x="4636485" y="1669150"/>
            <a:ext cx="436402" cy="618631"/>
          </a:xfrm>
          <a:prstGeom prst="rect">
            <a:avLst/>
          </a:prstGeom>
          <a:solidFill>
            <a:schemeClr val="bg2">
              <a:lumMod val="20000"/>
              <a:lumOff val="80000"/>
            </a:schemeClr>
          </a:solidFill>
          <a:ln w="57150">
            <a:noFill/>
            <a:miter lim="800000"/>
          </a:ln>
        </p:spPr>
        <p:txBody>
          <a:bodyPr wrap="square" lIns="182880" tIns="182880" rIns="182880" bIns="182880" rtlCol="0">
            <a:spAutoFit/>
          </a:bodyPr>
          <a:lstStyle/>
          <a:p>
            <a:pPr algn="l">
              <a:lnSpc>
                <a:spcPct val="90000"/>
              </a:lnSpc>
              <a:spcBef>
                <a:spcPts val="400"/>
              </a:spcBef>
            </a:pPr>
            <a:r>
              <a:rPr lang="en-US" dirty="0"/>
              <a:t>3</a:t>
            </a:r>
          </a:p>
        </p:txBody>
      </p:sp>
      <p:sp>
        <p:nvSpPr>
          <p:cNvPr id="20" name="TextBox 19">
            <a:extLst>
              <a:ext uri="{FF2B5EF4-FFF2-40B4-BE49-F238E27FC236}">
                <a16:creationId xmlns:a16="http://schemas.microsoft.com/office/drawing/2014/main" id="{C8CCD258-6FEC-4542-95D2-2EEC449C030B}"/>
              </a:ext>
            </a:extLst>
          </p:cNvPr>
          <p:cNvSpPr txBox="1"/>
          <p:nvPr/>
        </p:nvSpPr>
        <p:spPr>
          <a:xfrm>
            <a:off x="8167184" y="2150134"/>
            <a:ext cx="4024815" cy="1168525"/>
          </a:xfrm>
          <a:prstGeom prst="rect">
            <a:avLst/>
          </a:prstGeom>
          <a:solidFill>
            <a:srgbClr val="FFFF00"/>
          </a:solidFill>
          <a:ln w="57150">
            <a:noFill/>
            <a:miter lim="800000"/>
          </a:ln>
        </p:spPr>
        <p:txBody>
          <a:bodyPr wrap="square" lIns="182880" tIns="182880" rIns="182880" bIns="182880" rtlCol="0">
            <a:spAutoFit/>
          </a:bodyPr>
          <a:lstStyle/>
          <a:p>
            <a:pPr marL="285750" indent="-285750" algn="l">
              <a:lnSpc>
                <a:spcPct val="90000"/>
              </a:lnSpc>
              <a:spcBef>
                <a:spcPts val="400"/>
              </a:spcBef>
              <a:buFont typeface="Wingdings" panose="05000000000000000000" pitchFamily="2" charset="2"/>
              <a:buChar char="q"/>
            </a:pPr>
            <a:r>
              <a:rPr lang="en-US" dirty="0"/>
              <a:t>Add OPSI Xref (Min), </a:t>
            </a:r>
          </a:p>
          <a:p>
            <a:pPr marL="285750" indent="-285750" algn="l">
              <a:lnSpc>
                <a:spcPct val="90000"/>
              </a:lnSpc>
              <a:spcBef>
                <a:spcPts val="400"/>
              </a:spcBef>
              <a:buFont typeface="Wingdings" panose="05000000000000000000" pitchFamily="2" charset="2"/>
              <a:buChar char="q"/>
            </a:pPr>
            <a:r>
              <a:rPr lang="en-US" dirty="0"/>
              <a:t>Siebel ID (Publish All – Zyme to determine)</a:t>
            </a:r>
          </a:p>
        </p:txBody>
      </p:sp>
    </p:spTree>
    <p:extLst>
      <p:ext uri="{BB962C8B-B14F-4D97-AF65-F5344CB8AC3E}">
        <p14:creationId xmlns:p14="http://schemas.microsoft.com/office/powerpoint/2010/main" val="3821429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BCF61-3CA5-42E8-8565-A287651ED00B}"/>
              </a:ext>
            </a:extLst>
          </p:cNvPr>
          <p:cNvSpPr>
            <a:spLocks noGrp="1"/>
          </p:cNvSpPr>
          <p:nvPr>
            <p:ph type="title"/>
          </p:nvPr>
        </p:nvSpPr>
        <p:spPr/>
        <p:txBody>
          <a:bodyPr/>
          <a:lstStyle/>
          <a:p>
            <a:r>
              <a:rPr lang="en-US" sz="3000" dirty="0">
                <a:latin typeface="MetricHPE Black"/>
              </a:rPr>
              <a:t>Agenda</a:t>
            </a:r>
            <a:endParaRPr lang="en-US" sz="3000" dirty="0"/>
          </a:p>
        </p:txBody>
      </p:sp>
      <p:sp>
        <p:nvSpPr>
          <p:cNvPr id="4" name="Text Placeholder 3">
            <a:extLst>
              <a:ext uri="{FF2B5EF4-FFF2-40B4-BE49-F238E27FC236}">
                <a16:creationId xmlns:a16="http://schemas.microsoft.com/office/drawing/2014/main" id="{4B356FE9-B739-432A-824F-F18F9EA6EFDF}"/>
              </a:ext>
            </a:extLst>
          </p:cNvPr>
          <p:cNvSpPr>
            <a:spLocks noGrp="1"/>
          </p:cNvSpPr>
          <p:nvPr>
            <p:ph type="body" sz="quarter" idx="17"/>
          </p:nvPr>
        </p:nvSpPr>
        <p:spPr/>
        <p:txBody>
          <a:bodyPr vert="horz" lIns="0" tIns="0" rIns="0" bIns="0" rtlCol="0" anchor="t">
            <a:noAutofit/>
          </a:bodyPr>
          <a:lstStyle/>
          <a:p>
            <a:endParaRPr lang="en-US" dirty="0"/>
          </a:p>
          <a:p>
            <a:pPr marL="342900" indent="-342900">
              <a:buFont typeface="Arial" panose="020B0303030202060203" pitchFamily="34" charset="0"/>
              <a:buChar char="•"/>
            </a:pPr>
            <a:r>
              <a:rPr lang="en-US" dirty="0">
                <a:latin typeface="MetricHPE Light"/>
              </a:rPr>
              <a:t>Current flow Vs proposed flow</a:t>
            </a:r>
            <a:endParaRPr lang="en-US" dirty="0"/>
          </a:p>
          <a:p>
            <a:pPr marL="342900" indent="-342900">
              <a:buFont typeface="Arial" panose="020B0303030202060203" pitchFamily="34" charset="0"/>
              <a:buChar char="•"/>
            </a:pPr>
            <a:endParaRPr lang="en-US" dirty="0"/>
          </a:p>
          <a:p>
            <a:pPr marL="342900" indent="-342900">
              <a:buFont typeface="Arial" panose="020B0303030202060203" pitchFamily="34" charset="0"/>
              <a:buChar char="•"/>
            </a:pPr>
            <a:r>
              <a:rPr lang="en-US" dirty="0">
                <a:latin typeface="MetricHPE Light"/>
              </a:rPr>
              <a:t>EMDM Timelines</a:t>
            </a:r>
            <a:endParaRPr lang="en-US" dirty="0"/>
          </a:p>
          <a:p>
            <a:pPr marL="342900" indent="-342900">
              <a:buFont typeface="Arial" panose="020B0303030202060203" pitchFamily="34" charset="0"/>
              <a:buChar char="•"/>
            </a:pPr>
            <a:endParaRPr lang="en-US" dirty="0"/>
          </a:p>
          <a:p>
            <a:pPr marL="342900" indent="-342900">
              <a:buFont typeface="Arial" panose="020B0303030202060203" pitchFamily="34" charset="0"/>
              <a:buChar char="•"/>
            </a:pPr>
            <a:r>
              <a:rPr lang="en-US" dirty="0">
                <a:latin typeface="MetricHPE Light"/>
              </a:rPr>
              <a:t>Risks/Open Questions</a:t>
            </a:r>
          </a:p>
          <a:p>
            <a:pPr marL="342900" indent="-342900">
              <a:buFont typeface="Arial" panose="020B0303030202060203" pitchFamily="34" charset="0"/>
              <a:buChar char="•"/>
            </a:pPr>
            <a:endParaRPr lang="en-US" dirty="0">
              <a:latin typeface="MetricHPE Light"/>
            </a:endParaRPr>
          </a:p>
          <a:p>
            <a:pPr marL="342900" indent="-342900">
              <a:buFont typeface="Arial" panose="020B0303030202060203" pitchFamily="34" charset="0"/>
              <a:buChar char="•"/>
            </a:pPr>
            <a:r>
              <a:rPr lang="en-US" dirty="0">
                <a:latin typeface="MetricHPE Light"/>
              </a:rPr>
              <a:t>Next Steps</a:t>
            </a: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456995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88CC7-1A0D-400F-BA02-386E404BA052}"/>
              </a:ext>
            </a:extLst>
          </p:cNvPr>
          <p:cNvSpPr>
            <a:spLocks noGrp="1"/>
          </p:cNvSpPr>
          <p:nvPr>
            <p:ph type="title"/>
          </p:nvPr>
        </p:nvSpPr>
        <p:spPr/>
        <p:txBody>
          <a:bodyPr/>
          <a:lstStyle/>
          <a:p>
            <a:r>
              <a:rPr lang="en-US" dirty="0">
                <a:latin typeface="MetricHPE Black"/>
              </a:rPr>
              <a:t>ZYME Aligned flow with e2Open - final</a:t>
            </a:r>
          </a:p>
        </p:txBody>
      </p:sp>
      <p:sp>
        <p:nvSpPr>
          <p:cNvPr id="3" name="Text Placeholder 2">
            <a:extLst>
              <a:ext uri="{FF2B5EF4-FFF2-40B4-BE49-F238E27FC236}">
                <a16:creationId xmlns:a16="http://schemas.microsoft.com/office/drawing/2014/main" id="{E011DB8B-2A2D-4648-8DBE-1996880BEB2B}"/>
              </a:ext>
            </a:extLst>
          </p:cNvPr>
          <p:cNvSpPr>
            <a:spLocks noGrp="1"/>
          </p:cNvSpPr>
          <p:nvPr>
            <p:ph type="body" sz="quarter" idx="17"/>
          </p:nvPr>
        </p:nvSpPr>
        <p:spPr/>
        <p:txBody>
          <a:bodyPr/>
          <a:lstStyle/>
          <a:p>
            <a:endParaRPr lang="en-US"/>
          </a:p>
        </p:txBody>
      </p:sp>
      <p:sp>
        <p:nvSpPr>
          <p:cNvPr id="4" name="Footer Placeholder 3">
            <a:extLst>
              <a:ext uri="{FF2B5EF4-FFF2-40B4-BE49-F238E27FC236}">
                <a16:creationId xmlns:a16="http://schemas.microsoft.com/office/drawing/2014/main" id="{87174306-83BB-4939-9320-AB09D39803D7}"/>
              </a:ext>
            </a:extLst>
          </p:cNvPr>
          <p:cNvSpPr>
            <a:spLocks noGrp="1"/>
          </p:cNvSpPr>
          <p:nvPr>
            <p:ph type="ftr" sz="quarter" idx="18"/>
          </p:nvPr>
        </p:nvSpPr>
        <p:spPr/>
        <p:txBody>
          <a:bodyPr/>
          <a:lstStyle/>
          <a:p>
            <a:r>
              <a:rPr lang="en-US" dirty="0"/>
              <a:t>Confidential</a:t>
            </a:r>
          </a:p>
        </p:txBody>
      </p:sp>
      <p:sp>
        <p:nvSpPr>
          <p:cNvPr id="5" name="Slide Number Placeholder 4">
            <a:extLst>
              <a:ext uri="{FF2B5EF4-FFF2-40B4-BE49-F238E27FC236}">
                <a16:creationId xmlns:a16="http://schemas.microsoft.com/office/drawing/2014/main" id="{13480A7D-79B9-4C24-BBBE-2F32C9931FEC}"/>
              </a:ext>
            </a:extLst>
          </p:cNvPr>
          <p:cNvSpPr>
            <a:spLocks noGrp="1"/>
          </p:cNvSpPr>
          <p:nvPr>
            <p:ph type="sldNum" sz="quarter" idx="19"/>
          </p:nvPr>
        </p:nvSpPr>
        <p:spPr/>
        <p:txBody>
          <a:bodyPr/>
          <a:lstStyle/>
          <a:p>
            <a:pPr defTabSz="1088421">
              <a:buFontTx/>
              <a:buBlip>
                <a:blip r:embed="rId3"/>
              </a:buBlip>
            </a:pPr>
            <a:fld id="{104FC826-72BB-4AF1-BA01-A94F7396A7DC}" type="slidenum">
              <a:rPr lang="en-US" smtClean="0"/>
              <a:pPr defTabSz="1088421">
                <a:buFontTx/>
                <a:buBlip>
                  <a:blip r:embed="rId3"/>
                </a:buBlip>
              </a:pPr>
              <a:t>20</a:t>
            </a:fld>
            <a:endParaRPr lang="en-US" dirty="0"/>
          </a:p>
        </p:txBody>
      </p:sp>
      <p:pic>
        <p:nvPicPr>
          <p:cNvPr id="6" name="Picture 6" descr="A close up of a map&#10;&#10;Description automatically generated">
            <a:extLst>
              <a:ext uri="{FF2B5EF4-FFF2-40B4-BE49-F238E27FC236}">
                <a16:creationId xmlns:a16="http://schemas.microsoft.com/office/drawing/2014/main" id="{8E1B638C-1A8F-4F9E-82FB-D488083F5772}"/>
              </a:ext>
            </a:extLst>
          </p:cNvPr>
          <p:cNvPicPr>
            <a:picLocks noChangeAspect="1"/>
          </p:cNvPicPr>
          <p:nvPr/>
        </p:nvPicPr>
        <p:blipFill>
          <a:blip r:embed="rId4"/>
          <a:stretch>
            <a:fillRect/>
          </a:stretch>
        </p:blipFill>
        <p:spPr>
          <a:xfrm>
            <a:off x="388258" y="879966"/>
            <a:ext cx="11306627" cy="5078970"/>
          </a:xfrm>
          <a:prstGeom prst="rect">
            <a:avLst/>
          </a:prstGeom>
        </p:spPr>
      </p:pic>
    </p:spTree>
    <p:extLst>
      <p:ext uri="{BB962C8B-B14F-4D97-AF65-F5344CB8AC3E}">
        <p14:creationId xmlns:p14="http://schemas.microsoft.com/office/powerpoint/2010/main" val="2617925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F0581-3CCD-4795-9410-E582FEB332B5}"/>
              </a:ext>
            </a:extLst>
          </p:cNvPr>
          <p:cNvSpPr>
            <a:spLocks noGrp="1"/>
          </p:cNvSpPr>
          <p:nvPr>
            <p:ph type="title"/>
          </p:nvPr>
        </p:nvSpPr>
        <p:spPr/>
        <p:txBody>
          <a:bodyPr/>
          <a:lstStyle/>
          <a:p>
            <a:r>
              <a:rPr lang="en-US" dirty="0">
                <a:latin typeface="MetricHPE Black"/>
              </a:rPr>
              <a:t>EMDM LOOK FOR CPQ DEALS</a:t>
            </a:r>
            <a:endParaRPr lang="en-US" dirty="0"/>
          </a:p>
        </p:txBody>
      </p:sp>
      <p:sp>
        <p:nvSpPr>
          <p:cNvPr id="3" name="Text Placeholder 2">
            <a:extLst>
              <a:ext uri="{FF2B5EF4-FFF2-40B4-BE49-F238E27FC236}">
                <a16:creationId xmlns:a16="http://schemas.microsoft.com/office/drawing/2014/main" id="{757871E2-0A95-441C-BA40-FFFFCA5662B6}"/>
              </a:ext>
            </a:extLst>
          </p:cNvPr>
          <p:cNvSpPr>
            <a:spLocks noGrp="1"/>
          </p:cNvSpPr>
          <p:nvPr>
            <p:ph type="body" sz="quarter" idx="17"/>
          </p:nvPr>
        </p:nvSpPr>
        <p:spPr>
          <a:xfrm>
            <a:off x="388938" y="989636"/>
            <a:ext cx="11422062" cy="5077790"/>
          </a:xfrm>
        </p:spPr>
        <p:txBody>
          <a:bodyPr vert="horz" lIns="0" tIns="0" rIns="0" bIns="0" rtlCol="0" anchor="t">
            <a:normAutofit/>
          </a:bodyPr>
          <a:lstStyle/>
          <a:p>
            <a:endParaRPr lang="en-US" dirty="0"/>
          </a:p>
          <a:p>
            <a:endParaRPr lang="en-US" dirty="0"/>
          </a:p>
        </p:txBody>
      </p:sp>
      <p:sp>
        <p:nvSpPr>
          <p:cNvPr id="4" name="Footer Placeholder 3">
            <a:extLst>
              <a:ext uri="{FF2B5EF4-FFF2-40B4-BE49-F238E27FC236}">
                <a16:creationId xmlns:a16="http://schemas.microsoft.com/office/drawing/2014/main" id="{A4648EED-F7A5-4A52-A428-1A51231F1D70}"/>
              </a:ext>
            </a:extLst>
          </p:cNvPr>
          <p:cNvSpPr>
            <a:spLocks noGrp="1"/>
          </p:cNvSpPr>
          <p:nvPr>
            <p:ph type="ftr" sz="quarter" idx="18"/>
          </p:nvPr>
        </p:nvSpPr>
        <p:spPr/>
        <p:txBody>
          <a:bodyPr/>
          <a:lstStyle/>
          <a:p>
            <a:r>
              <a:rPr lang="en-US" dirty="0"/>
              <a:t>Confidential</a:t>
            </a:r>
          </a:p>
        </p:txBody>
      </p:sp>
      <p:sp>
        <p:nvSpPr>
          <p:cNvPr id="5" name="Slide Number Placeholder 4">
            <a:extLst>
              <a:ext uri="{FF2B5EF4-FFF2-40B4-BE49-F238E27FC236}">
                <a16:creationId xmlns:a16="http://schemas.microsoft.com/office/drawing/2014/main" id="{E30EC4A0-D7FC-4F2A-9563-9A718E7312E0}"/>
              </a:ext>
            </a:extLst>
          </p:cNvPr>
          <p:cNvSpPr>
            <a:spLocks noGrp="1"/>
          </p:cNvSpPr>
          <p:nvPr>
            <p:ph type="sldNum" sz="quarter" idx="19"/>
          </p:nvPr>
        </p:nvSpPr>
        <p:spPr/>
        <p:txBody>
          <a:bodyPr/>
          <a:lstStyle/>
          <a:p>
            <a:pPr defTabSz="1088421">
              <a:buFontTx/>
              <a:buBlip>
                <a:blip r:embed="rId3"/>
              </a:buBlip>
            </a:pPr>
            <a:fld id="{104FC826-72BB-4AF1-BA01-A94F7396A7DC}" type="slidenum">
              <a:rPr lang="en-US" smtClean="0"/>
              <a:pPr defTabSz="1088421">
                <a:buFontTx/>
                <a:buBlip>
                  <a:blip r:embed="rId3"/>
                </a:buBlip>
              </a:pPr>
              <a:t>21</a:t>
            </a:fld>
            <a:endParaRPr lang="en-US" dirty="0"/>
          </a:p>
        </p:txBody>
      </p:sp>
      <p:pic>
        <p:nvPicPr>
          <p:cNvPr id="6" name="Picture 6" descr="A close up of a map&#10;&#10;Description automatically generated">
            <a:extLst>
              <a:ext uri="{FF2B5EF4-FFF2-40B4-BE49-F238E27FC236}">
                <a16:creationId xmlns:a16="http://schemas.microsoft.com/office/drawing/2014/main" id="{4B513B9A-DD30-40F4-8C91-6E306B05E01C}"/>
              </a:ext>
            </a:extLst>
          </p:cNvPr>
          <p:cNvPicPr>
            <a:picLocks noChangeAspect="1"/>
          </p:cNvPicPr>
          <p:nvPr/>
        </p:nvPicPr>
        <p:blipFill>
          <a:blip r:embed="rId4"/>
          <a:stretch>
            <a:fillRect/>
          </a:stretch>
        </p:blipFill>
        <p:spPr>
          <a:xfrm>
            <a:off x="942570" y="1075966"/>
            <a:ext cx="9744432" cy="5084598"/>
          </a:xfrm>
          <a:prstGeom prst="rect">
            <a:avLst/>
          </a:prstGeom>
        </p:spPr>
      </p:pic>
      <p:sp>
        <p:nvSpPr>
          <p:cNvPr id="7" name="Rectangle 6"/>
          <p:cNvSpPr/>
          <p:nvPr/>
        </p:nvSpPr>
        <p:spPr bwMode="ltGray">
          <a:xfrm>
            <a:off x="2472394" y="3986784"/>
            <a:ext cx="2123524" cy="566928"/>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bwMode="ltGray">
          <a:xfrm>
            <a:off x="6419554" y="5099304"/>
            <a:ext cx="2123524" cy="566928"/>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bwMode="ltGray">
          <a:xfrm>
            <a:off x="10911056" y="140208"/>
            <a:ext cx="1089704" cy="566928"/>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Net New</a:t>
            </a:r>
          </a:p>
        </p:txBody>
      </p:sp>
    </p:spTree>
    <p:extLst>
      <p:ext uri="{BB962C8B-B14F-4D97-AF65-F5344CB8AC3E}">
        <p14:creationId xmlns:p14="http://schemas.microsoft.com/office/powerpoint/2010/main" val="3910185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APIS involved</a:t>
            </a:r>
          </a:p>
        </p:txBody>
      </p:sp>
      <p:sp>
        <p:nvSpPr>
          <p:cNvPr id="4" name="Footer Placeholder 3"/>
          <p:cNvSpPr>
            <a:spLocks noGrp="1"/>
          </p:cNvSpPr>
          <p:nvPr>
            <p:ph type="ftr" sz="quarter" idx="18"/>
          </p:nvPr>
        </p:nvSpPr>
        <p:spPr>
          <a:xfrm>
            <a:off x="7079682" y="6260714"/>
            <a:ext cx="4114800" cy="220717"/>
          </a:xfrm>
        </p:spPr>
        <p:txBody>
          <a:bodyPr/>
          <a:lstStyle/>
          <a:p>
            <a:r>
              <a:rPr lang="en-US"/>
              <a:t>Confidential</a:t>
            </a:r>
            <a:endParaRPr lang="en-US" dirty="0"/>
          </a:p>
        </p:txBody>
      </p:sp>
      <p:sp>
        <p:nvSpPr>
          <p:cNvPr id="5" name="Slide Number Placeholder 4"/>
          <p:cNvSpPr>
            <a:spLocks noGrp="1"/>
          </p:cNvSpPr>
          <p:nvPr>
            <p:ph type="sldNum" sz="quarter" idx="19"/>
          </p:nvPr>
        </p:nvSpPr>
        <p:spPr/>
        <p:txBody>
          <a:bodyPr/>
          <a:lstStyle/>
          <a:p>
            <a:pPr defTabSz="1088421">
              <a:buFontTx/>
              <a:buBlip>
                <a:blip r:embed="rId2"/>
              </a:buBlip>
            </a:pPr>
            <a:fld id="{104FC826-72BB-4AF1-BA01-A94F7396A7DC}" type="slidenum">
              <a:rPr lang="en-US" smtClean="0"/>
              <a:pPr defTabSz="1088421">
                <a:buFontTx/>
                <a:buBlip>
                  <a:blip r:embed="rId2"/>
                </a:buBlip>
              </a:pPr>
              <a:t>22</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674415418"/>
              </p:ext>
            </p:extLst>
          </p:nvPr>
        </p:nvGraphicFramePr>
        <p:xfrm>
          <a:off x="390071" y="1279071"/>
          <a:ext cx="10662282" cy="4355818"/>
        </p:xfrm>
        <a:graphic>
          <a:graphicData uri="http://schemas.openxmlformats.org/drawingml/2006/table">
            <a:tbl>
              <a:tblPr firstRow="1" bandRow="1">
                <a:tableStyleId>{7E9639D4-E3E2-4D34-9284-5A2195B3D0D7}</a:tableStyleId>
              </a:tblPr>
              <a:tblGrid>
                <a:gridCol w="3554094">
                  <a:extLst>
                    <a:ext uri="{9D8B030D-6E8A-4147-A177-3AD203B41FA5}">
                      <a16:colId xmlns:a16="http://schemas.microsoft.com/office/drawing/2014/main" val="20000"/>
                    </a:ext>
                  </a:extLst>
                </a:gridCol>
                <a:gridCol w="3554094">
                  <a:extLst>
                    <a:ext uri="{9D8B030D-6E8A-4147-A177-3AD203B41FA5}">
                      <a16:colId xmlns:a16="http://schemas.microsoft.com/office/drawing/2014/main" val="20001"/>
                    </a:ext>
                  </a:extLst>
                </a:gridCol>
                <a:gridCol w="3554094">
                  <a:extLst>
                    <a:ext uri="{9D8B030D-6E8A-4147-A177-3AD203B41FA5}">
                      <a16:colId xmlns:a16="http://schemas.microsoft.com/office/drawing/2014/main" val="20002"/>
                    </a:ext>
                  </a:extLst>
                </a:gridCol>
              </a:tblGrid>
              <a:tr h="544118">
                <a:tc>
                  <a:txBody>
                    <a:bodyPr/>
                    <a:lstStyle/>
                    <a:p>
                      <a:r>
                        <a:rPr lang="en-US" dirty="0"/>
                        <a:t>API</a:t>
                      </a:r>
                    </a:p>
                  </a:txBody>
                  <a:tcPr/>
                </a:tc>
                <a:tc>
                  <a:txBody>
                    <a:bodyPr/>
                    <a:lstStyle/>
                    <a:p>
                      <a:r>
                        <a:rPr lang="en-US" dirty="0"/>
                        <a:t>Offered</a:t>
                      </a:r>
                      <a:r>
                        <a:rPr lang="en-US" baseline="0" dirty="0"/>
                        <a:t> by </a:t>
                      </a:r>
                      <a:endParaRPr lang="en-US" dirty="0"/>
                    </a:p>
                  </a:txBody>
                  <a:tcPr/>
                </a:tc>
                <a:tc>
                  <a:txBody>
                    <a:bodyPr/>
                    <a:lstStyle/>
                    <a:p>
                      <a:r>
                        <a:rPr lang="en-US" dirty="0"/>
                        <a:t>Invoked By</a:t>
                      </a:r>
                    </a:p>
                  </a:txBody>
                  <a:tcPr/>
                </a:tc>
                <a:extLst>
                  <a:ext uri="{0D108BD9-81ED-4DB2-BD59-A6C34878D82A}">
                    <a16:rowId xmlns:a16="http://schemas.microsoft.com/office/drawing/2014/main" val="10000"/>
                  </a:ext>
                </a:extLst>
              </a:tr>
              <a:tr h="544118">
                <a:tc>
                  <a:txBody>
                    <a:bodyPr/>
                    <a:lstStyle/>
                    <a:p>
                      <a:r>
                        <a:rPr lang="en-US" dirty="0"/>
                        <a:t>Create/Search</a:t>
                      </a:r>
                      <a:r>
                        <a:rPr lang="en-US" baseline="0" dirty="0"/>
                        <a:t> Party</a:t>
                      </a:r>
                      <a:endParaRPr lang="en-US" dirty="0"/>
                    </a:p>
                  </a:txBody>
                  <a:tcPr/>
                </a:tc>
                <a:tc>
                  <a:txBody>
                    <a:bodyPr/>
                    <a:lstStyle/>
                    <a:p>
                      <a:r>
                        <a:rPr lang="en-US" dirty="0"/>
                        <a:t>EMDM</a:t>
                      </a:r>
                    </a:p>
                  </a:txBody>
                  <a:tcPr/>
                </a:tc>
                <a:tc>
                  <a:txBody>
                    <a:bodyPr/>
                    <a:lstStyle/>
                    <a:p>
                      <a:r>
                        <a:rPr lang="en-US" dirty="0"/>
                        <a:t>Respective source system (like Zyme, SPT, </a:t>
                      </a:r>
                      <a:r>
                        <a:rPr lang="en-US" dirty="0" err="1"/>
                        <a:t>etc</a:t>
                      </a:r>
                      <a:r>
                        <a:rPr lang="en-US" dirty="0"/>
                        <a:t>)</a:t>
                      </a:r>
                    </a:p>
                  </a:txBody>
                  <a:tcPr/>
                </a:tc>
                <a:extLst>
                  <a:ext uri="{0D108BD9-81ED-4DB2-BD59-A6C34878D82A}">
                    <a16:rowId xmlns:a16="http://schemas.microsoft.com/office/drawing/2014/main" val="10001"/>
                  </a:ext>
                </a:extLst>
              </a:tr>
              <a:tr h="945730">
                <a:tc>
                  <a:txBody>
                    <a:bodyPr/>
                    <a:lstStyle/>
                    <a:p>
                      <a:r>
                        <a:rPr lang="en-US" dirty="0"/>
                        <a:t>Maintain OPSI to Party</a:t>
                      </a:r>
                      <a:r>
                        <a:rPr lang="en-US" baseline="0" dirty="0"/>
                        <a:t> ID cross ref</a:t>
                      </a:r>
                      <a:endParaRPr lang="en-US" dirty="0"/>
                    </a:p>
                  </a:txBody>
                  <a:tcPr/>
                </a:tc>
                <a:tc>
                  <a:txBody>
                    <a:bodyPr/>
                    <a:lstStyle/>
                    <a:p>
                      <a:r>
                        <a:rPr lang="en-US" dirty="0"/>
                        <a:t>EMDM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effectLst/>
                          <a:uLnTx/>
                          <a:uFillTx/>
                          <a:latin typeface="MetricHPE Light"/>
                          <a:ea typeface="+mn-ea"/>
                          <a:cs typeface="+mn-cs"/>
                        </a:rPr>
                        <a:t>Respective source system (like Zyme, SPT, </a:t>
                      </a:r>
                      <a:r>
                        <a:rPr kumimoji="0" lang="en-US" sz="1800" b="0" i="0" u="none" strike="noStrike" kern="1200" cap="none" spc="0" normalizeH="0" baseline="0" noProof="0" dirty="0" err="1">
                          <a:ln>
                            <a:noFill/>
                          </a:ln>
                          <a:effectLst/>
                          <a:uLnTx/>
                          <a:uFillTx/>
                          <a:latin typeface="MetricHPE Light"/>
                          <a:ea typeface="+mn-ea"/>
                          <a:cs typeface="+mn-cs"/>
                        </a:rPr>
                        <a:t>etc</a:t>
                      </a:r>
                      <a:r>
                        <a:rPr kumimoji="0" lang="en-US" sz="1800" b="0" i="0" u="none" strike="noStrike" kern="1200" cap="none" spc="0" normalizeH="0" baseline="0" noProof="0" dirty="0">
                          <a:ln>
                            <a:noFill/>
                          </a:ln>
                          <a:effectLst/>
                          <a:uLnTx/>
                          <a:uFillTx/>
                          <a:latin typeface="MetricHPE Light"/>
                          <a:ea typeface="+mn-ea"/>
                          <a:cs typeface="+mn-cs"/>
                        </a:rPr>
                        <a:t>)</a:t>
                      </a:r>
                    </a:p>
                  </a:txBody>
                  <a:tcPr/>
                </a:tc>
                <a:extLst>
                  <a:ext uri="{0D108BD9-81ED-4DB2-BD59-A6C34878D82A}">
                    <a16:rowId xmlns:a16="http://schemas.microsoft.com/office/drawing/2014/main" val="10002"/>
                  </a:ext>
                </a:extLst>
              </a:tr>
              <a:tr h="945730">
                <a:tc>
                  <a:txBody>
                    <a:bodyPr/>
                    <a:lstStyle/>
                    <a:p>
                      <a:r>
                        <a:rPr lang="en-US" dirty="0"/>
                        <a:t>Get OPSI</a:t>
                      </a:r>
                      <a:r>
                        <a:rPr lang="en-US" baseline="0" dirty="0"/>
                        <a:t> and Siebel ID for a Given Party</a:t>
                      </a:r>
                      <a:endParaRPr lang="en-US" dirty="0"/>
                    </a:p>
                  </a:txBody>
                  <a:tcPr/>
                </a:tc>
                <a:tc>
                  <a:txBody>
                    <a:bodyPr/>
                    <a:lstStyle/>
                    <a:p>
                      <a:r>
                        <a:rPr lang="en-US" dirty="0"/>
                        <a:t>EMDM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effectLst/>
                          <a:uLnTx/>
                          <a:uFillTx/>
                          <a:latin typeface="MetricHPE Light"/>
                          <a:ea typeface="+mn-ea"/>
                          <a:cs typeface="+mn-cs"/>
                        </a:rPr>
                        <a:t>Respective source system (like Zyme, SPT, </a:t>
                      </a:r>
                      <a:r>
                        <a:rPr kumimoji="0" lang="en-US" sz="1800" b="0" i="0" u="none" strike="noStrike" kern="1200" cap="none" spc="0" normalizeH="0" baseline="0" noProof="0" dirty="0" err="1">
                          <a:ln>
                            <a:noFill/>
                          </a:ln>
                          <a:effectLst/>
                          <a:uLnTx/>
                          <a:uFillTx/>
                          <a:latin typeface="MetricHPE Light"/>
                          <a:ea typeface="+mn-ea"/>
                          <a:cs typeface="+mn-cs"/>
                        </a:rPr>
                        <a:t>etc</a:t>
                      </a:r>
                      <a:r>
                        <a:rPr kumimoji="0" lang="en-US" sz="1800" b="0" i="0" u="none" strike="noStrike" kern="1200" cap="none" spc="0" normalizeH="0" baseline="0" noProof="0" dirty="0">
                          <a:ln>
                            <a:noFill/>
                          </a:ln>
                          <a:effectLst/>
                          <a:uLnTx/>
                          <a:uFillTx/>
                          <a:latin typeface="MetricHPE Light"/>
                          <a:ea typeface="+mn-ea"/>
                          <a:cs typeface="+mn-cs"/>
                        </a:rPr>
                        <a:t>)</a:t>
                      </a:r>
                    </a:p>
                  </a:txBody>
                  <a:tcPr/>
                </a:tc>
                <a:extLst>
                  <a:ext uri="{0D108BD9-81ED-4DB2-BD59-A6C34878D82A}">
                    <a16:rowId xmlns:a16="http://schemas.microsoft.com/office/drawing/2014/main" val="10003"/>
                  </a:ext>
                </a:extLst>
              </a:tr>
              <a:tr h="544118">
                <a:tc>
                  <a:txBody>
                    <a:bodyPr/>
                    <a:lstStyle/>
                    <a:p>
                      <a:r>
                        <a:rPr lang="en-US" dirty="0"/>
                        <a:t>Create</a:t>
                      </a:r>
                      <a:r>
                        <a:rPr lang="en-US" baseline="0" dirty="0"/>
                        <a:t>/Search OPSI</a:t>
                      </a:r>
                      <a:endParaRPr lang="en-US" dirty="0"/>
                    </a:p>
                  </a:txBody>
                  <a:tcPr>
                    <a:solidFill>
                      <a:srgbClr val="FFFF00"/>
                    </a:solidFill>
                  </a:tcPr>
                </a:tc>
                <a:tc>
                  <a:txBody>
                    <a:bodyPr/>
                    <a:lstStyle/>
                    <a:p>
                      <a:r>
                        <a:rPr lang="en-US" dirty="0"/>
                        <a:t>MDCP (Proposed)</a:t>
                      </a:r>
                    </a:p>
                  </a:txBody>
                  <a:tcPr>
                    <a:solidFill>
                      <a:srgbClr val="FFFF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effectLst/>
                          <a:uLnTx/>
                          <a:uFillTx/>
                          <a:latin typeface="MetricHPE Light"/>
                          <a:ea typeface="+mn-ea"/>
                          <a:cs typeface="+mn-cs"/>
                        </a:rPr>
                        <a:t>Respective source system (like Zyme, SPT, </a:t>
                      </a:r>
                      <a:r>
                        <a:rPr kumimoji="0" lang="en-US" sz="1800" b="0" i="0" u="none" strike="noStrike" kern="1200" cap="none" spc="0" normalizeH="0" baseline="0" noProof="0" dirty="0" err="1">
                          <a:ln>
                            <a:noFill/>
                          </a:ln>
                          <a:effectLst/>
                          <a:uLnTx/>
                          <a:uFillTx/>
                          <a:latin typeface="MetricHPE Light"/>
                          <a:ea typeface="+mn-ea"/>
                          <a:cs typeface="+mn-cs"/>
                        </a:rPr>
                        <a:t>etc</a:t>
                      </a:r>
                      <a:r>
                        <a:rPr kumimoji="0" lang="en-US" sz="1800" b="0" i="0" u="none" strike="noStrike" kern="1200" cap="none" spc="0" normalizeH="0" baseline="0" noProof="0" dirty="0">
                          <a:ln>
                            <a:noFill/>
                          </a:ln>
                          <a:effectLst/>
                          <a:uLnTx/>
                          <a:uFillTx/>
                          <a:latin typeface="MetricHPE Light"/>
                          <a:ea typeface="+mn-ea"/>
                          <a:cs typeface="+mn-cs"/>
                        </a:rPr>
                        <a:t>)</a:t>
                      </a:r>
                    </a:p>
                  </a:txBody>
                  <a:tcPr>
                    <a:solidFill>
                      <a:srgbClr val="FFFF00"/>
                    </a:solidFill>
                  </a:tcPr>
                </a:tc>
                <a:extLst>
                  <a:ext uri="{0D108BD9-81ED-4DB2-BD59-A6C34878D82A}">
                    <a16:rowId xmlns:a16="http://schemas.microsoft.com/office/drawing/2014/main" val="10004"/>
                  </a:ext>
                </a:extLst>
              </a:tr>
              <a:tr h="544117">
                <a:tc>
                  <a:txBody>
                    <a:bodyPr/>
                    <a:lstStyle/>
                    <a:p>
                      <a:pPr lvl="0">
                        <a:buNone/>
                      </a:pPr>
                      <a:r>
                        <a:rPr lang="en-US" baseline="0" dirty="0"/>
                        <a:t>EMDM XREF Maintain</a:t>
                      </a:r>
                    </a:p>
                  </a:txBody>
                  <a:tcPr>
                    <a:solidFill>
                      <a:srgbClr val="FFFF00"/>
                    </a:solidFill>
                  </a:tcPr>
                </a:tc>
                <a:tc>
                  <a:txBody>
                    <a:bodyPr/>
                    <a:lstStyle/>
                    <a:p>
                      <a:pPr lvl="0">
                        <a:buNone/>
                      </a:pPr>
                      <a:r>
                        <a:rPr lang="en-US" dirty="0"/>
                        <a:t>EMDM </a:t>
                      </a:r>
                    </a:p>
                  </a:txBody>
                  <a:tcPr>
                    <a:solidFill>
                      <a:srgbClr val="FFFF00"/>
                    </a:solidFill>
                  </a:tcPr>
                </a:tc>
                <a:tc>
                  <a:txBody>
                    <a:bodyPr/>
                    <a:lstStyle/>
                    <a:p>
                      <a:pPr marL="0" lvl="0" indent="0" algn="l">
                        <a:lnSpc>
                          <a:spcPct val="100000"/>
                        </a:lnSpc>
                        <a:spcBef>
                          <a:spcPts val="0"/>
                        </a:spcBef>
                        <a:spcAft>
                          <a:spcPts val="0"/>
                        </a:spcAft>
                        <a:buNone/>
                      </a:pPr>
                      <a:r>
                        <a:rPr lang="en-US" sz="1800" b="0" i="0" u="none" strike="noStrike" kern="1200" cap="none" spc="0" normalizeH="0" baseline="0" noProof="0" dirty="0">
                          <a:ln>
                            <a:noFill/>
                          </a:ln>
                          <a:effectLst/>
                          <a:uLnTx/>
                          <a:uFillTx/>
                        </a:rPr>
                        <a:t>Respective source system (like Zyme, SPT, </a:t>
                      </a:r>
                      <a:r>
                        <a:rPr lang="en-US" sz="1800" b="0" i="0" u="none" strike="noStrike" kern="1200" cap="none" spc="0" normalizeH="0" baseline="0" noProof="0" dirty="0" err="1">
                          <a:ln>
                            <a:noFill/>
                          </a:ln>
                          <a:effectLst/>
                          <a:uLnTx/>
                          <a:uFillTx/>
                        </a:rPr>
                        <a:t>etc</a:t>
                      </a:r>
                      <a:r>
                        <a:rPr lang="en-US" sz="1800" b="0" i="0" u="none" strike="noStrike" kern="1200" cap="none" spc="0" normalizeH="0" baseline="0" noProof="0" dirty="0">
                          <a:ln>
                            <a:noFill/>
                          </a:ln>
                          <a:effectLst/>
                          <a:uLnTx/>
                          <a:uFillTx/>
                        </a:rPr>
                        <a:t>)</a:t>
                      </a:r>
                      <a:endParaRPr kumimoji="0" lang="en-US" dirty="0"/>
                    </a:p>
                  </a:txBody>
                  <a:tcPr>
                    <a:solidFill>
                      <a:srgbClr val="FFFF00"/>
                    </a:solidFill>
                  </a:tcPr>
                </a:tc>
                <a:extLst>
                  <a:ext uri="{0D108BD9-81ED-4DB2-BD59-A6C34878D82A}">
                    <a16:rowId xmlns:a16="http://schemas.microsoft.com/office/drawing/2014/main" val="395076880"/>
                  </a:ext>
                </a:extLst>
              </a:tr>
            </a:tbl>
          </a:graphicData>
        </a:graphic>
      </p:graphicFrame>
    </p:spTree>
    <p:extLst>
      <p:ext uri="{BB962C8B-B14F-4D97-AF65-F5344CB8AC3E}">
        <p14:creationId xmlns:p14="http://schemas.microsoft.com/office/powerpoint/2010/main" val="1196708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7BB27-F9E6-44AB-A9DD-FBFEEB0EE2A4}"/>
              </a:ext>
            </a:extLst>
          </p:cNvPr>
          <p:cNvSpPr>
            <a:spLocks noGrp="1"/>
          </p:cNvSpPr>
          <p:nvPr>
            <p:ph type="title"/>
          </p:nvPr>
        </p:nvSpPr>
        <p:spPr>
          <a:xfrm>
            <a:off x="389696" y="387449"/>
            <a:ext cx="11421304" cy="427036"/>
          </a:xfrm>
        </p:spPr>
        <p:txBody>
          <a:bodyPr anchor="t">
            <a:normAutofit/>
          </a:bodyPr>
          <a:lstStyle/>
          <a:p>
            <a:r>
              <a:rPr lang="en-US" dirty="0"/>
              <a:t>EMDM Timeline</a:t>
            </a:r>
          </a:p>
        </p:txBody>
      </p:sp>
      <p:pic>
        <p:nvPicPr>
          <p:cNvPr id="3" name="Picture 29" descr="A screenshot of a cell phone&#10;&#10;Description automatically generated">
            <a:extLst>
              <a:ext uri="{FF2B5EF4-FFF2-40B4-BE49-F238E27FC236}">
                <a16:creationId xmlns:a16="http://schemas.microsoft.com/office/drawing/2014/main" id="{9EC94A20-738B-4274-B5E2-94A54956DC97}"/>
              </a:ext>
            </a:extLst>
          </p:cNvPr>
          <p:cNvPicPr>
            <a:picLocks noChangeAspect="1"/>
          </p:cNvPicPr>
          <p:nvPr/>
        </p:nvPicPr>
        <p:blipFill>
          <a:blip r:embed="rId2"/>
          <a:stretch>
            <a:fillRect/>
          </a:stretch>
        </p:blipFill>
        <p:spPr>
          <a:xfrm>
            <a:off x="124709" y="1006832"/>
            <a:ext cx="11834005" cy="1959576"/>
          </a:xfrm>
          <a:prstGeom prst="rect">
            <a:avLst/>
          </a:prstGeom>
          <a:noFill/>
        </p:spPr>
      </p:pic>
      <p:sp>
        <p:nvSpPr>
          <p:cNvPr id="4" name="Footer Placeholder 3">
            <a:extLst>
              <a:ext uri="{FF2B5EF4-FFF2-40B4-BE49-F238E27FC236}">
                <a16:creationId xmlns:a16="http://schemas.microsoft.com/office/drawing/2014/main" id="{D834FE2B-EFC3-4C34-9C73-1468EE3DD032}"/>
              </a:ext>
            </a:extLst>
          </p:cNvPr>
          <p:cNvSpPr>
            <a:spLocks noGrp="1"/>
          </p:cNvSpPr>
          <p:nvPr>
            <p:ph type="ftr" sz="quarter" idx="19"/>
          </p:nvPr>
        </p:nvSpPr>
        <p:spPr>
          <a:xfrm>
            <a:off x="7088056" y="6336077"/>
            <a:ext cx="4114800" cy="220717"/>
          </a:xfrm>
        </p:spPr>
        <p:txBody>
          <a:bodyPr anchor="t">
            <a:normAutofit/>
          </a:bodyPr>
          <a:lstStyle/>
          <a:p>
            <a:pPr>
              <a:spcAft>
                <a:spcPts val="600"/>
              </a:spcAft>
            </a:pPr>
            <a:r>
              <a:rPr lang="en-US" sz="900"/>
              <a:t>Confidential</a:t>
            </a:r>
          </a:p>
        </p:txBody>
      </p:sp>
      <p:sp>
        <p:nvSpPr>
          <p:cNvPr id="5" name="Slide Number Placeholder 4">
            <a:extLst>
              <a:ext uri="{FF2B5EF4-FFF2-40B4-BE49-F238E27FC236}">
                <a16:creationId xmlns:a16="http://schemas.microsoft.com/office/drawing/2014/main" id="{18DF3DCD-905B-4E8C-BDA2-EFAD973DDD45}"/>
              </a:ext>
            </a:extLst>
          </p:cNvPr>
          <p:cNvSpPr>
            <a:spLocks noGrp="1"/>
          </p:cNvSpPr>
          <p:nvPr>
            <p:ph type="sldNum" sz="quarter" idx="20"/>
          </p:nvPr>
        </p:nvSpPr>
        <p:spPr>
          <a:xfrm>
            <a:off x="11202856" y="6301811"/>
            <a:ext cx="684344" cy="365125"/>
          </a:xfrm>
        </p:spPr>
        <p:txBody>
          <a:bodyPr anchor="ctr">
            <a:normAutofit/>
          </a:bodyPr>
          <a:lstStyle/>
          <a:p>
            <a:pPr defTabSz="1088421">
              <a:spcAft>
                <a:spcPts val="600"/>
              </a:spcAft>
              <a:buFontTx/>
              <a:buBlip>
                <a:blip r:embed="rId3"/>
              </a:buBlip>
            </a:pPr>
            <a:fld id="{104FC826-72BB-4AF1-BA01-A94F7396A7DC}" type="slidenum">
              <a:rPr lang="en-US" smtClean="0"/>
              <a:pPr defTabSz="1088421">
                <a:spcAft>
                  <a:spcPts val="600"/>
                </a:spcAft>
                <a:buFontTx/>
                <a:buBlip>
                  <a:blip r:embed="rId3"/>
                </a:buBlip>
              </a:pPr>
              <a:t>23</a:t>
            </a:fld>
            <a:endParaRPr lang="en-US"/>
          </a:p>
        </p:txBody>
      </p:sp>
      <p:graphicFrame>
        <p:nvGraphicFramePr>
          <p:cNvPr id="13" name="Table 12">
            <a:extLst>
              <a:ext uri="{FF2B5EF4-FFF2-40B4-BE49-F238E27FC236}">
                <a16:creationId xmlns:a16="http://schemas.microsoft.com/office/drawing/2014/main" id="{F8282F46-37BE-4BAE-B1EA-2401A1DF81A2}"/>
              </a:ext>
            </a:extLst>
          </p:cNvPr>
          <p:cNvGraphicFramePr>
            <a:graphicFrameLocks noGrp="1"/>
          </p:cNvGraphicFramePr>
          <p:nvPr>
            <p:extLst>
              <p:ext uri="{D42A27DB-BD31-4B8C-83A1-F6EECF244321}">
                <p14:modId xmlns:p14="http://schemas.microsoft.com/office/powerpoint/2010/main" val="3410269620"/>
              </p:ext>
            </p:extLst>
          </p:nvPr>
        </p:nvGraphicFramePr>
        <p:xfrm>
          <a:off x="181428" y="3093357"/>
          <a:ext cx="11806004" cy="2829424"/>
        </p:xfrm>
        <a:graphic>
          <a:graphicData uri="http://schemas.openxmlformats.org/drawingml/2006/table">
            <a:tbl>
              <a:tblPr firstRow="1" bandRow="1">
                <a:tableStyleId>{912C8C85-51F0-491E-9774-3900AFEF0FD7}</a:tableStyleId>
              </a:tblPr>
              <a:tblGrid>
                <a:gridCol w="401646">
                  <a:extLst>
                    <a:ext uri="{9D8B030D-6E8A-4147-A177-3AD203B41FA5}">
                      <a16:colId xmlns:a16="http://schemas.microsoft.com/office/drawing/2014/main" val="2745151052"/>
                    </a:ext>
                  </a:extLst>
                </a:gridCol>
                <a:gridCol w="3846081">
                  <a:extLst>
                    <a:ext uri="{9D8B030D-6E8A-4147-A177-3AD203B41FA5}">
                      <a16:colId xmlns:a16="http://schemas.microsoft.com/office/drawing/2014/main" val="2969250773"/>
                    </a:ext>
                  </a:extLst>
                </a:gridCol>
                <a:gridCol w="827635">
                  <a:extLst>
                    <a:ext uri="{9D8B030D-6E8A-4147-A177-3AD203B41FA5}">
                      <a16:colId xmlns:a16="http://schemas.microsoft.com/office/drawing/2014/main" val="2209770274"/>
                    </a:ext>
                  </a:extLst>
                </a:gridCol>
                <a:gridCol w="1411851">
                  <a:extLst>
                    <a:ext uri="{9D8B030D-6E8A-4147-A177-3AD203B41FA5}">
                      <a16:colId xmlns:a16="http://schemas.microsoft.com/office/drawing/2014/main" val="1378926589"/>
                    </a:ext>
                  </a:extLst>
                </a:gridCol>
                <a:gridCol w="1703960">
                  <a:extLst>
                    <a:ext uri="{9D8B030D-6E8A-4147-A177-3AD203B41FA5}">
                      <a16:colId xmlns:a16="http://schemas.microsoft.com/office/drawing/2014/main" val="3997097502"/>
                    </a:ext>
                  </a:extLst>
                </a:gridCol>
                <a:gridCol w="3614831">
                  <a:extLst>
                    <a:ext uri="{9D8B030D-6E8A-4147-A177-3AD203B41FA5}">
                      <a16:colId xmlns:a16="http://schemas.microsoft.com/office/drawing/2014/main" val="3005327200"/>
                    </a:ext>
                  </a:extLst>
                </a:gridCol>
              </a:tblGrid>
              <a:tr h="908395">
                <a:tc>
                  <a:txBody>
                    <a:bodyPr/>
                    <a:lstStyle/>
                    <a:p>
                      <a:pPr algn="l"/>
                      <a:r>
                        <a:rPr lang="en-US" sz="1400" b="1" dirty="0">
                          <a:effectLst/>
                        </a:rPr>
                        <a:t>#</a:t>
                      </a:r>
                    </a:p>
                  </a:txBody>
                  <a:tcPr marL="0" marR="0" marT="0" marB="0" anchor="ctr"/>
                </a:tc>
                <a:tc>
                  <a:txBody>
                    <a:bodyPr/>
                    <a:lstStyle/>
                    <a:p>
                      <a:pPr algn="l"/>
                      <a:r>
                        <a:rPr lang="en-US" sz="1400" b="1" dirty="0">
                          <a:effectLst/>
                        </a:rPr>
                        <a:t>Activity</a:t>
                      </a:r>
                    </a:p>
                  </a:txBody>
                  <a:tcPr marL="0" marR="0" marT="0" marB="0" anchor="ctr"/>
                </a:tc>
                <a:tc>
                  <a:txBody>
                    <a:bodyPr/>
                    <a:lstStyle/>
                    <a:p>
                      <a:pPr algn="l"/>
                      <a:r>
                        <a:rPr lang="en-US" sz="1400" b="1" dirty="0">
                          <a:effectLst/>
                        </a:rPr>
                        <a:t>Status</a:t>
                      </a:r>
                    </a:p>
                  </a:txBody>
                  <a:tcPr marL="0" marR="0" marT="0" marB="0" anchor="ctr"/>
                </a:tc>
                <a:tc>
                  <a:txBody>
                    <a:bodyPr/>
                    <a:lstStyle/>
                    <a:p>
                      <a:pPr algn="l"/>
                      <a:r>
                        <a:rPr lang="en-US" sz="1400" b="1" dirty="0">
                          <a:effectLst/>
                        </a:rPr>
                        <a:t>Start Date </a:t>
                      </a:r>
                    </a:p>
                  </a:txBody>
                  <a:tcPr marL="0" marR="0" marT="0" marB="0" anchor="ctr"/>
                </a:tc>
                <a:tc>
                  <a:txBody>
                    <a:bodyPr/>
                    <a:lstStyle/>
                    <a:p>
                      <a:pPr algn="l"/>
                      <a:r>
                        <a:rPr lang="en-US" sz="1400" b="1" dirty="0">
                          <a:effectLst/>
                        </a:rPr>
                        <a:t>End Date</a:t>
                      </a:r>
                    </a:p>
                  </a:txBody>
                  <a:tcPr marL="0" marR="0" marT="0" marB="0" anchor="ctr"/>
                </a:tc>
                <a:tc>
                  <a:txBody>
                    <a:bodyPr/>
                    <a:lstStyle/>
                    <a:p>
                      <a:pPr algn="l"/>
                      <a:r>
                        <a:rPr lang="en-US" sz="1400" b="1" dirty="0">
                          <a:effectLst/>
                        </a:rPr>
                        <a:t>Owner</a:t>
                      </a:r>
                    </a:p>
                  </a:txBody>
                  <a:tcPr marL="0" marR="0" marT="0" marB="0" anchor="ctr"/>
                </a:tc>
                <a:extLst>
                  <a:ext uri="{0D108BD9-81ED-4DB2-BD59-A6C34878D82A}">
                    <a16:rowId xmlns:a16="http://schemas.microsoft.com/office/drawing/2014/main" val="1421961136"/>
                  </a:ext>
                </a:extLst>
              </a:tr>
              <a:tr h="387184">
                <a:tc>
                  <a:txBody>
                    <a:bodyPr/>
                    <a:lstStyle/>
                    <a:p>
                      <a:r>
                        <a:rPr lang="en-US" sz="1200" dirty="0">
                          <a:effectLst/>
                        </a:rPr>
                        <a:t>1</a:t>
                      </a:r>
                    </a:p>
                  </a:txBody>
                  <a:tcPr marL="0" marR="0" marT="0" marB="0" anchor="ctr"/>
                </a:tc>
                <a:tc>
                  <a:txBody>
                    <a:bodyPr/>
                    <a:lstStyle/>
                    <a:p>
                      <a:r>
                        <a:rPr lang="en-US" sz="1200" dirty="0">
                          <a:effectLst/>
                        </a:rPr>
                        <a:t>Cross- workstream alignment on high-level design </a:t>
                      </a:r>
                    </a:p>
                  </a:txBody>
                  <a:tcPr marL="0" marR="0" marT="0" marB="0" anchor="ctr"/>
                </a:tc>
                <a:tc>
                  <a:txBody>
                    <a:bodyPr/>
                    <a:lstStyle/>
                    <a:p>
                      <a:r>
                        <a:rPr lang="en-US" sz="1200" dirty="0">
                          <a:effectLst/>
                        </a:rPr>
                        <a:t>Open </a:t>
                      </a:r>
                    </a:p>
                  </a:txBody>
                  <a:tcPr marL="0" marR="0" marT="0" marB="0" anchor="ctr"/>
                </a:tc>
                <a:tc>
                  <a:txBody>
                    <a:bodyPr/>
                    <a:lstStyle/>
                    <a:p>
                      <a:endParaRPr lang="en-US" sz="1200" dirty="0">
                        <a:effectLst/>
                      </a:endParaRPr>
                    </a:p>
                  </a:txBody>
                  <a:tcPr marL="0" marR="0" marT="0" marB="0" anchor="ctr"/>
                </a:tc>
                <a:tc>
                  <a:txBody>
                    <a:bodyPr/>
                    <a:lstStyle/>
                    <a:p>
                      <a:r>
                        <a:rPr lang="en-US" sz="1200" dirty="0">
                          <a:effectLst/>
                        </a:rPr>
                        <a:t>7-Aug</a:t>
                      </a:r>
                    </a:p>
                  </a:txBody>
                  <a:tcPr marL="0" marR="0" marT="0" marB="0" anchor="ctr"/>
                </a:tc>
                <a:tc>
                  <a:txBody>
                    <a:bodyPr/>
                    <a:lstStyle/>
                    <a:p>
                      <a:r>
                        <a:rPr lang="en-US" sz="1200" dirty="0">
                          <a:effectLst/>
                        </a:rPr>
                        <a:t>Sunita, Mihaela, Akshat, Ashraf, Other POCs</a:t>
                      </a:r>
                    </a:p>
                  </a:txBody>
                  <a:tcPr marL="0" marR="0" marT="0" marB="0" anchor="ctr"/>
                </a:tc>
                <a:extLst>
                  <a:ext uri="{0D108BD9-81ED-4DB2-BD59-A6C34878D82A}">
                    <a16:rowId xmlns:a16="http://schemas.microsoft.com/office/drawing/2014/main" val="3590878504"/>
                  </a:ext>
                </a:extLst>
              </a:tr>
              <a:tr h="372292">
                <a:tc>
                  <a:txBody>
                    <a:bodyPr/>
                    <a:lstStyle/>
                    <a:p>
                      <a:r>
                        <a:rPr lang="en-US" sz="1200" dirty="0">
                          <a:effectLst/>
                        </a:rPr>
                        <a:t>2</a:t>
                      </a:r>
                    </a:p>
                  </a:txBody>
                  <a:tcPr marL="0" marR="0" marT="0" marB="0" anchor="ctr"/>
                </a:tc>
                <a:tc>
                  <a:txBody>
                    <a:bodyPr/>
                    <a:lstStyle/>
                    <a:p>
                      <a:r>
                        <a:rPr lang="en-US" sz="1200" dirty="0">
                          <a:effectLst/>
                        </a:rPr>
                        <a:t>Provide estimates per current high-level design </a:t>
                      </a:r>
                    </a:p>
                  </a:txBody>
                  <a:tcPr marL="0" marR="0" marT="0" marB="0" anchor="ctr"/>
                </a:tc>
                <a:tc>
                  <a:txBody>
                    <a:bodyPr/>
                    <a:lstStyle/>
                    <a:p>
                      <a:r>
                        <a:rPr lang="en-US" sz="1200" dirty="0">
                          <a:effectLst/>
                        </a:rPr>
                        <a:t>Open </a:t>
                      </a:r>
                    </a:p>
                  </a:txBody>
                  <a:tcPr marL="0" marR="0" marT="0" marB="0" anchor="ctr"/>
                </a:tc>
                <a:tc>
                  <a:txBody>
                    <a:bodyPr/>
                    <a:lstStyle/>
                    <a:p>
                      <a:endParaRPr lang="en-US" sz="1200" dirty="0">
                        <a:effectLst/>
                      </a:endParaRPr>
                    </a:p>
                  </a:txBody>
                  <a:tcPr marL="0" marR="0" marT="0" marB="0" anchor="ctr"/>
                </a:tc>
                <a:tc>
                  <a:txBody>
                    <a:bodyPr/>
                    <a:lstStyle/>
                    <a:p>
                      <a:r>
                        <a:rPr lang="en-US" sz="1200" dirty="0">
                          <a:effectLst/>
                        </a:rPr>
                        <a:t>12-Aug</a:t>
                      </a:r>
                    </a:p>
                  </a:txBody>
                  <a:tcPr marL="0" marR="0" marT="0" marB="0" anchor="ctr"/>
                </a:tc>
                <a:tc>
                  <a:txBody>
                    <a:bodyPr/>
                    <a:lstStyle/>
                    <a:p>
                      <a:r>
                        <a:rPr lang="en-US" sz="1200" dirty="0">
                          <a:effectLst/>
                        </a:rPr>
                        <a:t>Deloitte, E2open, SPT, Others</a:t>
                      </a:r>
                    </a:p>
                  </a:txBody>
                  <a:tcPr marL="0" marR="0" marT="0" marB="0" anchor="ctr"/>
                </a:tc>
                <a:extLst>
                  <a:ext uri="{0D108BD9-81ED-4DB2-BD59-A6C34878D82A}">
                    <a16:rowId xmlns:a16="http://schemas.microsoft.com/office/drawing/2014/main" val="1673255946"/>
                  </a:ext>
                </a:extLst>
              </a:tr>
              <a:tr h="268051">
                <a:tc gridSpan="6">
                  <a:txBody>
                    <a:bodyPr/>
                    <a:lstStyle/>
                    <a:p>
                      <a:pPr algn="ctr"/>
                      <a:r>
                        <a:rPr lang="en-US" sz="1600" b="1" dirty="0">
                          <a:effectLst/>
                        </a:rPr>
                        <a:t>Design </a:t>
                      </a:r>
                      <a:endParaRPr lang="en-US" sz="1600" dirty="0">
                        <a:effectLst/>
                      </a:endParaRPr>
                    </a:p>
                  </a:txBody>
                  <a:tcPr marL="0" marR="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558285512"/>
                  </a:ext>
                </a:extLst>
              </a:tr>
              <a:tr h="193592">
                <a:tc>
                  <a:txBody>
                    <a:bodyPr/>
                    <a:lstStyle/>
                    <a:p>
                      <a:r>
                        <a:rPr lang="en-US" sz="1200" dirty="0">
                          <a:effectLst/>
                        </a:rPr>
                        <a:t>1</a:t>
                      </a:r>
                    </a:p>
                  </a:txBody>
                  <a:tcPr marL="0" marR="0" marT="0" marB="0" anchor="ctr"/>
                </a:tc>
                <a:tc>
                  <a:txBody>
                    <a:bodyPr/>
                    <a:lstStyle/>
                    <a:p>
                      <a:r>
                        <a:rPr lang="en-US" sz="1200" dirty="0">
                          <a:effectLst/>
                        </a:rPr>
                        <a:t>Submit FDS</a:t>
                      </a:r>
                    </a:p>
                  </a:txBody>
                  <a:tcPr marL="0" marR="0" marT="0" marB="0" anchor="ctr"/>
                </a:tc>
                <a:tc>
                  <a:txBody>
                    <a:bodyPr/>
                    <a:lstStyle/>
                    <a:p>
                      <a:r>
                        <a:rPr lang="en-US" sz="1200" dirty="0">
                          <a:effectLst/>
                        </a:rPr>
                        <a:t>Open </a:t>
                      </a:r>
                    </a:p>
                  </a:txBody>
                  <a:tcPr marL="0" marR="0" marT="0" marB="0" anchor="ctr"/>
                </a:tc>
                <a:tc>
                  <a:txBody>
                    <a:bodyPr/>
                    <a:lstStyle/>
                    <a:p>
                      <a:r>
                        <a:rPr lang="en-US" sz="1200" dirty="0">
                          <a:effectLst/>
                        </a:rPr>
                        <a:t>27-Aug</a:t>
                      </a:r>
                    </a:p>
                  </a:txBody>
                  <a:tcPr marL="0" marR="0" marT="0" marB="0" anchor="ctr"/>
                </a:tc>
                <a:tc>
                  <a:txBody>
                    <a:bodyPr/>
                    <a:lstStyle/>
                    <a:p>
                      <a:r>
                        <a:rPr lang="en-US" sz="1200" dirty="0">
                          <a:effectLst/>
                        </a:rPr>
                        <a:t>31-Aug</a:t>
                      </a:r>
                    </a:p>
                  </a:txBody>
                  <a:tcPr marL="0" marR="0" marT="0" marB="0" anchor="ctr"/>
                </a:tc>
                <a:tc>
                  <a:txBody>
                    <a:bodyPr/>
                    <a:lstStyle/>
                    <a:p>
                      <a:r>
                        <a:rPr lang="en-US" sz="1200" dirty="0">
                          <a:effectLst/>
                        </a:rPr>
                        <a:t>Akshat</a:t>
                      </a:r>
                    </a:p>
                  </a:txBody>
                  <a:tcPr marL="0" marR="0" marT="0" marB="0" anchor="ctr"/>
                </a:tc>
                <a:extLst>
                  <a:ext uri="{0D108BD9-81ED-4DB2-BD59-A6C34878D82A}">
                    <a16:rowId xmlns:a16="http://schemas.microsoft.com/office/drawing/2014/main" val="2035835387"/>
                  </a:ext>
                </a:extLst>
              </a:tr>
              <a:tr h="193592">
                <a:tc>
                  <a:txBody>
                    <a:bodyPr/>
                    <a:lstStyle/>
                    <a:p>
                      <a:r>
                        <a:rPr lang="en-US" sz="1200" dirty="0">
                          <a:effectLst/>
                        </a:rPr>
                        <a:t>2</a:t>
                      </a:r>
                    </a:p>
                  </a:txBody>
                  <a:tcPr marL="0" marR="0" marT="0" marB="0" anchor="ctr"/>
                </a:tc>
                <a:tc>
                  <a:txBody>
                    <a:bodyPr/>
                    <a:lstStyle/>
                    <a:p>
                      <a:r>
                        <a:rPr lang="en-US" sz="1200" dirty="0">
                          <a:effectLst/>
                        </a:rPr>
                        <a:t>FDS sign-off </a:t>
                      </a:r>
                    </a:p>
                  </a:txBody>
                  <a:tcPr marL="0" marR="0" marT="0" marB="0" anchor="ctr"/>
                </a:tc>
                <a:tc>
                  <a:txBody>
                    <a:bodyPr/>
                    <a:lstStyle/>
                    <a:p>
                      <a:r>
                        <a:rPr lang="en-US" sz="1200" dirty="0">
                          <a:effectLst/>
                        </a:rPr>
                        <a:t>Open </a:t>
                      </a:r>
                    </a:p>
                  </a:txBody>
                  <a:tcPr marL="0" marR="0" marT="0" marB="0" anchor="ctr"/>
                </a:tc>
                <a:tc>
                  <a:txBody>
                    <a:bodyPr/>
                    <a:lstStyle/>
                    <a:p>
                      <a:r>
                        <a:rPr lang="en-US" sz="1200" dirty="0">
                          <a:effectLst/>
                        </a:rPr>
                        <a:t>31-Aug</a:t>
                      </a:r>
                    </a:p>
                  </a:txBody>
                  <a:tcPr marL="0" marR="0" marT="0" marB="0" anchor="ctr"/>
                </a:tc>
                <a:tc>
                  <a:txBody>
                    <a:bodyPr/>
                    <a:lstStyle/>
                    <a:p>
                      <a:r>
                        <a:rPr lang="en-US" sz="1200" dirty="0">
                          <a:effectLst/>
                        </a:rPr>
                        <a:t>3-Sep</a:t>
                      </a:r>
                    </a:p>
                  </a:txBody>
                  <a:tcPr marL="0" marR="0" marT="0" marB="0" anchor="ctr"/>
                </a:tc>
                <a:tc>
                  <a:txBody>
                    <a:bodyPr/>
                    <a:lstStyle/>
                    <a:p>
                      <a:r>
                        <a:rPr lang="en-US" sz="1200" dirty="0">
                          <a:effectLst/>
                        </a:rPr>
                        <a:t>Mihaela, Beth</a:t>
                      </a:r>
                    </a:p>
                  </a:txBody>
                  <a:tcPr marL="0" marR="0" marT="0" marB="0" anchor="ctr"/>
                </a:tc>
                <a:extLst>
                  <a:ext uri="{0D108BD9-81ED-4DB2-BD59-A6C34878D82A}">
                    <a16:rowId xmlns:a16="http://schemas.microsoft.com/office/drawing/2014/main" val="1610454084"/>
                  </a:ext>
                </a:extLst>
              </a:tr>
              <a:tr h="312726">
                <a:tc>
                  <a:txBody>
                    <a:bodyPr/>
                    <a:lstStyle/>
                    <a:p>
                      <a:r>
                        <a:rPr lang="en-US" sz="1200" dirty="0">
                          <a:effectLst/>
                        </a:rPr>
                        <a:t>3</a:t>
                      </a:r>
                    </a:p>
                  </a:txBody>
                  <a:tcPr marL="0" marR="0" marT="0" marB="0" anchor="ctr"/>
                </a:tc>
                <a:tc>
                  <a:txBody>
                    <a:bodyPr/>
                    <a:lstStyle/>
                    <a:p>
                      <a:r>
                        <a:rPr lang="en-US" sz="1200" dirty="0">
                          <a:effectLst/>
                        </a:rPr>
                        <a:t>Submit TDS</a:t>
                      </a:r>
                    </a:p>
                  </a:txBody>
                  <a:tcPr marL="0" marR="0" marT="0" marB="0" anchor="ctr"/>
                </a:tc>
                <a:tc>
                  <a:txBody>
                    <a:bodyPr/>
                    <a:lstStyle/>
                    <a:p>
                      <a:r>
                        <a:rPr lang="en-US" sz="1200" dirty="0">
                          <a:effectLst/>
                        </a:rPr>
                        <a:t>Open </a:t>
                      </a:r>
                    </a:p>
                  </a:txBody>
                  <a:tcPr marL="0" marR="0" marT="0" marB="0" anchor="ctr"/>
                </a:tc>
                <a:tc>
                  <a:txBody>
                    <a:bodyPr/>
                    <a:lstStyle/>
                    <a:p>
                      <a:r>
                        <a:rPr lang="en-US" sz="1200" dirty="0">
                          <a:effectLst/>
                        </a:rPr>
                        <a:t>4-Sep</a:t>
                      </a:r>
                    </a:p>
                  </a:txBody>
                  <a:tcPr marL="0" marR="0" marT="0" marB="0" anchor="ctr"/>
                </a:tc>
                <a:tc>
                  <a:txBody>
                    <a:bodyPr/>
                    <a:lstStyle/>
                    <a:p>
                      <a:r>
                        <a:rPr lang="en-US" sz="1200" dirty="0">
                          <a:effectLst/>
                        </a:rPr>
                        <a:t>15-Sep</a:t>
                      </a:r>
                    </a:p>
                  </a:txBody>
                  <a:tcPr marL="0" marR="0" marT="0" marB="0" anchor="ctr"/>
                </a:tc>
                <a:tc>
                  <a:txBody>
                    <a:bodyPr/>
                    <a:lstStyle/>
                    <a:p>
                      <a:r>
                        <a:rPr lang="en-US" sz="1200" dirty="0">
                          <a:effectLst/>
                        </a:rPr>
                        <a:t>Akshat, other downstream</a:t>
                      </a:r>
                      <a:endParaRPr lang="en-US" sz="1200" dirty="0" err="1">
                        <a:effectLst/>
                      </a:endParaRPr>
                    </a:p>
                  </a:txBody>
                  <a:tcPr marL="0" marR="0" marT="0" marB="0" anchor="ctr"/>
                </a:tc>
                <a:extLst>
                  <a:ext uri="{0D108BD9-81ED-4DB2-BD59-A6C34878D82A}">
                    <a16:rowId xmlns:a16="http://schemas.microsoft.com/office/drawing/2014/main" val="1882254869"/>
                  </a:ext>
                </a:extLst>
              </a:tr>
              <a:tr h="193592">
                <a:tc>
                  <a:txBody>
                    <a:bodyPr/>
                    <a:lstStyle/>
                    <a:p>
                      <a:r>
                        <a:rPr lang="en-US" sz="1200" dirty="0">
                          <a:effectLst/>
                        </a:rPr>
                        <a:t>4</a:t>
                      </a:r>
                    </a:p>
                  </a:txBody>
                  <a:tcPr marL="0" marR="0" marT="0" marB="0" anchor="ctr"/>
                </a:tc>
                <a:tc>
                  <a:txBody>
                    <a:bodyPr/>
                    <a:lstStyle/>
                    <a:p>
                      <a:r>
                        <a:rPr lang="en-US" sz="1200" dirty="0">
                          <a:effectLst/>
                        </a:rPr>
                        <a:t>Sign-off TDS</a:t>
                      </a:r>
                    </a:p>
                  </a:txBody>
                  <a:tcPr marL="0" marR="0" marT="0" marB="0" anchor="ctr"/>
                </a:tc>
                <a:tc>
                  <a:txBody>
                    <a:bodyPr/>
                    <a:lstStyle/>
                    <a:p>
                      <a:r>
                        <a:rPr lang="en-US" sz="1200" dirty="0">
                          <a:effectLst/>
                        </a:rPr>
                        <a:t>Open </a:t>
                      </a:r>
                    </a:p>
                  </a:txBody>
                  <a:tcPr marL="0" marR="0" marT="0" marB="0" anchor="ctr"/>
                </a:tc>
                <a:tc>
                  <a:txBody>
                    <a:bodyPr/>
                    <a:lstStyle/>
                    <a:p>
                      <a:r>
                        <a:rPr lang="en-US" sz="1200" dirty="0">
                          <a:effectLst/>
                        </a:rPr>
                        <a:t>15-Sep</a:t>
                      </a:r>
                    </a:p>
                  </a:txBody>
                  <a:tcPr marL="0" marR="0" marT="0" marB="0" anchor="ctr"/>
                </a:tc>
                <a:tc>
                  <a:txBody>
                    <a:bodyPr/>
                    <a:lstStyle/>
                    <a:p>
                      <a:r>
                        <a:rPr lang="en-US" sz="1200" dirty="0">
                          <a:effectLst/>
                        </a:rPr>
                        <a:t>18-Sep</a:t>
                      </a:r>
                    </a:p>
                  </a:txBody>
                  <a:tcPr marL="0" marR="0" marT="0" marB="0" anchor="ctr"/>
                </a:tc>
                <a:tc>
                  <a:txBody>
                    <a:bodyPr/>
                    <a:lstStyle/>
                    <a:p>
                      <a:r>
                        <a:rPr lang="en-US" sz="1200" dirty="0">
                          <a:effectLst/>
                        </a:rPr>
                        <a:t>Sunitha, Parag</a:t>
                      </a:r>
                    </a:p>
                  </a:txBody>
                  <a:tcPr marL="0" marR="0" marT="0" marB="0" anchor="ctr"/>
                </a:tc>
                <a:extLst>
                  <a:ext uri="{0D108BD9-81ED-4DB2-BD59-A6C34878D82A}">
                    <a16:rowId xmlns:a16="http://schemas.microsoft.com/office/drawing/2014/main" val="2111908477"/>
                  </a:ext>
                </a:extLst>
              </a:tr>
            </a:tbl>
          </a:graphicData>
        </a:graphic>
      </p:graphicFrame>
    </p:spTree>
    <p:extLst>
      <p:ext uri="{BB962C8B-B14F-4D97-AF65-F5344CB8AC3E}">
        <p14:creationId xmlns:p14="http://schemas.microsoft.com/office/powerpoint/2010/main" val="1574225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B8A4E-58DC-498D-9D3B-3B9275E1F390}"/>
              </a:ext>
            </a:extLst>
          </p:cNvPr>
          <p:cNvSpPr>
            <a:spLocks noGrp="1"/>
          </p:cNvSpPr>
          <p:nvPr>
            <p:ph type="title"/>
          </p:nvPr>
        </p:nvSpPr>
        <p:spPr/>
        <p:txBody>
          <a:bodyPr/>
          <a:lstStyle/>
          <a:p>
            <a:r>
              <a:rPr lang="en-US" dirty="0"/>
              <a:t>Next Steps</a:t>
            </a:r>
          </a:p>
        </p:txBody>
      </p:sp>
      <p:sp>
        <p:nvSpPr>
          <p:cNvPr id="3" name="Text Placeholder 2">
            <a:extLst>
              <a:ext uri="{FF2B5EF4-FFF2-40B4-BE49-F238E27FC236}">
                <a16:creationId xmlns:a16="http://schemas.microsoft.com/office/drawing/2014/main" id="{DBA51F17-A5D0-4C31-8788-223298AD8E80}"/>
              </a:ext>
            </a:extLst>
          </p:cNvPr>
          <p:cNvSpPr>
            <a:spLocks noGrp="1"/>
          </p:cNvSpPr>
          <p:nvPr>
            <p:ph type="body" sz="quarter" idx="17"/>
          </p:nvPr>
        </p:nvSpPr>
        <p:spPr>
          <a:xfrm>
            <a:off x="388938" y="1018211"/>
            <a:ext cx="11422062" cy="4837159"/>
          </a:xfrm>
        </p:spPr>
        <p:txBody>
          <a:bodyPr vert="horz" lIns="0" tIns="0" rIns="0" bIns="0" rtlCol="0" anchor="t">
            <a:normAutofit/>
          </a:bodyPr>
          <a:lstStyle/>
          <a:p>
            <a:pPr>
              <a:lnSpc>
                <a:spcPct val="200000"/>
              </a:lnSpc>
            </a:pPr>
            <a:r>
              <a:rPr lang="en-US" b="1" dirty="0">
                <a:latin typeface="MetricHPE Light"/>
              </a:rPr>
              <a:t>Reconnect to address open questions</a:t>
            </a:r>
          </a:p>
          <a:p>
            <a:pPr>
              <a:lnSpc>
                <a:spcPct val="200000"/>
              </a:lnSpc>
            </a:pPr>
            <a:r>
              <a:rPr lang="en-US" b="1" dirty="0">
                <a:latin typeface="MetricHPE Light"/>
              </a:rPr>
              <a:t>Identify any risks/issues</a:t>
            </a:r>
          </a:p>
          <a:p>
            <a:pPr marL="0" indent="0">
              <a:lnSpc>
                <a:spcPct val="200000"/>
              </a:lnSpc>
              <a:buNone/>
            </a:pPr>
            <a:endParaRPr lang="en-US" dirty="0">
              <a:latin typeface="MetricHPE Light"/>
            </a:endParaRPr>
          </a:p>
          <a:p>
            <a:endParaRPr lang="en-US" dirty="0"/>
          </a:p>
          <a:p>
            <a:endParaRPr lang="en-US" dirty="0"/>
          </a:p>
          <a:p>
            <a:pPr marL="0" indent="0">
              <a:buNone/>
            </a:pPr>
            <a:endParaRPr lang="en-US" dirty="0"/>
          </a:p>
          <a:p>
            <a:pPr marL="0" indent="0">
              <a:buNone/>
            </a:pPr>
            <a:endParaRPr lang="en-US" dirty="0"/>
          </a:p>
        </p:txBody>
      </p:sp>
      <p:sp>
        <p:nvSpPr>
          <p:cNvPr id="4" name="Footer Placeholder 3">
            <a:extLst>
              <a:ext uri="{FF2B5EF4-FFF2-40B4-BE49-F238E27FC236}">
                <a16:creationId xmlns:a16="http://schemas.microsoft.com/office/drawing/2014/main" id="{F0AEC8DF-58D8-4D78-8D35-E529596A4357}"/>
              </a:ext>
            </a:extLst>
          </p:cNvPr>
          <p:cNvSpPr>
            <a:spLocks noGrp="1"/>
          </p:cNvSpPr>
          <p:nvPr>
            <p:ph type="ftr" sz="quarter" idx="18"/>
          </p:nvPr>
        </p:nvSpPr>
        <p:spPr/>
        <p:txBody>
          <a:bodyPr/>
          <a:lstStyle/>
          <a:p>
            <a:r>
              <a:rPr lang="en-US"/>
              <a:t>Confidential</a:t>
            </a:r>
            <a:endParaRPr lang="en-US" dirty="0"/>
          </a:p>
        </p:txBody>
      </p:sp>
      <p:sp>
        <p:nvSpPr>
          <p:cNvPr id="5" name="Slide Number Placeholder 4">
            <a:extLst>
              <a:ext uri="{FF2B5EF4-FFF2-40B4-BE49-F238E27FC236}">
                <a16:creationId xmlns:a16="http://schemas.microsoft.com/office/drawing/2014/main" id="{C6298B47-451D-46AF-83B0-E16346F8C5E7}"/>
              </a:ext>
            </a:extLst>
          </p:cNvPr>
          <p:cNvSpPr>
            <a:spLocks noGrp="1"/>
          </p:cNvSpPr>
          <p:nvPr>
            <p:ph type="sldNum" sz="quarter" idx="19"/>
          </p:nvPr>
        </p:nvSpPr>
        <p:spPr/>
        <p:txBody>
          <a:bodyPr/>
          <a:lstStyle/>
          <a:p>
            <a:pPr defTabSz="1088421">
              <a:buFontTx/>
              <a:buBlip>
                <a:blip r:embed="rId2"/>
              </a:buBlip>
            </a:pPr>
            <a:fld id="{104FC826-72BB-4AF1-BA01-A94F7396A7DC}" type="slidenum">
              <a:rPr lang="en-US" smtClean="0"/>
              <a:pPr defTabSz="1088421">
                <a:buFontTx/>
                <a:buBlip>
                  <a:blip r:embed="rId2"/>
                </a:buBlip>
              </a:pPr>
              <a:t>24</a:t>
            </a:fld>
            <a:endParaRPr lang="en-US" dirty="0"/>
          </a:p>
        </p:txBody>
      </p:sp>
    </p:spTree>
    <p:extLst>
      <p:ext uri="{BB962C8B-B14F-4D97-AF65-F5344CB8AC3E}">
        <p14:creationId xmlns:p14="http://schemas.microsoft.com/office/powerpoint/2010/main" val="2219338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16A4E-8CB4-4802-A2B5-4AAB2272EF5D}"/>
              </a:ext>
            </a:extLst>
          </p:cNvPr>
          <p:cNvSpPr>
            <a:spLocks noGrp="1"/>
          </p:cNvSpPr>
          <p:nvPr>
            <p:ph type="title"/>
          </p:nvPr>
        </p:nvSpPr>
        <p:spPr/>
        <p:txBody>
          <a:bodyPr/>
          <a:lstStyle/>
          <a:p>
            <a:r>
              <a:rPr lang="en-US" dirty="0">
                <a:latin typeface="MetricHPE Black"/>
              </a:rPr>
              <a:t>Summary - gsd</a:t>
            </a:r>
            <a:endParaRPr lang="en-US" dirty="0"/>
          </a:p>
        </p:txBody>
      </p:sp>
      <p:sp>
        <p:nvSpPr>
          <p:cNvPr id="3" name="Text Placeholder 2">
            <a:extLst>
              <a:ext uri="{FF2B5EF4-FFF2-40B4-BE49-F238E27FC236}">
                <a16:creationId xmlns:a16="http://schemas.microsoft.com/office/drawing/2014/main" id="{3CC43153-BCEC-4A78-A81E-0CF171D40384}"/>
              </a:ext>
            </a:extLst>
          </p:cNvPr>
          <p:cNvSpPr>
            <a:spLocks noGrp="1"/>
          </p:cNvSpPr>
          <p:nvPr>
            <p:ph type="body" sz="quarter" idx="17"/>
          </p:nvPr>
        </p:nvSpPr>
        <p:spPr/>
        <p:txBody>
          <a:bodyPr vert="horz" lIns="0" tIns="0" rIns="0" bIns="0" rtlCol="0" anchor="t">
            <a:normAutofit/>
          </a:bodyPr>
          <a:lstStyle/>
          <a:p>
            <a:r>
              <a:rPr lang="en-US" sz="1700" dirty="0">
                <a:latin typeface="MetricHPE Light"/>
              </a:rPr>
              <a:t>They are fine with the existing UVA process (Manual ticketing process) </a:t>
            </a:r>
          </a:p>
          <a:p>
            <a:r>
              <a:rPr lang="en-US" sz="1700" dirty="0">
                <a:latin typeface="MetricHPE Light"/>
              </a:rPr>
              <a:t>Bridge 11 with its current design is deemed sufficient to support the existing GSD UVA manual process, and provide the association of EMDM Party to the legacy MDCP information that are needed for GSD operations</a:t>
            </a:r>
          </a:p>
          <a:p>
            <a:r>
              <a:rPr lang="en-US" sz="1700" dirty="0">
                <a:latin typeface="MetricHPE Light"/>
              </a:rPr>
              <a:t>Chia, Kok Meng </a:t>
            </a:r>
            <a:r>
              <a:rPr lang="en-US" sz="1700" dirty="0">
                <a:latin typeface="MetricHPE Light"/>
                <a:hlinkClick r:id="rId2"/>
              </a:rPr>
              <a:t>&lt;kok-meng.chia@hpe.com</a:t>
            </a:r>
            <a:r>
              <a:rPr lang="en-US" sz="1700" dirty="0">
                <a:latin typeface="MetricHPE Light"/>
              </a:rPr>
              <a:t>&gt; from GSD confirmed on 07/09 </a:t>
            </a:r>
            <a:endParaRPr lang="en-US" sz="1700" dirty="0"/>
          </a:p>
          <a:p>
            <a:endParaRPr lang="en-US" sz="1700" dirty="0"/>
          </a:p>
          <a:p>
            <a:endParaRPr lang="en-US" sz="1700" dirty="0">
              <a:latin typeface="MetricHPE Light"/>
            </a:endParaRPr>
          </a:p>
          <a:p>
            <a:pPr>
              <a:buNone/>
            </a:pPr>
            <a:r>
              <a:rPr lang="en-US" sz="1700" dirty="0">
                <a:latin typeface="MetricHPE Light"/>
              </a:rPr>
              <a:t>   At this point of time, we would like to have </a:t>
            </a:r>
            <a:r>
              <a:rPr lang="en-US" sz="1700" b="1" dirty="0">
                <a:latin typeface="MetricHPE Light"/>
              </a:rPr>
              <a:t>GSD to continue using existing/current manual process for UVA through Sep (LR1.7)</a:t>
            </a:r>
            <a:r>
              <a:rPr lang="en-US" sz="1700" dirty="0">
                <a:latin typeface="MetricHPE Light"/>
              </a:rPr>
              <a:t>.</a:t>
            </a:r>
            <a:endParaRPr lang="en-US" sz="1700" dirty="0"/>
          </a:p>
          <a:p>
            <a:pPr>
              <a:buNone/>
            </a:pPr>
            <a:r>
              <a:rPr lang="en-US" sz="1700" dirty="0">
                <a:latin typeface="MetricHPE Light"/>
              </a:rPr>
              <a:t>  </a:t>
            </a:r>
            <a:endParaRPr lang="en-US" sz="1700" dirty="0"/>
          </a:p>
          <a:p>
            <a:pPr>
              <a:buNone/>
            </a:pPr>
            <a:r>
              <a:rPr lang="en-US" sz="1700" dirty="0">
                <a:latin typeface="MetricHPE Light"/>
              </a:rPr>
              <a:t>   Reasons being: </a:t>
            </a:r>
            <a:endParaRPr lang="en-US" sz="1700" dirty="0"/>
          </a:p>
          <a:p>
            <a:pPr>
              <a:buNone/>
            </a:pPr>
            <a:endParaRPr lang="en-US" sz="1700" dirty="0">
              <a:latin typeface="MetricHPE Light"/>
            </a:endParaRPr>
          </a:p>
          <a:p>
            <a:pPr>
              <a:buFont typeface="MetricHPE Light"/>
              <a:buChar char="•"/>
            </a:pPr>
            <a:r>
              <a:rPr lang="en-US" sz="1700" dirty="0">
                <a:latin typeface="MetricHPE Light"/>
              </a:rPr>
              <a:t>Understanding from EMDM biz lead (who support this UVA process) that the existing/current manual process will still result in EMDM party creation and via Bridge 11, will associate OPS/OPSI with Party. </a:t>
            </a:r>
          </a:p>
          <a:p>
            <a:pPr>
              <a:buFont typeface="MetricHPE Light"/>
              <a:buChar char="•"/>
            </a:pPr>
            <a:r>
              <a:rPr lang="en-US" sz="1700" dirty="0">
                <a:latin typeface="MetricHPE Light"/>
              </a:rPr>
              <a:t>Understanding that the Bridge 11 operation is not dependent on the proposed automation. Bridge 11 operation can continue to work with the existing/current manual UVA process. This has been confirmed by both Deloitte and EMDM biz leads. </a:t>
            </a:r>
            <a:endParaRPr lang="en-US" sz="1700" dirty="0"/>
          </a:p>
          <a:p>
            <a:pPr>
              <a:buFont typeface="MetricHPE Light"/>
              <a:buChar char="•"/>
            </a:pPr>
            <a:r>
              <a:rPr lang="en-US" sz="1700" dirty="0">
                <a:latin typeface="MetricHPE Light"/>
              </a:rPr>
              <a:t>Many critical gaps in GSD -SF-EMDM integration (LR1.7) that require immediate attention and focus from biz/IT currently. </a:t>
            </a:r>
            <a:r>
              <a:rPr lang="en-US" sz="1700" b="1" dirty="0">
                <a:latin typeface="MetricHPE Light"/>
              </a:rPr>
              <a:t>We need to stabilize these LR1.7 GSD-SF-EMDM integration changes first, before adopting the proposed automation from Deloitte (possibly at a later release after LR1.7). </a:t>
            </a:r>
            <a:endParaRPr lang="en-US" sz="1700" dirty="0"/>
          </a:p>
          <a:p>
            <a:pPr marL="0" indent="0">
              <a:buNone/>
            </a:pPr>
            <a:endParaRPr lang="en-US" sz="1700" dirty="0"/>
          </a:p>
          <a:p>
            <a:pPr marL="0" indent="0">
              <a:buNone/>
            </a:pPr>
            <a:endParaRPr lang="en-US" sz="1700" dirty="0"/>
          </a:p>
          <a:p>
            <a:pPr marL="0" indent="0">
              <a:buNone/>
            </a:pPr>
            <a:endParaRPr lang="en-US" sz="1700" dirty="0"/>
          </a:p>
          <a:p>
            <a:pPr marL="0" indent="0">
              <a:buNone/>
            </a:pPr>
            <a:endParaRPr lang="en-US" sz="1700" dirty="0"/>
          </a:p>
        </p:txBody>
      </p:sp>
      <p:sp>
        <p:nvSpPr>
          <p:cNvPr id="4" name="Footer Placeholder 3">
            <a:extLst>
              <a:ext uri="{FF2B5EF4-FFF2-40B4-BE49-F238E27FC236}">
                <a16:creationId xmlns:a16="http://schemas.microsoft.com/office/drawing/2014/main" id="{1A2109C1-3FBF-4BD6-B285-899F3795347E}"/>
              </a:ext>
            </a:extLst>
          </p:cNvPr>
          <p:cNvSpPr>
            <a:spLocks noGrp="1"/>
          </p:cNvSpPr>
          <p:nvPr>
            <p:ph type="ftr" sz="quarter" idx="18"/>
          </p:nvPr>
        </p:nvSpPr>
        <p:spPr/>
        <p:txBody>
          <a:bodyPr/>
          <a:lstStyle/>
          <a:p>
            <a:r>
              <a:rPr lang="en-US" dirty="0"/>
              <a:t>Confidential</a:t>
            </a:r>
          </a:p>
        </p:txBody>
      </p:sp>
      <p:sp>
        <p:nvSpPr>
          <p:cNvPr id="5" name="Slide Number Placeholder 4">
            <a:extLst>
              <a:ext uri="{FF2B5EF4-FFF2-40B4-BE49-F238E27FC236}">
                <a16:creationId xmlns:a16="http://schemas.microsoft.com/office/drawing/2014/main" id="{CE00ABFD-4FBD-4662-8F12-15F3F8B3F63A}"/>
              </a:ext>
            </a:extLst>
          </p:cNvPr>
          <p:cNvSpPr>
            <a:spLocks noGrp="1"/>
          </p:cNvSpPr>
          <p:nvPr>
            <p:ph type="sldNum" sz="quarter" idx="19"/>
          </p:nvPr>
        </p:nvSpPr>
        <p:spPr/>
        <p:txBody>
          <a:bodyPr/>
          <a:lstStyle/>
          <a:p>
            <a:pPr defTabSz="1088421">
              <a:buFontTx/>
              <a:buBlip>
                <a:blip r:embed="rId3"/>
              </a:buBlip>
            </a:pPr>
            <a:fld id="{104FC826-72BB-4AF1-BA01-A94F7396A7DC}" type="slidenum">
              <a:rPr lang="en-US" smtClean="0"/>
              <a:pPr defTabSz="1088421">
                <a:buFontTx/>
                <a:buBlip>
                  <a:blip r:embed="rId3"/>
                </a:buBlip>
              </a:pPr>
              <a:t>25</a:t>
            </a:fld>
            <a:endParaRPr lang="en-US" dirty="0"/>
          </a:p>
        </p:txBody>
      </p:sp>
    </p:spTree>
    <p:extLst>
      <p:ext uri="{BB962C8B-B14F-4D97-AF65-F5344CB8AC3E}">
        <p14:creationId xmlns:p14="http://schemas.microsoft.com/office/powerpoint/2010/main" val="1147322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A0D37-B544-454F-BA70-0BAA6F8E14B4}"/>
              </a:ext>
            </a:extLst>
          </p:cNvPr>
          <p:cNvSpPr>
            <a:spLocks noGrp="1"/>
          </p:cNvSpPr>
          <p:nvPr>
            <p:ph type="title"/>
          </p:nvPr>
        </p:nvSpPr>
        <p:spPr/>
        <p:txBody>
          <a:bodyPr/>
          <a:lstStyle/>
          <a:p>
            <a:r>
              <a:rPr lang="en-US" dirty="0">
                <a:latin typeface="MetricHPE Black"/>
              </a:rPr>
              <a:t>Summary - HPEFS</a:t>
            </a:r>
            <a:endParaRPr lang="en-US" dirty="0"/>
          </a:p>
        </p:txBody>
      </p:sp>
      <p:sp>
        <p:nvSpPr>
          <p:cNvPr id="3" name="Text Placeholder 2">
            <a:extLst>
              <a:ext uri="{FF2B5EF4-FFF2-40B4-BE49-F238E27FC236}">
                <a16:creationId xmlns:a16="http://schemas.microsoft.com/office/drawing/2014/main" id="{F038D527-331B-46BE-80A1-A2488B671698}"/>
              </a:ext>
            </a:extLst>
          </p:cNvPr>
          <p:cNvSpPr>
            <a:spLocks noGrp="1"/>
          </p:cNvSpPr>
          <p:nvPr>
            <p:ph type="body" sz="quarter" idx="17"/>
          </p:nvPr>
        </p:nvSpPr>
        <p:spPr/>
        <p:txBody>
          <a:bodyPr vert="horz" lIns="0" tIns="0" rIns="0" bIns="0" rtlCol="0" anchor="t">
            <a:normAutofit/>
          </a:bodyPr>
          <a:lstStyle/>
          <a:p>
            <a:r>
              <a:rPr lang="en-IE" dirty="0">
                <a:latin typeface="MetricHPE Light"/>
              </a:rPr>
              <a:t>No Impact if Bridge 11 is working, and we are able to get Sales Territories and segments from Legacy MDM.</a:t>
            </a:r>
            <a:r>
              <a:rPr lang="en-US" dirty="0">
                <a:latin typeface="MetricHPE Light"/>
              </a:rPr>
              <a:t> </a:t>
            </a:r>
            <a:endParaRPr lang="en-US"/>
          </a:p>
          <a:p>
            <a:endParaRPr lang="en-US" dirty="0"/>
          </a:p>
          <a:p>
            <a:r>
              <a:rPr lang="en-US" dirty="0">
                <a:latin typeface="MetricHPE Light"/>
              </a:rPr>
              <a:t>Switch to EMDM in HPEFS has happened on December 2019/early January 2020</a:t>
            </a:r>
          </a:p>
          <a:p>
            <a:endParaRPr lang="en-US" dirty="0"/>
          </a:p>
          <a:p>
            <a:r>
              <a:rPr lang="en-US" dirty="0">
                <a:latin typeface="MetricHPE Light"/>
              </a:rPr>
              <a:t>In September/November of 2020, last piece of EMDMH integration is planned for go live (which gets feed for Territory and Segment) </a:t>
            </a:r>
            <a:endParaRPr lang="en-US" dirty="0"/>
          </a:p>
          <a:p>
            <a:endParaRPr lang="en-US" dirty="0"/>
          </a:p>
          <a:p>
            <a:r>
              <a:rPr lang="en-US" dirty="0">
                <a:latin typeface="MetricHPE Light"/>
              </a:rPr>
              <a:t>HPEFS still getting both feeds from MDCP (for  Sales Territory, segment </a:t>
            </a:r>
            <a:r>
              <a:rPr lang="en-US" dirty="0" err="1">
                <a:latin typeface="MetricHPE Light"/>
              </a:rPr>
              <a:t>etc</a:t>
            </a:r>
            <a:r>
              <a:rPr lang="en-US" dirty="0">
                <a:latin typeface="MetricHPE Light"/>
              </a:rPr>
              <a:t>) and from EMDM </a:t>
            </a:r>
          </a:p>
          <a:p>
            <a:endParaRPr lang="en-US" dirty="0"/>
          </a:p>
        </p:txBody>
      </p:sp>
      <p:sp>
        <p:nvSpPr>
          <p:cNvPr id="4" name="Footer Placeholder 3">
            <a:extLst>
              <a:ext uri="{FF2B5EF4-FFF2-40B4-BE49-F238E27FC236}">
                <a16:creationId xmlns:a16="http://schemas.microsoft.com/office/drawing/2014/main" id="{A4DD1464-EF44-4472-B5B0-2ACA8ACDB21B}"/>
              </a:ext>
            </a:extLst>
          </p:cNvPr>
          <p:cNvSpPr>
            <a:spLocks noGrp="1"/>
          </p:cNvSpPr>
          <p:nvPr>
            <p:ph type="ftr" sz="quarter" idx="18"/>
          </p:nvPr>
        </p:nvSpPr>
        <p:spPr/>
        <p:txBody>
          <a:bodyPr/>
          <a:lstStyle/>
          <a:p>
            <a:r>
              <a:rPr lang="en-US" dirty="0"/>
              <a:t>Confidential</a:t>
            </a:r>
          </a:p>
        </p:txBody>
      </p:sp>
      <p:sp>
        <p:nvSpPr>
          <p:cNvPr id="5" name="Slide Number Placeholder 4">
            <a:extLst>
              <a:ext uri="{FF2B5EF4-FFF2-40B4-BE49-F238E27FC236}">
                <a16:creationId xmlns:a16="http://schemas.microsoft.com/office/drawing/2014/main" id="{C5CE53D1-4E83-4258-9D49-69B92B7BA8CB}"/>
              </a:ext>
            </a:extLst>
          </p:cNvPr>
          <p:cNvSpPr>
            <a:spLocks noGrp="1"/>
          </p:cNvSpPr>
          <p:nvPr>
            <p:ph type="sldNum" sz="quarter" idx="19"/>
          </p:nvPr>
        </p:nvSpPr>
        <p:spPr/>
        <p:txBody>
          <a:bodyPr/>
          <a:lstStyle/>
          <a:p>
            <a:pPr defTabSz="1088421">
              <a:buFontTx/>
              <a:buBlip>
                <a:blip r:embed="rId2"/>
              </a:buBlip>
            </a:pPr>
            <a:fld id="{104FC826-72BB-4AF1-BA01-A94F7396A7DC}" type="slidenum">
              <a:rPr lang="en-US" smtClean="0"/>
              <a:pPr defTabSz="1088421">
                <a:buFontTx/>
                <a:buBlip>
                  <a:blip r:embed="rId2"/>
                </a:buBlip>
              </a:pPr>
              <a:t>26</a:t>
            </a:fld>
            <a:endParaRPr lang="en-US" dirty="0"/>
          </a:p>
        </p:txBody>
      </p:sp>
    </p:spTree>
    <p:extLst>
      <p:ext uri="{BB962C8B-B14F-4D97-AF65-F5344CB8AC3E}">
        <p14:creationId xmlns:p14="http://schemas.microsoft.com/office/powerpoint/2010/main" val="126842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2665641B-D4D1-4A51-B102-8A8E5D99EA40}"/>
              </a:ext>
            </a:extLst>
          </p:cNvPr>
          <p:cNvSpPr>
            <a:spLocks noGrp="1"/>
          </p:cNvSpPr>
          <p:nvPr>
            <p:ph type="pic" sz="quarter" idx="15"/>
          </p:nvPr>
        </p:nvSpPr>
        <p:spPr/>
      </p:sp>
      <p:sp>
        <p:nvSpPr>
          <p:cNvPr id="6" name="Title 5">
            <a:extLst>
              <a:ext uri="{FF2B5EF4-FFF2-40B4-BE49-F238E27FC236}">
                <a16:creationId xmlns:a16="http://schemas.microsoft.com/office/drawing/2014/main" id="{6A047382-2E38-4AE7-A5BD-C83E1EE9E3EC}"/>
              </a:ext>
            </a:extLst>
          </p:cNvPr>
          <p:cNvSpPr>
            <a:spLocks noGrp="1"/>
          </p:cNvSpPr>
          <p:nvPr>
            <p:ph type="title"/>
          </p:nvPr>
        </p:nvSpPr>
        <p:spPr>
          <a:xfrm>
            <a:off x="419839" y="2743510"/>
            <a:ext cx="10774082" cy="1993279"/>
          </a:xfrm>
        </p:spPr>
        <p:txBody>
          <a:bodyPr/>
          <a:lstStyle/>
          <a:p>
            <a:r>
              <a:rPr lang="en-US" dirty="0"/>
              <a:t>Appendix</a:t>
            </a:r>
          </a:p>
        </p:txBody>
      </p:sp>
      <p:sp>
        <p:nvSpPr>
          <p:cNvPr id="4" name="Footer Placeholder 3">
            <a:extLst>
              <a:ext uri="{FF2B5EF4-FFF2-40B4-BE49-F238E27FC236}">
                <a16:creationId xmlns:a16="http://schemas.microsoft.com/office/drawing/2014/main" id="{2F78F7E7-5929-4B7F-A28F-69F90A46E15F}"/>
              </a:ext>
            </a:extLst>
          </p:cNvPr>
          <p:cNvSpPr>
            <a:spLocks noGrp="1"/>
          </p:cNvSpPr>
          <p:nvPr>
            <p:ph type="ftr" sz="quarter" idx="16"/>
          </p:nvPr>
        </p:nvSpPr>
        <p:spPr/>
        <p:txBody>
          <a:bodyPr/>
          <a:lstStyle/>
          <a:p>
            <a:r>
              <a:rPr lang="en-US"/>
              <a:t>Confidential</a:t>
            </a:r>
            <a:endParaRPr lang="en-US" dirty="0"/>
          </a:p>
        </p:txBody>
      </p:sp>
      <p:sp>
        <p:nvSpPr>
          <p:cNvPr id="5" name="Slide Number Placeholder 4">
            <a:extLst>
              <a:ext uri="{FF2B5EF4-FFF2-40B4-BE49-F238E27FC236}">
                <a16:creationId xmlns:a16="http://schemas.microsoft.com/office/drawing/2014/main" id="{B6A5686C-A55C-40CA-862D-C1ABA1A8B2C4}"/>
              </a:ext>
            </a:extLst>
          </p:cNvPr>
          <p:cNvSpPr>
            <a:spLocks noGrp="1"/>
          </p:cNvSpPr>
          <p:nvPr>
            <p:ph type="sldNum" sz="quarter" idx="17"/>
          </p:nvPr>
        </p:nvSpPr>
        <p:spPr/>
        <p:txBody>
          <a:bodyPr/>
          <a:lstStyle/>
          <a:p>
            <a:pPr defTabSz="1088421">
              <a:buFontTx/>
              <a:buBlip>
                <a:blip r:embed="rId2"/>
              </a:buBlip>
            </a:pPr>
            <a:fld id="{104FC826-72BB-4AF1-BA01-A94F7396A7DC}" type="slidenum">
              <a:rPr lang="en-US" smtClean="0"/>
              <a:pPr defTabSz="1088421">
                <a:buFontTx/>
                <a:buBlip>
                  <a:blip r:embed="rId2"/>
                </a:buBlip>
              </a:pPr>
              <a:t>27</a:t>
            </a:fld>
            <a:endParaRPr lang="en-US" dirty="0"/>
          </a:p>
        </p:txBody>
      </p:sp>
    </p:spTree>
    <p:extLst>
      <p:ext uri="{BB962C8B-B14F-4D97-AF65-F5344CB8AC3E}">
        <p14:creationId xmlns:p14="http://schemas.microsoft.com/office/powerpoint/2010/main" val="2205585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MDCP FLOW SHUT DOWN Analysis highlights </a:t>
            </a:r>
          </a:p>
        </p:txBody>
      </p:sp>
      <p:sp>
        <p:nvSpPr>
          <p:cNvPr id="3" name="Text Placeholder 2"/>
          <p:cNvSpPr>
            <a:spLocks noGrp="1"/>
          </p:cNvSpPr>
          <p:nvPr>
            <p:ph type="body" sz="quarter" idx="17"/>
          </p:nvPr>
        </p:nvSpPr>
        <p:spPr/>
        <p:txBody>
          <a:bodyPr/>
          <a:lstStyle/>
          <a:p>
            <a:endParaRPr lang="en-US" dirty="0"/>
          </a:p>
        </p:txBody>
      </p:sp>
      <p:sp>
        <p:nvSpPr>
          <p:cNvPr id="4" name="Footer Placeholder 3"/>
          <p:cNvSpPr>
            <a:spLocks noGrp="1"/>
          </p:cNvSpPr>
          <p:nvPr>
            <p:ph type="ftr" sz="quarter" idx="18"/>
          </p:nvPr>
        </p:nvSpPr>
        <p:spPr/>
        <p:txBody>
          <a:bodyPr/>
          <a:lstStyle/>
          <a:p>
            <a:r>
              <a:rPr lang="en-US"/>
              <a:t>Confidential</a:t>
            </a:r>
            <a:endParaRPr lang="en-US" dirty="0"/>
          </a:p>
        </p:txBody>
      </p:sp>
      <p:sp>
        <p:nvSpPr>
          <p:cNvPr id="5" name="Slide Number Placeholder 4"/>
          <p:cNvSpPr>
            <a:spLocks noGrp="1"/>
          </p:cNvSpPr>
          <p:nvPr>
            <p:ph type="sldNum" sz="quarter" idx="19"/>
          </p:nvPr>
        </p:nvSpPr>
        <p:spPr/>
        <p:txBody>
          <a:bodyPr/>
          <a:lstStyle/>
          <a:p>
            <a:pPr defTabSz="1088421">
              <a:buFontTx/>
              <a:buBlip>
                <a:blip r:embed="rId2"/>
              </a:buBlip>
            </a:pPr>
            <a:fld id="{104FC826-72BB-4AF1-BA01-A94F7396A7DC}" type="slidenum">
              <a:rPr lang="en-US" smtClean="0"/>
              <a:pPr defTabSz="1088421">
                <a:buFontTx/>
                <a:buBlip>
                  <a:blip r:embed="rId2"/>
                </a:buBlip>
              </a:pPr>
              <a:t>28</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862186862"/>
              </p:ext>
            </p:extLst>
          </p:nvPr>
        </p:nvGraphicFramePr>
        <p:xfrm>
          <a:off x="362857" y="925285"/>
          <a:ext cx="11490484" cy="5183989"/>
        </p:xfrm>
        <a:graphic>
          <a:graphicData uri="http://schemas.openxmlformats.org/drawingml/2006/table">
            <a:tbl>
              <a:tblPr firstRow="1" bandRow="1">
                <a:tableStyleId>{073A0DAA-6AF3-43AB-8588-CEC1D06C72B9}</a:tableStyleId>
              </a:tblPr>
              <a:tblGrid>
                <a:gridCol w="1989505">
                  <a:extLst>
                    <a:ext uri="{9D8B030D-6E8A-4147-A177-3AD203B41FA5}">
                      <a16:colId xmlns:a16="http://schemas.microsoft.com/office/drawing/2014/main" val="20000"/>
                    </a:ext>
                  </a:extLst>
                </a:gridCol>
                <a:gridCol w="5037191">
                  <a:extLst>
                    <a:ext uri="{9D8B030D-6E8A-4147-A177-3AD203B41FA5}">
                      <a16:colId xmlns:a16="http://schemas.microsoft.com/office/drawing/2014/main" val="20001"/>
                    </a:ext>
                  </a:extLst>
                </a:gridCol>
                <a:gridCol w="4463788">
                  <a:extLst>
                    <a:ext uri="{9D8B030D-6E8A-4147-A177-3AD203B41FA5}">
                      <a16:colId xmlns:a16="http://schemas.microsoft.com/office/drawing/2014/main" val="20002"/>
                    </a:ext>
                  </a:extLst>
                </a:gridCol>
              </a:tblGrid>
              <a:tr h="307298">
                <a:tc>
                  <a:txBody>
                    <a:bodyPr/>
                    <a:lstStyle/>
                    <a:p>
                      <a:r>
                        <a:rPr lang="en-US" sz="1400" dirty="0"/>
                        <a:t>Flows</a:t>
                      </a:r>
                      <a:r>
                        <a:rPr lang="en-US" sz="1400" baseline="0" dirty="0"/>
                        <a:t> </a:t>
                      </a:r>
                      <a:endParaRPr lang="en-US" sz="1400" dirty="0"/>
                    </a:p>
                  </a:txBody>
                  <a:tcPr/>
                </a:tc>
                <a:tc>
                  <a:txBody>
                    <a:bodyPr/>
                    <a:lstStyle/>
                    <a:p>
                      <a:r>
                        <a:rPr lang="en-US" sz="1400" dirty="0"/>
                        <a:t>Analysis</a:t>
                      </a:r>
                    </a:p>
                  </a:txBody>
                  <a:tcPr/>
                </a:tc>
                <a:tc>
                  <a:txBody>
                    <a:bodyPr/>
                    <a:lstStyle/>
                    <a:p>
                      <a:r>
                        <a:rPr lang="en-US" sz="1400" dirty="0"/>
                        <a:t>Impact</a:t>
                      </a:r>
                    </a:p>
                  </a:txBody>
                  <a:tcPr/>
                </a:tc>
                <a:extLst>
                  <a:ext uri="{0D108BD9-81ED-4DB2-BD59-A6C34878D82A}">
                    <a16:rowId xmlns:a16="http://schemas.microsoft.com/office/drawing/2014/main" val="10000"/>
                  </a:ext>
                </a:extLst>
              </a:tr>
              <a:tr h="521071">
                <a:tc>
                  <a:txBody>
                    <a:bodyPr/>
                    <a:lstStyle/>
                    <a:p>
                      <a:r>
                        <a:rPr lang="en-US" sz="1400" dirty="0"/>
                        <a:t>OM Flows &amp; MDAS</a:t>
                      </a:r>
                    </a:p>
                  </a:txBody>
                  <a:tcPr/>
                </a:tc>
                <a:tc>
                  <a:txBody>
                    <a:bodyPr/>
                    <a:lstStyle/>
                    <a:p>
                      <a:r>
                        <a:rPr lang="en-US" sz="1400" dirty="0"/>
                        <a:t>Not all tags flows in to EMDM.</a:t>
                      </a:r>
                    </a:p>
                  </a:txBody>
                  <a:tcPr/>
                </a:tc>
                <a:tc>
                  <a:txBody>
                    <a:bodyPr/>
                    <a:lstStyle/>
                    <a:p>
                      <a:r>
                        <a:rPr lang="en-US" sz="1400" dirty="0"/>
                        <a:t>No Impact if Bridge 11,</a:t>
                      </a:r>
                      <a:r>
                        <a:rPr lang="en-US" sz="1400" baseline="0" dirty="0"/>
                        <a:t> sends the Parties to MDCP.  To support MDAS process.</a:t>
                      </a:r>
                      <a:endParaRPr lang="en-US" sz="1400" dirty="0"/>
                    </a:p>
                  </a:txBody>
                  <a:tcPr/>
                </a:tc>
                <a:extLst>
                  <a:ext uri="{0D108BD9-81ED-4DB2-BD59-A6C34878D82A}">
                    <a16:rowId xmlns:a16="http://schemas.microsoft.com/office/drawing/2014/main" val="10001"/>
                  </a:ext>
                </a:extLst>
              </a:tr>
              <a:tr h="307298">
                <a:tc>
                  <a:txBody>
                    <a:bodyPr/>
                    <a:lstStyle/>
                    <a:p>
                      <a:r>
                        <a:rPr lang="en-US" sz="1400" dirty="0"/>
                        <a:t>Sales Territory</a:t>
                      </a:r>
                    </a:p>
                  </a:txBody>
                  <a:tcPr/>
                </a:tc>
                <a:tc>
                  <a:txBody>
                    <a:bodyPr/>
                    <a:lstStyle/>
                    <a:p>
                      <a:endParaRPr lang="en-US" sz="1400" dirty="0"/>
                    </a:p>
                  </a:txBody>
                  <a:tcPr/>
                </a:tc>
                <a:tc>
                  <a:txBody>
                    <a:bodyPr/>
                    <a:lstStyle/>
                    <a:p>
                      <a:r>
                        <a:rPr lang="en-US" sz="1400" dirty="0"/>
                        <a:t>Bridge</a:t>
                      </a:r>
                      <a:r>
                        <a:rPr lang="en-US" sz="1400" baseline="0" dirty="0"/>
                        <a:t> 11 is critical.  The flow can be retired. </a:t>
                      </a:r>
                      <a:endParaRPr lang="en-US" sz="1400" dirty="0"/>
                    </a:p>
                  </a:txBody>
                  <a:tcPr/>
                </a:tc>
                <a:extLst>
                  <a:ext uri="{0D108BD9-81ED-4DB2-BD59-A6C34878D82A}">
                    <a16:rowId xmlns:a16="http://schemas.microsoft.com/office/drawing/2014/main" val="10002"/>
                  </a:ext>
                </a:extLst>
              </a:tr>
              <a:tr h="654679">
                <a:tc>
                  <a:txBody>
                    <a:bodyPr/>
                    <a:lstStyle/>
                    <a:p>
                      <a:r>
                        <a:rPr lang="en-US" sz="1400" dirty="0"/>
                        <a:t>QYP</a:t>
                      </a:r>
                    </a:p>
                  </a:txBody>
                  <a:tcPr>
                    <a:solidFill>
                      <a:srgbClr val="FFC000"/>
                    </a:solidFill>
                  </a:tcPr>
                </a:tc>
                <a:tc>
                  <a:txBody>
                    <a:bodyPr/>
                    <a:lstStyle/>
                    <a:p>
                      <a:r>
                        <a:rPr lang="en-US" sz="1400" dirty="0"/>
                        <a:t>The</a:t>
                      </a:r>
                      <a:r>
                        <a:rPr lang="en-US" sz="1400" baseline="0" dirty="0"/>
                        <a:t> current EMDM / OPSI relationship is not sufficient.  Removing this flow will not make a significant impact to this. </a:t>
                      </a:r>
                      <a:endParaRPr lang="en-US" sz="1400" dirty="0"/>
                    </a:p>
                  </a:txBody>
                  <a:tcPr>
                    <a:solidFill>
                      <a:srgbClr val="FFC000"/>
                    </a:solidFill>
                  </a:tcPr>
                </a:tc>
                <a:tc>
                  <a:txBody>
                    <a:bodyPr/>
                    <a:lstStyle/>
                    <a:p>
                      <a:r>
                        <a:rPr lang="en-US" sz="1400" dirty="0"/>
                        <a:t>The MDCP – EMDM flow is not sufficient</a:t>
                      </a:r>
                      <a:r>
                        <a:rPr lang="en-US" sz="1400" baseline="0" dirty="0"/>
                        <a:t> for this process. </a:t>
                      </a:r>
                      <a:endParaRPr lang="en-US" sz="1400" dirty="0"/>
                    </a:p>
                  </a:txBody>
                  <a:tcPr>
                    <a:solidFill>
                      <a:srgbClr val="FFC000"/>
                    </a:solidFill>
                  </a:tcPr>
                </a:tc>
                <a:extLst>
                  <a:ext uri="{0D108BD9-81ED-4DB2-BD59-A6C34878D82A}">
                    <a16:rowId xmlns:a16="http://schemas.microsoft.com/office/drawing/2014/main" val="10003"/>
                  </a:ext>
                </a:extLst>
              </a:tr>
              <a:tr h="961978">
                <a:tc>
                  <a:txBody>
                    <a:bodyPr/>
                    <a:lstStyle/>
                    <a:p>
                      <a:r>
                        <a:rPr lang="en-US" sz="1400" dirty="0"/>
                        <a:t>HPEFS</a:t>
                      </a:r>
                    </a:p>
                  </a:txBody>
                  <a:tcPr/>
                </a:tc>
                <a:tc>
                  <a:txBody>
                    <a:bodyPr/>
                    <a:lstStyle/>
                    <a:p>
                      <a:pPr marL="0" marR="0" lvl="0" indent="0" algn="l" rtl="0" eaLnBrk="1" fontAlgn="auto" latinLnBrk="0" hangingPunct="1">
                        <a:lnSpc>
                          <a:spcPct val="100000"/>
                        </a:lnSpc>
                        <a:spcBef>
                          <a:spcPts val="0"/>
                        </a:spcBef>
                        <a:spcAft>
                          <a:spcPts val="0"/>
                        </a:spcAft>
                        <a:buFontTx/>
                        <a:buNone/>
                      </a:pPr>
                      <a:r>
                        <a:rPr lang="en-US" sz="1400" dirty="0"/>
                        <a:t>Asset Management, AM,  Tool R1 – EX2012 , connects to MDCP for Customer and Vendor, this is replaced by R2 that connects to EMDM, this is coming up – EMEA July 2020 , Other regions are already using EMDM already.</a:t>
                      </a:r>
                    </a:p>
                  </a:txBody>
                  <a:tcPr/>
                </a:tc>
                <a:tc>
                  <a:txBody>
                    <a:bodyPr/>
                    <a:lstStyle/>
                    <a:p>
                      <a:r>
                        <a:rPr lang="en-US" sz="1400" dirty="0"/>
                        <a:t>Can be shut</a:t>
                      </a:r>
                      <a:r>
                        <a:rPr lang="en-US" sz="1400" baseline="0" dirty="0"/>
                        <a:t> down in July 2020</a:t>
                      </a:r>
                      <a:endParaRPr lang="en-US" sz="1400" dirty="0"/>
                    </a:p>
                  </a:txBody>
                  <a:tcPr/>
                </a:tc>
                <a:extLst>
                  <a:ext uri="{0D108BD9-81ED-4DB2-BD59-A6C34878D82A}">
                    <a16:rowId xmlns:a16="http://schemas.microsoft.com/office/drawing/2014/main" val="10004"/>
                  </a:ext>
                </a:extLst>
              </a:tr>
              <a:tr h="734844">
                <a:tc>
                  <a:txBody>
                    <a:bodyPr/>
                    <a:lstStyle/>
                    <a:p>
                      <a:r>
                        <a:rPr lang="en-US" sz="1400" dirty="0"/>
                        <a:t>CPQ / Eclipse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aseline="0" dirty="0"/>
                        <a:t>Deal Process flow</a:t>
                      </a:r>
                      <a:endParaRPr lang="en-US" sz="1400" dirty="0"/>
                    </a:p>
                  </a:txBody>
                  <a:tcPr/>
                </a:tc>
                <a:tc>
                  <a:txBody>
                    <a:bodyPr/>
                    <a:lstStyle/>
                    <a:p>
                      <a:r>
                        <a:rPr lang="en-US" sz="1400" dirty="0"/>
                        <a:t>Additional Effort :</a:t>
                      </a:r>
                      <a:r>
                        <a:rPr lang="en-US" sz="1400" baseline="0" dirty="0"/>
                        <a:t> </a:t>
                      </a:r>
                      <a:r>
                        <a:rPr lang="en-US" sz="1400" dirty="0"/>
                        <a:t>Deal Sync</a:t>
                      </a:r>
                      <a:r>
                        <a:rPr lang="en-US" sz="1400" baseline="0" dirty="0"/>
                        <a:t> needs to invoke EMDM Maintain API. Today it invokes lookup &amp; </a:t>
                      </a:r>
                      <a:r>
                        <a:rPr lang="en-US" sz="1400" baseline="0" err="1"/>
                        <a:t>xref</a:t>
                      </a:r>
                      <a:r>
                        <a:rPr lang="en-US" sz="1400" baseline="0" dirty="0"/>
                        <a:t> creation only,     </a:t>
                      </a:r>
                      <a:endParaRPr lang="en-US" sz="1400" dirty="0"/>
                    </a:p>
                  </a:txBody>
                  <a:tcPr/>
                </a:tc>
                <a:extLst>
                  <a:ext uri="{0D108BD9-81ED-4DB2-BD59-A6C34878D82A}">
                    <a16:rowId xmlns:a16="http://schemas.microsoft.com/office/drawing/2014/main" val="10005"/>
                  </a:ext>
                </a:extLst>
              </a:tr>
              <a:tr h="521071">
                <a:tc>
                  <a:txBody>
                    <a:bodyPr/>
                    <a:lstStyle/>
                    <a:p>
                      <a:r>
                        <a:rPr lang="en-US" sz="1400" dirty="0"/>
                        <a:t>Salesforce SPT Flow</a:t>
                      </a:r>
                    </a:p>
                  </a:txBody>
                  <a:tcPr/>
                </a:tc>
                <a:tc>
                  <a:txBody>
                    <a:bodyPr/>
                    <a:lstStyle/>
                    <a:p>
                      <a:pPr marL="0" marR="0" lvl="0" indent="0" algn="l" rtl="0" eaLnBrk="1" fontAlgn="auto" latinLnBrk="0" hangingPunct="1">
                        <a:lnSpc>
                          <a:spcPct val="100000"/>
                        </a:lnSpc>
                        <a:spcBef>
                          <a:spcPts val="0"/>
                        </a:spcBef>
                        <a:spcAft>
                          <a:spcPts val="0"/>
                        </a:spcAft>
                        <a:buFontTx/>
                        <a:buNone/>
                      </a:pPr>
                      <a:r>
                        <a:rPr lang="en-US" sz="1400" dirty="0"/>
                        <a:t>MDCP ID</a:t>
                      </a:r>
                      <a:r>
                        <a:rPr lang="en-US" sz="1400" baseline="0" dirty="0"/>
                        <a:t> to Party IDs from SFDC, need to be copied into EMDM to support Deal Process flow </a:t>
                      </a:r>
                      <a:endParaRPr lang="en-US" sz="1400" dirty="0"/>
                    </a:p>
                  </a:txBody>
                  <a:tcPr/>
                </a:tc>
                <a:tc>
                  <a:txBody>
                    <a:bodyPr/>
                    <a:lstStyle/>
                    <a:p>
                      <a:r>
                        <a:rPr lang="en-US" sz="1400" dirty="0"/>
                        <a:t>Additional</a:t>
                      </a:r>
                      <a:r>
                        <a:rPr lang="en-US" sz="1400" baseline="0" dirty="0"/>
                        <a:t> Effort : </a:t>
                      </a:r>
                      <a:r>
                        <a:rPr lang="en-US" sz="1400" dirty="0"/>
                        <a:t>SFDC</a:t>
                      </a:r>
                      <a:r>
                        <a:rPr lang="en-US" sz="1400" baseline="0" dirty="0"/>
                        <a:t> to invoke Party Association API (Existing Maintain API). </a:t>
                      </a:r>
                      <a:endParaRPr lang="en-US" sz="1400" dirty="0"/>
                    </a:p>
                  </a:txBody>
                  <a:tcPr/>
                </a:tc>
                <a:extLst>
                  <a:ext uri="{0D108BD9-81ED-4DB2-BD59-A6C34878D82A}">
                    <a16:rowId xmlns:a16="http://schemas.microsoft.com/office/drawing/2014/main" val="10006"/>
                  </a:ext>
                </a:extLst>
              </a:tr>
              <a:tr h="654679">
                <a:tc>
                  <a:txBody>
                    <a:bodyPr/>
                    <a:lstStyle/>
                    <a:p>
                      <a:r>
                        <a:rPr lang="en-US" sz="1400" dirty="0"/>
                        <a:t>Salesforce GSD Flow</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MDCP ID without Party IDs , need to </a:t>
                      </a:r>
                      <a:r>
                        <a:rPr lang="en-US" sz="1400"/>
                        <a:t>create</a:t>
                      </a:r>
                      <a:r>
                        <a:rPr lang="en-US" sz="1400" dirty="0"/>
                        <a:t> in EMDM</a:t>
                      </a:r>
                      <a:r>
                        <a:rPr lang="en-US" sz="1400" baseline="0" dirty="0"/>
                        <a:t> to support the CPQ (Deal Process Flow &amp; SPT visibility)</a:t>
                      </a:r>
                      <a:endParaRPr lang="en-US" sz="1400" dirty="0"/>
                    </a:p>
                  </a:txBody>
                  <a:tcPr/>
                </a:tc>
                <a:tc>
                  <a:txBody>
                    <a:bodyPr/>
                    <a:lstStyle/>
                    <a:p>
                      <a:r>
                        <a:rPr lang="en-US" sz="1400" dirty="0"/>
                        <a:t>Additional</a:t>
                      </a:r>
                      <a:r>
                        <a:rPr lang="en-US" sz="1400" baseline="0" dirty="0"/>
                        <a:t> Effort : </a:t>
                      </a:r>
                      <a:r>
                        <a:rPr lang="en-US" sz="1400" dirty="0"/>
                        <a:t>SFDC</a:t>
                      </a:r>
                      <a:r>
                        <a:rPr lang="en-US" sz="1400" baseline="0" dirty="0"/>
                        <a:t> to invoke Party Creation via Maintain &amp; Party Association API (Existing APIs). </a:t>
                      </a:r>
                      <a:endParaRPr lang="en-US" sz="1400" dirty="0"/>
                    </a:p>
                  </a:txBody>
                  <a:tcPr/>
                </a:tc>
                <a:extLst>
                  <a:ext uri="{0D108BD9-81ED-4DB2-BD59-A6C34878D82A}">
                    <a16:rowId xmlns:a16="http://schemas.microsoft.com/office/drawing/2014/main" val="10007"/>
                  </a:ext>
                </a:extLst>
              </a:tr>
              <a:tr h="521071">
                <a:tc>
                  <a:txBody>
                    <a:bodyPr/>
                    <a:lstStyle/>
                    <a:p>
                      <a:r>
                        <a:rPr lang="en-US" sz="1400" dirty="0"/>
                        <a:t>Zyme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Zyme to invoke</a:t>
                      </a:r>
                      <a:r>
                        <a:rPr lang="en-US" sz="1400" baseline="0" dirty="0"/>
                        <a:t> EMDM for Party creation and Party xref association</a:t>
                      </a:r>
                      <a:endParaRPr lang="en-US" sz="1400" dirty="0"/>
                    </a:p>
                  </a:txBody>
                  <a:tcPr/>
                </a:tc>
                <a:tc>
                  <a:txBody>
                    <a:bodyPr/>
                    <a:lstStyle/>
                    <a:p>
                      <a:r>
                        <a:rPr lang="en-US" sz="1400" dirty="0"/>
                        <a:t>Development needed in Zyme to invoke</a:t>
                      </a:r>
                      <a:r>
                        <a:rPr lang="en-US" sz="1400" baseline="0" dirty="0"/>
                        <a:t> EMDM APIs</a:t>
                      </a:r>
                      <a:endParaRPr lang="en-US" sz="1400" dirty="0"/>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72221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C7F65-5731-401B-835F-5F84DDD200BC}"/>
              </a:ext>
            </a:extLst>
          </p:cNvPr>
          <p:cNvSpPr>
            <a:spLocks noGrp="1"/>
          </p:cNvSpPr>
          <p:nvPr>
            <p:ph type="title"/>
          </p:nvPr>
        </p:nvSpPr>
        <p:spPr/>
        <p:txBody>
          <a:bodyPr/>
          <a:lstStyle/>
          <a:p>
            <a:r>
              <a:rPr lang="en-US" dirty="0">
                <a:latin typeface="MetricHPE Black"/>
              </a:rPr>
              <a:t>Risks / Open Questions</a:t>
            </a:r>
            <a:endParaRPr lang="en-US" dirty="0"/>
          </a:p>
        </p:txBody>
      </p:sp>
      <p:sp>
        <p:nvSpPr>
          <p:cNvPr id="3" name="Text Placeholder 2">
            <a:extLst>
              <a:ext uri="{FF2B5EF4-FFF2-40B4-BE49-F238E27FC236}">
                <a16:creationId xmlns:a16="http://schemas.microsoft.com/office/drawing/2014/main" id="{2C87237B-27EA-422E-9FF2-23C65E54FF52}"/>
              </a:ext>
            </a:extLst>
          </p:cNvPr>
          <p:cNvSpPr>
            <a:spLocks noGrp="1"/>
          </p:cNvSpPr>
          <p:nvPr>
            <p:ph type="body" sz="quarter" idx="17"/>
          </p:nvPr>
        </p:nvSpPr>
        <p:spPr>
          <a:xfrm>
            <a:off x="543152" y="3322355"/>
            <a:ext cx="11422062" cy="2873432"/>
          </a:xfrm>
        </p:spPr>
        <p:txBody>
          <a:bodyPr vert="horz" lIns="0" tIns="0" rIns="0" bIns="0" rtlCol="0" anchor="t">
            <a:normAutofit/>
          </a:bodyPr>
          <a:lstStyle/>
          <a:p>
            <a:r>
              <a:rPr lang="en-US" b="1" dirty="0">
                <a:latin typeface="MetricHPE Light"/>
              </a:rPr>
              <a:t>Open Questions</a:t>
            </a:r>
            <a:endParaRPr lang="en-US" dirty="0">
              <a:latin typeface="MetricHPE Light"/>
            </a:endParaRPr>
          </a:p>
          <a:p>
            <a:endParaRPr lang="en-US" dirty="0"/>
          </a:p>
          <a:p>
            <a:r>
              <a:rPr lang="en-US" sz="1800" dirty="0">
                <a:latin typeface="MetricHPE Light"/>
              </a:rPr>
              <a:t>Initialization Volume</a:t>
            </a:r>
          </a:p>
          <a:p>
            <a:pPr>
              <a:buNone/>
            </a:pPr>
            <a:r>
              <a:rPr lang="en-US" sz="1800" dirty="0">
                <a:latin typeface="MetricHPE Light"/>
              </a:rPr>
              <a:t>• Change in the data stewardship process</a:t>
            </a:r>
            <a:endParaRPr lang="en-US" sz="1800"/>
          </a:p>
          <a:p>
            <a:pPr>
              <a:buNone/>
            </a:pPr>
            <a:r>
              <a:rPr lang="en-US" sz="1800" dirty="0">
                <a:latin typeface="MetricHPE Light"/>
              </a:rPr>
              <a:t>• Additional attributes to be captured from Zyme</a:t>
            </a:r>
          </a:p>
          <a:p>
            <a:pPr marL="0" indent="0">
              <a:buNone/>
            </a:pPr>
            <a:r>
              <a:rPr lang="en-US" sz="1800" dirty="0">
                <a:latin typeface="MetricHPE Light"/>
              </a:rPr>
              <a:t>• Additional restrictions for Zyme/SPT/GSD records to S4/SFDC/EMDMH/EAP</a:t>
            </a: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dirty="0"/>
          </a:p>
        </p:txBody>
      </p:sp>
      <p:sp>
        <p:nvSpPr>
          <p:cNvPr id="4" name="Footer Placeholder 3">
            <a:extLst>
              <a:ext uri="{FF2B5EF4-FFF2-40B4-BE49-F238E27FC236}">
                <a16:creationId xmlns:a16="http://schemas.microsoft.com/office/drawing/2014/main" id="{2798BADD-F6CC-4FBE-AE20-0D68DCC875DE}"/>
              </a:ext>
            </a:extLst>
          </p:cNvPr>
          <p:cNvSpPr>
            <a:spLocks noGrp="1"/>
          </p:cNvSpPr>
          <p:nvPr>
            <p:ph type="ftr" sz="quarter" idx="18"/>
          </p:nvPr>
        </p:nvSpPr>
        <p:spPr/>
        <p:txBody>
          <a:bodyPr/>
          <a:lstStyle/>
          <a:p>
            <a:r>
              <a:rPr lang="en-US" dirty="0"/>
              <a:t>Confidential</a:t>
            </a:r>
          </a:p>
        </p:txBody>
      </p:sp>
      <p:sp>
        <p:nvSpPr>
          <p:cNvPr id="5" name="Slide Number Placeholder 4">
            <a:extLst>
              <a:ext uri="{FF2B5EF4-FFF2-40B4-BE49-F238E27FC236}">
                <a16:creationId xmlns:a16="http://schemas.microsoft.com/office/drawing/2014/main" id="{C3464D2D-AE9B-4A2C-BDD4-997140E21FBC}"/>
              </a:ext>
            </a:extLst>
          </p:cNvPr>
          <p:cNvSpPr>
            <a:spLocks noGrp="1"/>
          </p:cNvSpPr>
          <p:nvPr>
            <p:ph type="sldNum" sz="quarter" idx="19"/>
          </p:nvPr>
        </p:nvSpPr>
        <p:spPr/>
        <p:txBody>
          <a:bodyPr/>
          <a:lstStyle/>
          <a:p>
            <a:pPr defTabSz="1088421">
              <a:buFontTx/>
              <a:buBlip>
                <a:blip r:embed="rId2"/>
              </a:buBlip>
            </a:pPr>
            <a:fld id="{104FC826-72BB-4AF1-BA01-A94F7396A7DC}" type="slidenum">
              <a:rPr lang="en-US" smtClean="0"/>
              <a:pPr defTabSz="1088421">
                <a:buFontTx/>
                <a:buBlip>
                  <a:blip r:embed="rId2"/>
                </a:buBlip>
              </a:pPr>
              <a:t>29</a:t>
            </a:fld>
            <a:endParaRPr lang="en-US" dirty="0"/>
          </a:p>
        </p:txBody>
      </p:sp>
      <p:sp>
        <p:nvSpPr>
          <p:cNvPr id="7" name="Text Placeholder 2">
            <a:extLst>
              <a:ext uri="{FF2B5EF4-FFF2-40B4-BE49-F238E27FC236}">
                <a16:creationId xmlns:a16="http://schemas.microsoft.com/office/drawing/2014/main" id="{1472E251-4907-436E-9598-0691FBE64588}"/>
              </a:ext>
            </a:extLst>
          </p:cNvPr>
          <p:cNvSpPr txBox="1">
            <a:spLocks/>
          </p:cNvSpPr>
          <p:nvPr/>
        </p:nvSpPr>
        <p:spPr>
          <a:xfrm>
            <a:off x="541338" y="1170611"/>
            <a:ext cx="11422062" cy="1757648"/>
          </a:xfrm>
          <a:prstGeom prst="rect">
            <a:avLst/>
          </a:prstGeom>
        </p:spPr>
        <p:txBody>
          <a:bodyPr vert="horz" lIns="0" tIns="0" rIns="0" bIns="0" rtlCol="0" anchor="t">
            <a:normAutofit/>
          </a:bodyPr>
          <a:lstStyle>
            <a:lvl1pPr marL="182880" indent="-182880" algn="l" defTabSz="914400" rtl="0" eaLnBrk="1" latinLnBrk="0" hangingPunct="1">
              <a:lnSpc>
                <a:spcPct val="90000"/>
              </a:lnSpc>
              <a:spcBef>
                <a:spcPts val="400"/>
              </a:spcBef>
              <a:buClr>
                <a:schemeClr val="tx1"/>
              </a:buClr>
              <a:buFont typeface="MetricHPE Light" panose="020B0303030202060203" pitchFamily="34" charset="0"/>
              <a:buChar char="•"/>
              <a:defRPr sz="2000" kern="1200">
                <a:solidFill>
                  <a:schemeClr val="tx1"/>
                </a:solidFill>
                <a:latin typeface="MetricHPE Light" panose="020B0303030202060203" pitchFamily="34" charset="0"/>
                <a:ea typeface="+mn-ea"/>
                <a:cs typeface="+mn-cs"/>
              </a:defRPr>
            </a:lvl1pPr>
            <a:lvl2pPr marL="411480" indent="-182880" algn="l" defTabSz="914400" rtl="0" eaLnBrk="1" latinLnBrk="0" hangingPunct="1">
              <a:lnSpc>
                <a:spcPct val="90000"/>
              </a:lnSpc>
              <a:spcBef>
                <a:spcPts val="400"/>
              </a:spcBef>
              <a:buClr>
                <a:schemeClr val="tx1"/>
              </a:buClr>
              <a:buSzPct val="90000"/>
              <a:buFont typeface="MetricHPE Light" panose="020B0303030202060203" pitchFamily="34" charset="0"/>
              <a:buChar char="•"/>
              <a:defRPr sz="1800" kern="1200">
                <a:solidFill>
                  <a:schemeClr val="tx1"/>
                </a:solidFill>
                <a:latin typeface="MetricHPE Light" panose="020B0303030202060203" pitchFamily="34" charset="0"/>
                <a:ea typeface="+mn-ea"/>
                <a:cs typeface="+mn-cs"/>
              </a:defRPr>
            </a:lvl2pPr>
            <a:lvl3pPr marL="548640" indent="-137160" algn="l" defTabSz="914400" rtl="0" eaLnBrk="1" latinLnBrk="0" hangingPunct="1">
              <a:lnSpc>
                <a:spcPct val="90000"/>
              </a:lnSpc>
              <a:spcBef>
                <a:spcPts val="400"/>
              </a:spcBef>
              <a:buClr>
                <a:schemeClr val="tx1"/>
              </a:buClr>
              <a:buFont typeface="MetricHPE Light" panose="020B0303030202060203" pitchFamily="34" charset="0"/>
              <a:buChar char="–"/>
              <a:defRPr sz="1600" kern="1200">
                <a:solidFill>
                  <a:schemeClr val="tx1"/>
                </a:solidFill>
                <a:latin typeface="MetricHPE Light" panose="020B0303030202060203" pitchFamily="34" charset="0"/>
                <a:ea typeface="+mn-ea"/>
                <a:cs typeface="+mn-cs"/>
              </a:defRPr>
            </a:lvl3pPr>
            <a:lvl4pPr marL="731520" indent="-137160" algn="l" defTabSz="914400" rtl="0" eaLnBrk="1" latinLnBrk="0" hangingPunct="1">
              <a:lnSpc>
                <a:spcPct val="90000"/>
              </a:lnSpc>
              <a:spcBef>
                <a:spcPts val="400"/>
              </a:spcBef>
              <a:buClr>
                <a:schemeClr val="tx1"/>
              </a:buClr>
              <a:buFont typeface="MetricHPE Light" panose="020B0303030202060203" pitchFamily="34" charset="0"/>
              <a:buChar char="–"/>
              <a:defRPr sz="1400" kern="1200">
                <a:solidFill>
                  <a:schemeClr val="tx1"/>
                </a:solidFill>
                <a:latin typeface="MetricHPE Light" panose="020B0303030202060203" pitchFamily="34" charset="0"/>
                <a:ea typeface="+mn-ea"/>
                <a:cs typeface="+mn-cs"/>
              </a:defRPr>
            </a:lvl4pPr>
            <a:lvl5pPr marL="868680" indent="-137160" algn="l" defTabSz="914400" rtl="0" eaLnBrk="1" latinLnBrk="0" hangingPunct="1">
              <a:lnSpc>
                <a:spcPct val="90000"/>
              </a:lnSpc>
              <a:spcBef>
                <a:spcPts val="400"/>
              </a:spcBef>
              <a:buClr>
                <a:schemeClr val="tx1"/>
              </a:buClr>
              <a:buFont typeface="MetricHPE Light" panose="020B0303030202060203" pitchFamily="34" charset="0"/>
              <a:buChar char="–"/>
              <a:defRPr sz="1400" kern="1200">
                <a:solidFill>
                  <a:schemeClr val="tx1"/>
                </a:solidFill>
                <a:latin typeface="MetricHPE Light" panose="020B0303030202060203" pitchFamily="34" charset="0"/>
                <a:ea typeface="+mn-ea"/>
                <a:cs typeface="+mn-cs"/>
              </a:defRPr>
            </a:lvl5pPr>
            <a:lvl6pPr marL="1051560" indent="-137160" algn="l" defTabSz="914400" rtl="0" eaLnBrk="1" latinLnBrk="0" hangingPunct="1">
              <a:lnSpc>
                <a:spcPct val="90000"/>
              </a:lnSpc>
              <a:spcBef>
                <a:spcPts val="600"/>
              </a:spcBef>
              <a:buClr>
                <a:schemeClr val="tx1"/>
              </a:buClr>
              <a:buFont typeface="MetricHPE Light" panose="020B0303030202060203"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Clr>
                <a:schemeClr val="tx1"/>
              </a:buClr>
              <a:buFont typeface="MetricHPE Light" panose="020B0303030202060203"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Clr>
                <a:schemeClr val="tx1"/>
              </a:buClr>
              <a:buFont typeface="MetricHPE Light" panose="020B0303030202060203"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Clr>
                <a:schemeClr val="tx1"/>
              </a:buClr>
              <a:buFont typeface="MetricHPE Light" panose="020B0303030202060203" pitchFamily="34" charset="0"/>
              <a:buChar char="–"/>
              <a:defRPr sz="1200" kern="1200">
                <a:solidFill>
                  <a:schemeClr val="tx1"/>
                </a:solidFill>
                <a:latin typeface="+mn-lt"/>
                <a:ea typeface="+mn-ea"/>
                <a:cs typeface="+mn-cs"/>
              </a:defRPr>
            </a:lvl9pPr>
          </a:lstStyle>
          <a:p>
            <a:r>
              <a:rPr lang="en-US" b="1" dirty="0">
                <a:latin typeface="MetricHPE Light"/>
              </a:rPr>
              <a:t>Risks</a:t>
            </a:r>
          </a:p>
          <a:p>
            <a:endParaRPr lang="en-US" dirty="0"/>
          </a:p>
          <a:p>
            <a:pPr marL="0" indent="0">
              <a:buFont typeface="MetricHPE Light" panose="020B0303030202060203" pitchFamily="34" charset="0"/>
              <a:buNone/>
            </a:pPr>
            <a:endParaRPr lang="en-US" dirty="0"/>
          </a:p>
        </p:txBody>
      </p:sp>
    </p:spTree>
    <p:extLst>
      <p:ext uri="{BB962C8B-B14F-4D97-AF65-F5344CB8AC3E}">
        <p14:creationId xmlns:p14="http://schemas.microsoft.com/office/powerpoint/2010/main" val="2577043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C23C0-6B01-4CCE-9F37-EBB3DD5BF731}"/>
              </a:ext>
            </a:extLst>
          </p:cNvPr>
          <p:cNvSpPr>
            <a:spLocks noGrp="1"/>
          </p:cNvSpPr>
          <p:nvPr>
            <p:ph type="title"/>
          </p:nvPr>
        </p:nvSpPr>
        <p:spPr/>
        <p:txBody>
          <a:bodyPr/>
          <a:lstStyle/>
          <a:p>
            <a:r>
              <a:rPr lang="en-US" dirty="0"/>
              <a:t>Requirements </a:t>
            </a:r>
          </a:p>
        </p:txBody>
      </p:sp>
      <p:sp>
        <p:nvSpPr>
          <p:cNvPr id="4" name="Footer Placeholder 3">
            <a:extLst>
              <a:ext uri="{FF2B5EF4-FFF2-40B4-BE49-F238E27FC236}">
                <a16:creationId xmlns:a16="http://schemas.microsoft.com/office/drawing/2014/main" id="{F724FC32-4D1E-4E16-8C79-97E28A94B0D5}"/>
              </a:ext>
            </a:extLst>
          </p:cNvPr>
          <p:cNvSpPr>
            <a:spLocks noGrp="1"/>
          </p:cNvSpPr>
          <p:nvPr>
            <p:ph type="ftr" sz="quarter" idx="18"/>
          </p:nvPr>
        </p:nvSpPr>
        <p:spPr/>
        <p:txBody>
          <a:bodyPr/>
          <a:lstStyle/>
          <a:p>
            <a:r>
              <a:rPr lang="en-US"/>
              <a:t>Confidential</a:t>
            </a:r>
            <a:endParaRPr lang="en-US" dirty="0"/>
          </a:p>
        </p:txBody>
      </p:sp>
      <p:sp>
        <p:nvSpPr>
          <p:cNvPr id="5" name="Slide Number Placeholder 4">
            <a:extLst>
              <a:ext uri="{FF2B5EF4-FFF2-40B4-BE49-F238E27FC236}">
                <a16:creationId xmlns:a16="http://schemas.microsoft.com/office/drawing/2014/main" id="{CE83F5FC-217A-4E0C-8B09-F36D25403350}"/>
              </a:ext>
            </a:extLst>
          </p:cNvPr>
          <p:cNvSpPr>
            <a:spLocks noGrp="1"/>
          </p:cNvSpPr>
          <p:nvPr>
            <p:ph type="sldNum" sz="quarter" idx="19"/>
          </p:nvPr>
        </p:nvSpPr>
        <p:spPr/>
        <p:txBody>
          <a:bodyPr/>
          <a:lstStyle/>
          <a:p>
            <a:pPr defTabSz="1088421">
              <a:buFontTx/>
              <a:buBlip>
                <a:blip r:embed="rId3"/>
              </a:buBlip>
            </a:pPr>
            <a:fld id="{104FC826-72BB-4AF1-BA01-A94F7396A7DC}" type="slidenum">
              <a:rPr lang="en-US" smtClean="0"/>
              <a:pPr defTabSz="1088421">
                <a:buFontTx/>
                <a:buBlip>
                  <a:blip r:embed="rId3"/>
                </a:buBlip>
              </a:pPr>
              <a:t>3</a:t>
            </a:fld>
            <a:endParaRPr lang="en-US" dirty="0"/>
          </a:p>
        </p:txBody>
      </p:sp>
      <p:graphicFrame>
        <p:nvGraphicFramePr>
          <p:cNvPr id="8" name="Table 7">
            <a:extLst>
              <a:ext uri="{FF2B5EF4-FFF2-40B4-BE49-F238E27FC236}">
                <a16:creationId xmlns:a16="http://schemas.microsoft.com/office/drawing/2014/main" id="{C39D8990-7D07-40EC-B2CF-0D3AF0251F8F}"/>
              </a:ext>
            </a:extLst>
          </p:cNvPr>
          <p:cNvGraphicFramePr>
            <a:graphicFrameLocks noGrp="1"/>
          </p:cNvGraphicFramePr>
          <p:nvPr>
            <p:extLst>
              <p:ext uri="{D42A27DB-BD31-4B8C-83A1-F6EECF244321}">
                <p14:modId xmlns:p14="http://schemas.microsoft.com/office/powerpoint/2010/main" val="2987479270"/>
              </p:ext>
            </p:extLst>
          </p:nvPr>
        </p:nvGraphicFramePr>
        <p:xfrm>
          <a:off x="122996" y="965855"/>
          <a:ext cx="11688004" cy="5260080"/>
        </p:xfrm>
        <a:graphic>
          <a:graphicData uri="http://schemas.openxmlformats.org/drawingml/2006/table">
            <a:tbl>
              <a:tblPr>
                <a:tableStyleId>{912C8C85-51F0-491E-9774-3900AFEF0FD7}</a:tableStyleId>
              </a:tblPr>
              <a:tblGrid>
                <a:gridCol w="477079">
                  <a:extLst>
                    <a:ext uri="{9D8B030D-6E8A-4147-A177-3AD203B41FA5}">
                      <a16:colId xmlns:a16="http://schemas.microsoft.com/office/drawing/2014/main" val="3862189338"/>
                    </a:ext>
                  </a:extLst>
                </a:gridCol>
                <a:gridCol w="4738273">
                  <a:extLst>
                    <a:ext uri="{9D8B030D-6E8A-4147-A177-3AD203B41FA5}">
                      <a16:colId xmlns:a16="http://schemas.microsoft.com/office/drawing/2014/main" val="2068776475"/>
                    </a:ext>
                  </a:extLst>
                </a:gridCol>
                <a:gridCol w="4333875">
                  <a:extLst>
                    <a:ext uri="{9D8B030D-6E8A-4147-A177-3AD203B41FA5}">
                      <a16:colId xmlns:a16="http://schemas.microsoft.com/office/drawing/2014/main" val="2478396953"/>
                    </a:ext>
                  </a:extLst>
                </a:gridCol>
                <a:gridCol w="2138777">
                  <a:extLst>
                    <a:ext uri="{9D8B030D-6E8A-4147-A177-3AD203B41FA5}">
                      <a16:colId xmlns:a16="http://schemas.microsoft.com/office/drawing/2014/main" val="3888029753"/>
                    </a:ext>
                  </a:extLst>
                </a:gridCol>
              </a:tblGrid>
              <a:tr h="0">
                <a:tc>
                  <a:txBody>
                    <a:bodyPr/>
                    <a:lstStyle/>
                    <a:p>
                      <a:pPr algn="ctr" fontAlgn="b"/>
                      <a:r>
                        <a:rPr lang="en-US" sz="1600" b="1" u="none" strike="noStrike">
                          <a:solidFill>
                            <a:schemeClr val="bg1"/>
                          </a:solidFill>
                          <a:effectLst/>
                        </a:rPr>
                        <a:t># No.</a:t>
                      </a:r>
                      <a:endParaRPr lang="en-US" sz="1600" b="1" i="0" u="none" strike="noStrike">
                        <a:solidFill>
                          <a:schemeClr val="bg1"/>
                        </a:solidFill>
                        <a:effectLst/>
                        <a:latin typeface="Calibri" panose="020F0502020204030204" pitchFamily="34" charset="0"/>
                      </a:endParaRPr>
                    </a:p>
                  </a:txBody>
                  <a:tcPr marL="2190" marR="2190" marT="21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l" fontAlgn="b"/>
                      <a:r>
                        <a:rPr lang="en-US" sz="1600" b="1" u="none" strike="noStrike">
                          <a:solidFill>
                            <a:schemeClr val="bg1"/>
                          </a:solidFill>
                          <a:effectLst/>
                        </a:rPr>
                        <a:t>Requirements</a:t>
                      </a:r>
                      <a:endParaRPr lang="en-US" sz="1600" b="1" i="0" u="none" strike="noStrike">
                        <a:solidFill>
                          <a:schemeClr val="bg1"/>
                        </a:solidFill>
                        <a:effectLst/>
                        <a:latin typeface="Calibri" panose="020F0502020204030204" pitchFamily="34" charset="0"/>
                      </a:endParaRPr>
                    </a:p>
                  </a:txBody>
                  <a:tcPr marL="2190" marR="2190" marT="21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l" fontAlgn="b"/>
                      <a:r>
                        <a:rPr lang="en-US" sz="1600" b="1" u="none" strike="noStrike">
                          <a:solidFill>
                            <a:schemeClr val="bg1"/>
                          </a:solidFill>
                          <a:effectLst/>
                        </a:rPr>
                        <a:t>Deloitte Comments</a:t>
                      </a:r>
                      <a:endParaRPr lang="en-US" sz="1600" b="1" i="0" u="none" strike="noStrike">
                        <a:solidFill>
                          <a:schemeClr val="bg1"/>
                        </a:solidFill>
                        <a:effectLst/>
                        <a:latin typeface="Calibri" panose="020F0502020204030204" pitchFamily="34" charset="0"/>
                      </a:endParaRPr>
                    </a:p>
                  </a:txBody>
                  <a:tcPr marL="2190" marR="2190" marT="21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l" fontAlgn="t"/>
                      <a:r>
                        <a:rPr lang="en-US" sz="1600" b="1" u="none" strike="noStrike" dirty="0">
                          <a:solidFill>
                            <a:schemeClr val="bg1"/>
                          </a:solidFill>
                          <a:effectLst/>
                        </a:rPr>
                        <a:t>Open Items/Not in Scope/Closed</a:t>
                      </a:r>
                    </a:p>
                  </a:txBody>
                  <a:tcPr marL="2190" marR="2190" marT="219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1628751498"/>
                  </a:ext>
                </a:extLst>
              </a:tr>
              <a:tr h="197129">
                <a:tc>
                  <a:txBody>
                    <a:bodyPr/>
                    <a:lstStyle/>
                    <a:p>
                      <a:pPr algn="ctr" fontAlgn="b"/>
                      <a:r>
                        <a:rPr lang="en-US" sz="1200" u="none" strike="noStrike">
                          <a:effectLst/>
                        </a:rPr>
                        <a:t>1</a:t>
                      </a:r>
                      <a:endParaRPr lang="en-US" sz="1200" b="0" i="0" u="none" strike="noStrike">
                        <a:solidFill>
                          <a:srgbClr val="000000"/>
                        </a:solidFill>
                        <a:effectLst/>
                        <a:latin typeface="Calibri" panose="020F0502020204030204" pitchFamily="34" charset="0"/>
                      </a:endParaRPr>
                    </a:p>
                  </a:txBody>
                  <a:tcPr marL="2190" marR="2190" marT="21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300" u="none" strike="noStrike" dirty="0">
                          <a:effectLst/>
                        </a:rPr>
                        <a:t>MDCP incremental should be stopped and this should not increase the TAT of data flow to downstream or the TAT provided to downstream for transactions’ creation or E2E connectivity</a:t>
                      </a:r>
                      <a:endParaRPr lang="en-US" sz="1300" b="0" i="0" u="none" strike="noStrike" dirty="0">
                        <a:solidFill>
                          <a:srgbClr val="000000"/>
                        </a:solidFill>
                        <a:effectLst/>
                        <a:latin typeface="Calibri" panose="020F0502020204030204" pitchFamily="34" charset="0"/>
                      </a:endParaRPr>
                    </a:p>
                  </a:txBody>
                  <a:tcPr marL="2190" marR="2190" marT="219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300" u="none" strike="noStrike">
                          <a:effectLst/>
                        </a:rPr>
                        <a:t>Do not expect increase in TAT, to downstream. </a:t>
                      </a:r>
                      <a:br>
                        <a:rPr lang="en-US" sz="1300" u="none" strike="noStrike">
                          <a:effectLst/>
                        </a:rPr>
                      </a:br>
                      <a:r>
                        <a:rPr lang="en-US" sz="1300" u="none" strike="noStrike">
                          <a:effectLst/>
                        </a:rPr>
                        <a:t>Ex : CRS &amp; SRS stopping reduced the performance issues</a:t>
                      </a:r>
                      <a:endParaRPr lang="en-US" sz="1300" b="0" i="0" u="none" strike="noStrike">
                        <a:solidFill>
                          <a:srgbClr val="4472C4"/>
                        </a:solidFill>
                        <a:effectLst/>
                        <a:latin typeface="Calibri" panose="020F0502020204030204" pitchFamily="34" charset="0"/>
                      </a:endParaRPr>
                    </a:p>
                  </a:txBody>
                  <a:tcPr marL="2190" marR="2190" marT="219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300" u="none" strike="noStrike" dirty="0">
                          <a:effectLst/>
                        </a:rPr>
                        <a:t>Closed</a:t>
                      </a:r>
                      <a:endParaRPr lang="en-US" sz="1300" b="1" i="0" u="none" strike="noStrike" dirty="0">
                        <a:solidFill>
                          <a:srgbClr val="000000"/>
                        </a:solidFill>
                        <a:effectLst/>
                        <a:latin typeface="Calibri" panose="020F0502020204030204" pitchFamily="34" charset="0"/>
                      </a:endParaRPr>
                    </a:p>
                  </a:txBody>
                  <a:tcPr marL="2190" marR="2190" marT="219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825085319"/>
                  </a:ext>
                </a:extLst>
              </a:tr>
              <a:tr h="131419">
                <a:tc>
                  <a:txBody>
                    <a:bodyPr/>
                    <a:lstStyle/>
                    <a:p>
                      <a:pPr algn="ctr" fontAlgn="b"/>
                      <a:r>
                        <a:rPr lang="en-US" sz="1200" u="none" strike="noStrike">
                          <a:effectLst/>
                        </a:rPr>
                        <a:t>2</a:t>
                      </a:r>
                      <a:endParaRPr lang="en-US" sz="1200" b="0" i="0" u="none" strike="noStrike">
                        <a:solidFill>
                          <a:srgbClr val="000000"/>
                        </a:solidFill>
                        <a:effectLst/>
                        <a:latin typeface="Calibri" panose="020F0502020204030204" pitchFamily="34" charset="0"/>
                      </a:endParaRPr>
                    </a:p>
                  </a:txBody>
                  <a:tcPr marL="2190" marR="2190" marT="21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300" u="none" strike="noStrike">
                          <a:effectLst/>
                        </a:rPr>
                        <a:t>Both Internal and External Parties should be in scope for the replacement of MDCP incremental retirement</a:t>
                      </a:r>
                      <a:endParaRPr lang="en-US" sz="1300" b="0" i="0" u="none" strike="noStrike">
                        <a:solidFill>
                          <a:srgbClr val="000000"/>
                        </a:solidFill>
                        <a:effectLst/>
                        <a:latin typeface="Calibri" panose="020F0502020204030204" pitchFamily="34" charset="0"/>
                      </a:endParaRPr>
                    </a:p>
                  </a:txBody>
                  <a:tcPr marL="2190" marR="2190" marT="219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300" u="none" strike="noStrike">
                          <a:effectLst/>
                        </a:rPr>
                        <a:t>Yes, both are in scope </a:t>
                      </a:r>
                      <a:endParaRPr lang="en-US" sz="1300" b="0" i="0" u="none" strike="noStrike">
                        <a:solidFill>
                          <a:srgbClr val="4472C4"/>
                        </a:solidFill>
                        <a:effectLst/>
                        <a:latin typeface="Calibri" panose="020F0502020204030204" pitchFamily="34" charset="0"/>
                      </a:endParaRPr>
                    </a:p>
                  </a:txBody>
                  <a:tcPr marL="2190" marR="2190" marT="219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300" u="none" strike="noStrike" dirty="0">
                          <a:effectLst/>
                        </a:rPr>
                        <a:t>Closed</a:t>
                      </a:r>
                      <a:endParaRPr lang="en-US" sz="1300" b="1" i="0" u="none" strike="noStrike" dirty="0">
                        <a:solidFill>
                          <a:srgbClr val="000000"/>
                        </a:solidFill>
                        <a:effectLst/>
                        <a:latin typeface="Calibri" panose="020F0502020204030204" pitchFamily="34" charset="0"/>
                      </a:endParaRPr>
                    </a:p>
                  </a:txBody>
                  <a:tcPr marL="2190" marR="2190" marT="219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944846332"/>
                  </a:ext>
                </a:extLst>
              </a:tr>
              <a:tr h="226470">
                <a:tc>
                  <a:txBody>
                    <a:bodyPr/>
                    <a:lstStyle/>
                    <a:p>
                      <a:pPr algn="ctr" fontAlgn="b"/>
                      <a:r>
                        <a:rPr lang="en-US" sz="1200" u="none" strike="noStrike">
                          <a:effectLst/>
                        </a:rPr>
                        <a:t>3</a:t>
                      </a:r>
                      <a:endParaRPr lang="en-US" sz="1200" b="0" i="0" u="none" strike="noStrike">
                        <a:solidFill>
                          <a:srgbClr val="000000"/>
                        </a:solidFill>
                        <a:effectLst/>
                        <a:latin typeface="Calibri" panose="020F0502020204030204" pitchFamily="34" charset="0"/>
                      </a:endParaRPr>
                    </a:p>
                  </a:txBody>
                  <a:tcPr marL="2190" marR="2190" marT="21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300" u="none" strike="noStrike" dirty="0">
                          <a:effectLst/>
                        </a:rPr>
                        <a:t>Retirement of MDCP incremental should not generate creation of duplicates</a:t>
                      </a:r>
                      <a:endParaRPr lang="en-US" sz="1300" b="0" i="0" u="none" strike="noStrike" dirty="0">
                        <a:solidFill>
                          <a:srgbClr val="000000"/>
                        </a:solidFill>
                        <a:effectLst/>
                        <a:latin typeface="Calibri" panose="020F0502020204030204" pitchFamily="34" charset="0"/>
                      </a:endParaRPr>
                    </a:p>
                  </a:txBody>
                  <a:tcPr marL="2190" marR="2190" marT="219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300" u="none" strike="noStrike">
                          <a:effectLst/>
                        </a:rPr>
                        <a:t>BP ID churns will reduce &amp; unnecessary match through batch will reduce. However, we are planning to use ProcessEDIOrder (CPQ Deal sync) which is better match rule then batch load</a:t>
                      </a:r>
                      <a:endParaRPr lang="en-US" sz="1300" b="0" i="0" u="none" strike="noStrike">
                        <a:solidFill>
                          <a:srgbClr val="4472C4"/>
                        </a:solidFill>
                        <a:effectLst/>
                        <a:latin typeface="Calibri" panose="020F0502020204030204" pitchFamily="34" charset="0"/>
                      </a:endParaRPr>
                    </a:p>
                  </a:txBody>
                  <a:tcPr marL="2190" marR="2190" marT="219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300" u="none" strike="noStrike" dirty="0">
                          <a:effectLst/>
                        </a:rPr>
                        <a:t>Closed</a:t>
                      </a:r>
                      <a:endParaRPr lang="en-US" sz="1300" b="1" i="0" u="none" strike="noStrike" dirty="0">
                        <a:solidFill>
                          <a:srgbClr val="000000"/>
                        </a:solidFill>
                        <a:effectLst/>
                        <a:latin typeface="Calibri" panose="020F0502020204030204" pitchFamily="34" charset="0"/>
                      </a:endParaRPr>
                    </a:p>
                  </a:txBody>
                  <a:tcPr marL="2190" marR="2190" marT="219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449125955"/>
                  </a:ext>
                </a:extLst>
              </a:tr>
              <a:tr h="262839">
                <a:tc>
                  <a:txBody>
                    <a:bodyPr/>
                    <a:lstStyle/>
                    <a:p>
                      <a:pPr algn="ctr" fontAlgn="b"/>
                      <a:r>
                        <a:rPr lang="en-US" sz="1200" u="none" strike="noStrike">
                          <a:effectLst/>
                        </a:rPr>
                        <a:t>4</a:t>
                      </a:r>
                      <a:endParaRPr lang="en-US" sz="1200" b="0" i="0" u="none" strike="noStrike">
                        <a:solidFill>
                          <a:srgbClr val="000000"/>
                        </a:solidFill>
                        <a:effectLst/>
                        <a:latin typeface="Calibri" panose="020F0502020204030204" pitchFamily="34" charset="0"/>
                      </a:endParaRPr>
                    </a:p>
                  </a:txBody>
                  <a:tcPr marL="2190" marR="2190" marT="21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300" u="none" strike="noStrike">
                          <a:effectLst/>
                        </a:rPr>
                        <a:t>Each Party in EMDM that has a role should have a unique OPS/OPSI associated when incremental is stopped (except the Public Sector duplicate situation where we have a DUNS Party and Internal Party as intended duplicates)</a:t>
                      </a:r>
                      <a:endParaRPr lang="en-US" sz="1300" b="0" i="0" u="none" strike="noStrike">
                        <a:solidFill>
                          <a:srgbClr val="000000"/>
                        </a:solidFill>
                        <a:effectLst/>
                        <a:latin typeface="Calibri" panose="020F0502020204030204" pitchFamily="34" charset="0"/>
                      </a:endParaRPr>
                    </a:p>
                  </a:txBody>
                  <a:tcPr marL="2190" marR="2190" marT="219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300" u="none" strike="noStrike" dirty="0">
                          <a:effectLst/>
                        </a:rPr>
                        <a:t>Analysis : 140k parties with role in EMDM are still without OPS/OPSI </a:t>
                      </a:r>
                      <a:br>
                        <a:rPr lang="en-US" sz="1300" u="none" strike="noStrike" dirty="0">
                          <a:effectLst/>
                        </a:rPr>
                      </a:br>
                      <a:r>
                        <a:rPr lang="en-US" sz="1300" u="none" strike="noStrike" dirty="0">
                          <a:effectLst/>
                        </a:rPr>
                        <a:t>Scenarios 1 : OPS Fallout</a:t>
                      </a:r>
                      <a:br>
                        <a:rPr lang="en-US" sz="1300" u="none" strike="noStrike" dirty="0">
                          <a:effectLst/>
                        </a:rPr>
                      </a:br>
                      <a:r>
                        <a:rPr lang="en-US" sz="1300" u="none" strike="noStrike" dirty="0">
                          <a:effectLst/>
                        </a:rPr>
                        <a:t>Scenarios 2 : MDAS Queue</a:t>
                      </a:r>
                      <a:br>
                        <a:rPr lang="en-US" sz="1300" u="none" strike="noStrike" dirty="0">
                          <a:effectLst/>
                        </a:rPr>
                      </a:br>
                      <a:r>
                        <a:rPr lang="en-US" sz="1300" u="none" strike="noStrike" dirty="0">
                          <a:effectLst/>
                        </a:rPr>
                        <a:t>Mihaela to check with EMDM Ops Team/EMDM Operate team</a:t>
                      </a:r>
                      <a:endParaRPr lang="en-US" sz="1300" b="0" i="0" u="none" strike="noStrike" dirty="0">
                        <a:solidFill>
                          <a:srgbClr val="ED7D31"/>
                        </a:solidFill>
                        <a:effectLst/>
                        <a:latin typeface="Calibri" panose="020F0502020204030204" pitchFamily="34" charset="0"/>
                      </a:endParaRPr>
                    </a:p>
                  </a:txBody>
                  <a:tcPr marL="2190" marR="2190" marT="21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300" u="none" strike="noStrike" dirty="0">
                          <a:effectLst/>
                        </a:rPr>
                        <a:t>Closed</a:t>
                      </a:r>
                      <a:br>
                        <a:rPr lang="en-US" sz="1300" u="none" strike="noStrike" dirty="0">
                          <a:effectLst/>
                        </a:rPr>
                      </a:br>
                      <a:endParaRPr lang="en-US" sz="1300" b="1" i="0" u="none" strike="noStrike" dirty="0">
                        <a:solidFill>
                          <a:srgbClr val="000000"/>
                        </a:solidFill>
                        <a:effectLst/>
                        <a:latin typeface="Calibri" panose="020F0502020204030204" pitchFamily="34" charset="0"/>
                      </a:endParaRPr>
                    </a:p>
                  </a:txBody>
                  <a:tcPr marL="2190" marR="2190" marT="219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841821480"/>
                  </a:ext>
                </a:extLst>
              </a:tr>
              <a:tr h="131419">
                <a:tc>
                  <a:txBody>
                    <a:bodyPr/>
                    <a:lstStyle/>
                    <a:p>
                      <a:pPr algn="ctr" fontAlgn="b"/>
                      <a:r>
                        <a:rPr lang="en-US" sz="1200" u="none" strike="noStrike">
                          <a:effectLst/>
                        </a:rPr>
                        <a:t>5</a:t>
                      </a:r>
                      <a:endParaRPr lang="en-US" sz="1200" b="0" i="0" u="none" strike="noStrike">
                        <a:solidFill>
                          <a:srgbClr val="000000"/>
                        </a:solidFill>
                        <a:effectLst/>
                        <a:latin typeface="Calibri" panose="020F0502020204030204" pitchFamily="34" charset="0"/>
                      </a:endParaRPr>
                    </a:p>
                  </a:txBody>
                  <a:tcPr marL="2190" marR="2190" marT="21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300" u="none" strike="noStrike">
                          <a:effectLst/>
                        </a:rPr>
                        <a:t>Retirement of MDCP incremental should not negatively impact EMDM/MDCP performance</a:t>
                      </a:r>
                      <a:endParaRPr lang="en-US" sz="1300" b="0" i="0" u="none" strike="noStrike">
                        <a:solidFill>
                          <a:srgbClr val="000000"/>
                        </a:solidFill>
                        <a:effectLst/>
                        <a:latin typeface="Calibri" panose="020F0502020204030204" pitchFamily="34" charset="0"/>
                      </a:endParaRPr>
                    </a:p>
                  </a:txBody>
                  <a:tcPr marL="2190" marR="2190" marT="21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300" u="none" strike="noStrike">
                          <a:effectLst/>
                        </a:rPr>
                        <a:t>No, It will not negtively impact the performance</a:t>
                      </a:r>
                      <a:endParaRPr lang="en-US" sz="1300" b="0" i="0" u="none" strike="noStrike">
                        <a:solidFill>
                          <a:srgbClr val="4472C4"/>
                        </a:solidFill>
                        <a:effectLst/>
                        <a:latin typeface="Calibri" panose="020F0502020204030204" pitchFamily="34" charset="0"/>
                      </a:endParaRPr>
                    </a:p>
                  </a:txBody>
                  <a:tcPr marL="2190" marR="2190" marT="219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300" u="none" strike="noStrike" dirty="0">
                          <a:effectLst/>
                        </a:rPr>
                        <a:t>Closed</a:t>
                      </a:r>
                      <a:endParaRPr lang="en-US" sz="1300" b="1" i="0" u="none" strike="noStrike" dirty="0">
                        <a:solidFill>
                          <a:srgbClr val="000000"/>
                        </a:solidFill>
                        <a:effectLst/>
                        <a:latin typeface="Calibri" panose="020F0502020204030204" pitchFamily="34" charset="0"/>
                      </a:endParaRPr>
                    </a:p>
                  </a:txBody>
                  <a:tcPr marL="2190" marR="2190" marT="219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553077553"/>
                  </a:ext>
                </a:extLst>
              </a:tr>
              <a:tr h="131419">
                <a:tc>
                  <a:txBody>
                    <a:bodyPr/>
                    <a:lstStyle/>
                    <a:p>
                      <a:pPr algn="ctr" fontAlgn="b"/>
                      <a:r>
                        <a:rPr lang="en-US" sz="1200" u="none" strike="noStrike">
                          <a:effectLst/>
                        </a:rPr>
                        <a:t>6</a:t>
                      </a:r>
                      <a:endParaRPr lang="en-US" sz="1200" b="0" i="0" u="none" strike="noStrike">
                        <a:solidFill>
                          <a:srgbClr val="000000"/>
                        </a:solidFill>
                        <a:effectLst/>
                        <a:latin typeface="Calibri" panose="020F0502020204030204" pitchFamily="34" charset="0"/>
                      </a:endParaRPr>
                    </a:p>
                  </a:txBody>
                  <a:tcPr marL="2190" marR="2190" marT="21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300" u="none" strike="noStrike">
                          <a:effectLst/>
                        </a:rPr>
                        <a:t>For OM Fusion, PN – they should do XREF MDM lookup first before doing a match on Name + Address match (this is regarding the current MDAS process) </a:t>
                      </a:r>
                      <a:endParaRPr lang="en-US" sz="1300" b="0" i="0" u="none" strike="noStrike">
                        <a:solidFill>
                          <a:srgbClr val="000000"/>
                        </a:solidFill>
                        <a:effectLst/>
                        <a:latin typeface="Calibri" panose="020F0502020204030204" pitchFamily="34" charset="0"/>
                      </a:endParaRPr>
                    </a:p>
                  </a:txBody>
                  <a:tcPr marL="2190" marR="2190" marT="219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300" u="none" strike="noStrike">
                          <a:effectLst/>
                        </a:rPr>
                        <a:t>Mihaela to check with YoYo for additional details. </a:t>
                      </a:r>
                      <a:br>
                        <a:rPr lang="en-US" sz="1300" u="none" strike="noStrike">
                          <a:effectLst/>
                        </a:rPr>
                      </a:br>
                      <a:r>
                        <a:rPr lang="en-US" sz="1300" u="none" strike="noStrike">
                          <a:effectLst/>
                        </a:rPr>
                        <a:t>Mihaela to check by 08/27</a:t>
                      </a:r>
                      <a:endParaRPr lang="en-US" sz="1300" b="0" i="0" u="none" strike="noStrike">
                        <a:solidFill>
                          <a:srgbClr val="FF0000"/>
                        </a:solidFill>
                        <a:effectLst/>
                        <a:latin typeface="Calibri" panose="020F0502020204030204" pitchFamily="34" charset="0"/>
                      </a:endParaRPr>
                    </a:p>
                  </a:txBody>
                  <a:tcPr marL="2190" marR="2190" marT="219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300" u="none" strike="noStrike">
                          <a:effectLst/>
                        </a:rPr>
                        <a:t>Open Item</a:t>
                      </a:r>
                      <a:endParaRPr lang="en-US" sz="1300" b="1" i="0" u="none" strike="noStrike">
                        <a:solidFill>
                          <a:srgbClr val="000000"/>
                        </a:solidFill>
                        <a:effectLst/>
                        <a:latin typeface="Calibri" panose="020F0502020204030204" pitchFamily="34" charset="0"/>
                      </a:endParaRPr>
                    </a:p>
                  </a:txBody>
                  <a:tcPr marL="2190" marR="2190" marT="219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31675398"/>
                  </a:ext>
                </a:extLst>
              </a:tr>
              <a:tr h="328549">
                <a:tc>
                  <a:txBody>
                    <a:bodyPr/>
                    <a:lstStyle/>
                    <a:p>
                      <a:pPr algn="ctr" fontAlgn="b"/>
                      <a:r>
                        <a:rPr lang="en-US" sz="1200" u="none" strike="noStrike">
                          <a:effectLst/>
                        </a:rPr>
                        <a:t>7</a:t>
                      </a:r>
                      <a:endParaRPr lang="en-US" sz="1200" b="0" i="0" u="none" strike="noStrike">
                        <a:solidFill>
                          <a:srgbClr val="000000"/>
                        </a:solidFill>
                        <a:effectLst/>
                        <a:latin typeface="Calibri" panose="020F0502020204030204" pitchFamily="34" charset="0"/>
                      </a:endParaRPr>
                    </a:p>
                  </a:txBody>
                  <a:tcPr marL="2190" marR="2190" marT="21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300" u="none" strike="noStrike" dirty="0">
                          <a:effectLst/>
                        </a:rPr>
                        <a:t>Systems/Assets that need a Party ID should call EMDM; if Party not found in EMDM, we leverage existing alignment/creation services in EMDM. We need sources that are adding Tasks under Candidate Resolution to have distinct names specific to each Source System. All Tasks with details should be </a:t>
                      </a:r>
                      <a:r>
                        <a:rPr lang="en-US" sz="1300" u="none" strike="noStrike" dirty="0" err="1">
                          <a:effectLst/>
                        </a:rPr>
                        <a:t>exportable.We</a:t>
                      </a:r>
                      <a:r>
                        <a:rPr lang="en-US" sz="1300" u="none" strike="noStrike" dirty="0">
                          <a:effectLst/>
                        </a:rPr>
                        <a:t> need details by system/group (Zyme, SFDC, GSD, CPQ </a:t>
                      </a:r>
                      <a:r>
                        <a:rPr lang="en-US" sz="1300" u="none" strike="noStrike" dirty="0" err="1">
                          <a:effectLst/>
                        </a:rPr>
                        <a:t>etc</a:t>
                      </a:r>
                      <a:r>
                        <a:rPr lang="en-US" sz="1300" u="none" strike="noStrike" dirty="0">
                          <a:effectLst/>
                        </a:rPr>
                        <a:t>)</a:t>
                      </a:r>
                      <a:endParaRPr lang="en-US" sz="1300" b="0" i="0" u="none" strike="noStrike" dirty="0">
                        <a:solidFill>
                          <a:srgbClr val="000000"/>
                        </a:solidFill>
                        <a:effectLst/>
                        <a:latin typeface="Calibri" panose="020F0502020204030204" pitchFamily="34" charset="0"/>
                      </a:endParaRPr>
                    </a:p>
                  </a:txBody>
                  <a:tcPr marL="2190" marR="2190" marT="219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300" u="none" strike="noStrike">
                          <a:effectLst/>
                        </a:rPr>
                        <a:t>Boundary apps will call EMDM as aligned. Ex : Zyme will use the daily subscription process &amp; CPQ deals will invoke the ProcessEDIOrder API.</a:t>
                      </a:r>
                      <a:br>
                        <a:rPr lang="en-US" sz="1300" u="none" strike="noStrike">
                          <a:effectLst/>
                        </a:rPr>
                      </a:br>
                      <a:r>
                        <a:rPr lang="en-US" sz="1300" u="none" strike="noStrike">
                          <a:effectLst/>
                        </a:rPr>
                        <a:t>GSD &amp; SPT alignment pending. ETA : 08/28</a:t>
                      </a:r>
                      <a:br>
                        <a:rPr lang="en-US" sz="1300" u="none" strike="noStrike">
                          <a:effectLst/>
                        </a:rPr>
                      </a:br>
                      <a:endParaRPr lang="en-US" sz="1300" b="0" i="0" u="none" strike="noStrike">
                        <a:solidFill>
                          <a:srgbClr val="4472C4"/>
                        </a:solidFill>
                        <a:effectLst/>
                        <a:latin typeface="Calibri" panose="020F0502020204030204" pitchFamily="34" charset="0"/>
                      </a:endParaRPr>
                    </a:p>
                  </a:txBody>
                  <a:tcPr marL="2190" marR="2190" marT="219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300" u="none" strike="noStrike" dirty="0">
                          <a:effectLst/>
                        </a:rPr>
                        <a:t>Open Item</a:t>
                      </a:r>
                      <a:endParaRPr lang="en-US" sz="1300" b="1" i="0" u="none" strike="noStrike" dirty="0">
                        <a:solidFill>
                          <a:srgbClr val="000000"/>
                        </a:solidFill>
                        <a:effectLst/>
                        <a:latin typeface="Calibri" panose="020F0502020204030204" pitchFamily="34" charset="0"/>
                      </a:endParaRPr>
                    </a:p>
                  </a:txBody>
                  <a:tcPr marL="2190" marR="2190" marT="219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604218086"/>
                  </a:ext>
                </a:extLst>
              </a:tr>
            </a:tbl>
          </a:graphicData>
        </a:graphic>
      </p:graphicFrame>
    </p:spTree>
    <p:extLst>
      <p:ext uri="{BB962C8B-B14F-4D97-AF65-F5344CB8AC3E}">
        <p14:creationId xmlns:p14="http://schemas.microsoft.com/office/powerpoint/2010/main" val="1029800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696" y="296735"/>
            <a:ext cx="11421304" cy="422084"/>
          </a:xfrm>
        </p:spPr>
        <p:txBody>
          <a:bodyPr/>
          <a:lstStyle/>
          <a:p>
            <a:r>
              <a:rPr lang="en-US" dirty="0">
                <a:latin typeface="MetricHPE Black"/>
              </a:rPr>
              <a:t>High-level estimates</a:t>
            </a:r>
          </a:p>
        </p:txBody>
      </p:sp>
      <p:sp>
        <p:nvSpPr>
          <p:cNvPr id="4" name="Footer Placeholder 3"/>
          <p:cNvSpPr>
            <a:spLocks noGrp="1"/>
          </p:cNvSpPr>
          <p:nvPr>
            <p:ph type="ftr" sz="quarter" idx="18"/>
          </p:nvPr>
        </p:nvSpPr>
        <p:spPr/>
        <p:txBody>
          <a:bodyPr/>
          <a:lstStyle/>
          <a:p>
            <a:r>
              <a:rPr lang="en-US" dirty="0"/>
              <a:t>Confidential</a:t>
            </a:r>
          </a:p>
        </p:txBody>
      </p:sp>
      <p:sp>
        <p:nvSpPr>
          <p:cNvPr id="5" name="Slide Number Placeholder 4"/>
          <p:cNvSpPr>
            <a:spLocks noGrp="1"/>
          </p:cNvSpPr>
          <p:nvPr>
            <p:ph type="sldNum" sz="quarter" idx="19"/>
          </p:nvPr>
        </p:nvSpPr>
        <p:spPr/>
        <p:txBody>
          <a:bodyPr/>
          <a:lstStyle/>
          <a:p>
            <a:pPr defTabSz="1088421">
              <a:buFontTx/>
              <a:buBlip>
                <a:blip r:embed="rId2"/>
              </a:buBlip>
            </a:pPr>
            <a:fld id="{104FC826-72BB-4AF1-BA01-A94F7396A7DC}" type="slidenum">
              <a:rPr lang="en-US" dirty="0" smtClean="0"/>
              <a:pPr defTabSz="1088421">
                <a:buFontTx/>
                <a:buBlip>
                  <a:blip r:embed="rId2"/>
                </a:buBlip>
              </a:pPr>
              <a:t>30</a:t>
            </a:fld>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700781249"/>
              </p:ext>
            </p:extLst>
          </p:nvPr>
        </p:nvGraphicFramePr>
        <p:xfrm>
          <a:off x="334209" y="842210"/>
          <a:ext cx="11619665" cy="5034714"/>
        </p:xfrm>
        <a:graphic>
          <a:graphicData uri="http://schemas.openxmlformats.org/drawingml/2006/table">
            <a:tbl>
              <a:tblPr/>
              <a:tblGrid>
                <a:gridCol w="2931811">
                  <a:extLst>
                    <a:ext uri="{9D8B030D-6E8A-4147-A177-3AD203B41FA5}">
                      <a16:colId xmlns:a16="http://schemas.microsoft.com/office/drawing/2014/main" val="20000"/>
                    </a:ext>
                  </a:extLst>
                </a:gridCol>
                <a:gridCol w="8687854">
                  <a:extLst>
                    <a:ext uri="{9D8B030D-6E8A-4147-A177-3AD203B41FA5}">
                      <a16:colId xmlns:a16="http://schemas.microsoft.com/office/drawing/2014/main" val="20001"/>
                    </a:ext>
                  </a:extLst>
                </a:gridCol>
              </a:tblGrid>
              <a:tr h="889414">
                <a:tc>
                  <a:txBody>
                    <a:bodyPr/>
                    <a:lstStyle/>
                    <a:p>
                      <a:pPr lvl="0" algn="ctr">
                        <a:buNone/>
                      </a:pPr>
                      <a:r>
                        <a:rPr lang="en-US" sz="1100" b="1" i="0" u="none" strike="noStrike" dirty="0">
                          <a:solidFill>
                            <a:srgbClr val="FFFFFF"/>
                          </a:solidFill>
                          <a:effectLst/>
                          <a:latin typeface="Metric Reguar"/>
                        </a:rPr>
                        <a:t>Team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lvl="0" algn="l">
                        <a:buNone/>
                      </a:pPr>
                      <a:r>
                        <a:rPr lang="en-US" sz="1100" b="1" i="0" u="none" strike="noStrike" dirty="0">
                          <a:solidFill>
                            <a:srgbClr val="FFFFFF"/>
                          </a:solidFill>
                          <a:effectLst/>
                          <a:latin typeface="Metric Reguar"/>
                        </a:rPr>
                        <a:t> Point of Contact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10000"/>
                  </a:ext>
                </a:extLst>
              </a:tr>
              <a:tr h="492353">
                <a:tc>
                  <a:txBody>
                    <a:bodyPr/>
                    <a:lstStyle/>
                    <a:p>
                      <a:pPr algn="ctr" fontAlgn="ctr"/>
                      <a:r>
                        <a:rPr lang="en-US" sz="1100" b="0" i="0" u="none" strike="noStrike" dirty="0">
                          <a:solidFill>
                            <a:srgbClr val="000000"/>
                          </a:solidFill>
                          <a:effectLst/>
                          <a:latin typeface="Metric Reguar"/>
                        </a:rPr>
                        <a:t>ZYME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0" algn="l">
                        <a:buNone/>
                      </a:pPr>
                      <a:r>
                        <a:rPr lang="en-US" sz="1100" b="1" i="0" u="none" strike="noStrike" noProof="0" dirty="0">
                          <a:effectLst/>
                          <a:hlinkClick r:id="rId3"/>
                        </a:rPr>
                        <a:t>emmanuel.zeguer@hpe.com</a:t>
                      </a:r>
                      <a:br>
                        <a:rPr lang="en-US" sz="1100" b="1" i="0" u="none" strike="noStrike" noProof="0" dirty="0">
                          <a:effectLst/>
                        </a:rPr>
                      </a:br>
                      <a:r>
                        <a:rPr lang="en-US" sz="1100" b="1" i="0" u="none" strike="noStrike" noProof="0" dirty="0">
                          <a:effectLst/>
                          <a:hlinkClick r:id="rId4"/>
                        </a:rPr>
                        <a:t>mfisher@hpe.com</a:t>
                      </a:r>
                      <a:endParaRPr lang="en-US" sz="1100" b="1" i="0" u="none" strike="noStrike" noProof="0" dirty="0">
                        <a:effectLst/>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889414">
                <a:tc>
                  <a:txBody>
                    <a:bodyPr/>
                    <a:lstStyle/>
                    <a:p>
                      <a:pPr algn="ctr" fontAlgn="ctr"/>
                      <a:r>
                        <a:rPr lang="en-US" sz="1100" b="0" i="0" u="none" strike="noStrike" dirty="0">
                          <a:solidFill>
                            <a:srgbClr val="000000"/>
                          </a:solidFill>
                          <a:effectLst/>
                          <a:latin typeface="Metric Reguar"/>
                        </a:rPr>
                        <a:t>GSD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0" algn="l">
                        <a:buNone/>
                      </a:pPr>
                      <a:r>
                        <a:rPr lang="en-US" sz="1100" b="1" kern="1200" noProof="0" dirty="0">
                          <a:solidFill>
                            <a:schemeClr val="bg1"/>
                          </a:solidFill>
                          <a:effectLst/>
                          <a:latin typeface="+mn-lt"/>
                          <a:ea typeface="+mn-ea"/>
                          <a:cs typeface="+mn-cs"/>
                          <a:hlinkClick r:id="rId5"/>
                        </a:rPr>
                        <a:t>sarah.wannakuwatte@hpe.com</a:t>
                      </a:r>
                      <a:endParaRPr lang="en-US" sz="1100" b="1" kern="1200" noProof="0" dirty="0">
                        <a:solidFill>
                          <a:schemeClr val="bg1"/>
                        </a:solidFill>
                        <a:effectLst/>
                        <a:latin typeface="+mn-lt"/>
                        <a:ea typeface="+mn-ea"/>
                        <a:cs typeface="+mn-cs"/>
                      </a:endParaRPr>
                    </a:p>
                    <a:p>
                      <a:pPr lvl="0" algn="l">
                        <a:buNone/>
                      </a:pPr>
                      <a:r>
                        <a:rPr lang="en-US" sz="1100" b="1" i="0" u="none" strike="noStrike" kern="1200" noProof="0" dirty="0">
                          <a:effectLst/>
                          <a:hlinkClick r:id="rId6"/>
                        </a:rPr>
                        <a:t>kok-meng.chia@hpe.com</a:t>
                      </a:r>
                      <a:endParaRPr lang="en-US" sz="1100" b="1" i="0" u="none" strike="noStrike" kern="1200" noProof="0" dirty="0">
                        <a:effectLst/>
                      </a:endParaRPr>
                    </a:p>
                    <a:p>
                      <a:pPr lvl="0" algn="l">
                        <a:buNone/>
                      </a:pPr>
                      <a:r>
                        <a:rPr lang="it-IT" sz="1100" b="1" dirty="0">
                          <a:hlinkClick r:id="rId7"/>
                        </a:rPr>
                        <a:t>rosa.lozano@hpe.com</a:t>
                      </a:r>
                      <a:endParaRPr lang="en-US" sz="1100" b="1" dirty="0"/>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92353">
                <a:tc>
                  <a:txBody>
                    <a:bodyPr/>
                    <a:lstStyle/>
                    <a:p>
                      <a:pPr algn="ctr" fontAlgn="ctr"/>
                      <a:r>
                        <a:rPr lang="en-US" sz="1100" b="0" i="0" u="none" strike="noStrike" dirty="0">
                          <a:solidFill>
                            <a:srgbClr val="000000"/>
                          </a:solidFill>
                          <a:effectLst/>
                          <a:latin typeface="Metric Reguar"/>
                        </a:rPr>
                        <a:t>Sales Territory</a:t>
                      </a:r>
                      <a:endParaRPr lang="en-US" sz="1100"/>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0" algn="l">
                        <a:buNone/>
                      </a:pPr>
                      <a:r>
                        <a:rPr lang="en-US" sz="1100" b="1" i="0" u="none" strike="noStrike" kern="1200" noProof="0" dirty="0">
                          <a:effectLst/>
                          <a:hlinkClick r:id="rId8"/>
                        </a:rPr>
                        <a:t>khaled.khoury@hpe.com</a:t>
                      </a:r>
                      <a:endParaRPr lang="en-US" sz="1100" b="0" i="0" u="none" strike="noStrike" kern="1200" noProof="0" dirty="0">
                        <a:effectLst/>
                        <a:latin typeface="+mn-lt"/>
                      </a:endParaRPr>
                    </a:p>
                    <a:p>
                      <a:pPr lvl="0" algn="l">
                        <a:buNone/>
                      </a:pPr>
                      <a:r>
                        <a:rPr lang="en-US" sz="1100" b="1" i="0" u="none" strike="noStrike" kern="1200" noProof="0" dirty="0">
                          <a:effectLst/>
                          <a:latin typeface="+mn-lt"/>
                          <a:hlinkClick r:id="rId9"/>
                        </a:rPr>
                        <a:t>kristine.lovett@hpe.com</a:t>
                      </a:r>
                      <a:endParaRPr lang="en-US" sz="1100" b="1" i="0" u="none" strike="noStrike" kern="1200" noProof="0" dirty="0">
                        <a:effectLst/>
                        <a:latin typeface="+mn-lt"/>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905296">
                <a:tc>
                  <a:txBody>
                    <a:bodyPr/>
                    <a:lstStyle/>
                    <a:p>
                      <a:pPr algn="ctr" fontAlgn="ctr"/>
                      <a:r>
                        <a:rPr lang="en-US" sz="1100" b="0" i="0" u="none" strike="noStrike" dirty="0">
                          <a:solidFill>
                            <a:srgbClr val="000000"/>
                          </a:solidFill>
                          <a:effectLst/>
                          <a:latin typeface="Metric Reguar"/>
                        </a:rPr>
                        <a:t>Deal Sync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0" algn="l">
                        <a:buNone/>
                      </a:pPr>
                      <a:r>
                        <a:rPr lang="en-US" sz="1100" b="1" i="0" u="none" strike="noStrike" noProof="0" dirty="0">
                          <a:effectLst/>
                          <a:hlinkClick r:id="rId10"/>
                        </a:rPr>
                        <a:t>kapil.nesarikar@hpe.com</a:t>
                      </a:r>
                      <a:endParaRPr lang="en-US" sz="1100" b="1" i="0" u="none" strike="noStrike" noProof="0">
                        <a:effectLst/>
                      </a:endParaRPr>
                    </a:p>
                    <a:p>
                      <a:pPr lvl="0" algn="l">
                        <a:buNone/>
                      </a:pPr>
                      <a:r>
                        <a:rPr lang="en-US" sz="1100" b="1" i="0" u="none" strike="noStrike" noProof="0" dirty="0">
                          <a:effectLst/>
                          <a:latin typeface="MetricHPE Light"/>
                          <a:hlinkClick r:id="rId11"/>
                        </a:rPr>
                        <a:t>cathy.zou@hpe.com</a:t>
                      </a:r>
                      <a:endParaRPr lang="en-US" sz="1100" b="1"/>
                    </a:p>
                    <a:p>
                      <a:pPr lvl="0" algn="l">
                        <a:buNone/>
                      </a:pPr>
                      <a:r>
                        <a:rPr lang="en-US" sz="1100" b="1" i="0" u="none" strike="noStrike" noProof="0" dirty="0">
                          <a:effectLst/>
                          <a:hlinkClick r:id="rId12"/>
                        </a:rPr>
                        <a:t>srikanth.gunuru@hpe.com</a:t>
                      </a:r>
                      <a:endParaRPr lang="en-US" sz="1100" b="1"/>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682942">
                <a:tc>
                  <a:txBody>
                    <a:bodyPr/>
                    <a:lstStyle/>
                    <a:p>
                      <a:pPr lvl="0" algn="ctr">
                        <a:buNone/>
                      </a:pPr>
                      <a:r>
                        <a:rPr lang="en-US" sz="1100" b="0" i="0" u="none" strike="noStrike" dirty="0">
                          <a:solidFill>
                            <a:srgbClr val="000000"/>
                          </a:solidFill>
                          <a:effectLst/>
                          <a:latin typeface="Metric Reguar"/>
                        </a:rPr>
                        <a:t>HPEFS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0" algn="l">
                        <a:buNone/>
                      </a:pPr>
                      <a:r>
                        <a:rPr lang="en-US" sz="1100" b="1" i="0" u="none" strike="noStrike" noProof="0" dirty="0">
                          <a:effectLst/>
                          <a:latin typeface="MetricHPE Light"/>
                          <a:hlinkClick r:id="rId13"/>
                        </a:rPr>
                        <a:t>ravinders@hpe.com</a:t>
                      </a:r>
                      <a:endParaRPr lang="en-US" sz="1100" b="1" i="0" u="none" strike="noStrike" noProof="0">
                        <a:effectLst/>
                        <a:latin typeface="MetricHPE Light"/>
                      </a:endParaRPr>
                    </a:p>
                    <a:p>
                      <a:pPr lvl="0" algn="l">
                        <a:buNone/>
                      </a:pPr>
                      <a:r>
                        <a:rPr lang="en-US" sz="1100" b="1" i="0" u="none" strike="noStrike" noProof="0" dirty="0">
                          <a:effectLst/>
                          <a:hlinkClick r:id="rId14"/>
                        </a:rPr>
                        <a:t>bruce.monaghan@hpe.com</a:t>
                      </a:r>
                      <a:endParaRPr lang="en-US" sz="1100" b="1"/>
                    </a:p>
                    <a:p>
                      <a:pPr lvl="0" algn="l">
                        <a:buNone/>
                      </a:pPr>
                      <a:endParaRPr lang="en-US" sz="1100" b="0" i="0" u="none" strike="noStrike" noProof="0" dirty="0">
                        <a:effectLst/>
                        <a:latin typeface="MetricHPE Light"/>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81863991"/>
                  </a:ext>
                </a:extLst>
              </a:tr>
              <a:tr h="682942">
                <a:tc>
                  <a:txBody>
                    <a:bodyPr/>
                    <a:lstStyle/>
                    <a:p>
                      <a:pPr lvl="0" algn="ctr">
                        <a:buNone/>
                      </a:pPr>
                      <a:r>
                        <a:rPr lang="en-US" sz="1100" b="0" i="0" u="none" strike="noStrike" dirty="0">
                          <a:solidFill>
                            <a:srgbClr val="000000"/>
                          </a:solidFill>
                          <a:effectLst/>
                          <a:latin typeface="Metric Reguar"/>
                        </a:rPr>
                        <a:t>QYP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0" algn="l">
                        <a:buNone/>
                      </a:pPr>
                      <a:r>
                        <a:rPr lang="sv-SE" sz="1100" b="0" i="0" u="none" strike="noStrike" noProof="0" dirty="0">
                          <a:effectLst/>
                          <a:latin typeface="+mn-lt"/>
                          <a:hlinkClick r:id="rId15"/>
                        </a:rPr>
                        <a:t>jane.carroll@hpe.com</a:t>
                      </a:r>
                      <a:endParaRPr lang="sv-SE" sz="1100" b="0" i="0" u="none" strike="noStrike" noProof="0" dirty="0">
                        <a:effectLst/>
                        <a:latin typeface="+mn-lt"/>
                      </a:endParaRPr>
                    </a:p>
                    <a:p>
                      <a:pPr lvl="0" algn="l">
                        <a:buNone/>
                      </a:pPr>
                      <a:endParaRPr lang="en-US" sz="1100" b="0" i="0" u="none" strike="noStrike" noProof="0" dirty="0">
                        <a:effectLst/>
                        <a:latin typeface="MetricHPE Light"/>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67027943"/>
                  </a:ext>
                </a:extLst>
              </a:tr>
            </a:tbl>
          </a:graphicData>
        </a:graphic>
      </p:graphicFrame>
    </p:spTree>
    <p:extLst>
      <p:ext uri="{BB962C8B-B14F-4D97-AF65-F5344CB8AC3E}">
        <p14:creationId xmlns:p14="http://schemas.microsoft.com/office/powerpoint/2010/main" val="1438282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78ECA-A86F-4E1F-8803-651A0FC3B212}"/>
              </a:ext>
            </a:extLst>
          </p:cNvPr>
          <p:cNvSpPr>
            <a:spLocks noGrp="1"/>
          </p:cNvSpPr>
          <p:nvPr>
            <p:ph type="title"/>
          </p:nvPr>
        </p:nvSpPr>
        <p:spPr>
          <a:xfrm>
            <a:off x="389696" y="387449"/>
            <a:ext cx="11421304" cy="427036"/>
          </a:xfrm>
        </p:spPr>
        <p:txBody>
          <a:bodyPr/>
          <a:lstStyle/>
          <a:p>
            <a:r>
              <a:rPr lang="en-US" dirty="0"/>
              <a:t>Requirements – Continue Slide 4</a:t>
            </a:r>
            <a:br>
              <a:rPr lang="en-US" dirty="0"/>
            </a:br>
            <a:endParaRPr lang="en-US" dirty="0"/>
          </a:p>
        </p:txBody>
      </p:sp>
      <p:sp>
        <p:nvSpPr>
          <p:cNvPr id="4" name="Footer Placeholder 3">
            <a:extLst>
              <a:ext uri="{FF2B5EF4-FFF2-40B4-BE49-F238E27FC236}">
                <a16:creationId xmlns:a16="http://schemas.microsoft.com/office/drawing/2014/main" id="{5889E66D-1F59-4EA9-8AFD-65CB702C6432}"/>
              </a:ext>
            </a:extLst>
          </p:cNvPr>
          <p:cNvSpPr>
            <a:spLocks noGrp="1"/>
          </p:cNvSpPr>
          <p:nvPr>
            <p:ph type="ftr" sz="quarter" idx="18"/>
          </p:nvPr>
        </p:nvSpPr>
        <p:spPr/>
        <p:txBody>
          <a:bodyPr/>
          <a:lstStyle/>
          <a:p>
            <a:r>
              <a:rPr lang="en-US"/>
              <a:t>Confidential</a:t>
            </a:r>
            <a:endParaRPr lang="en-US" dirty="0"/>
          </a:p>
        </p:txBody>
      </p:sp>
      <p:sp>
        <p:nvSpPr>
          <p:cNvPr id="5" name="Slide Number Placeholder 4">
            <a:extLst>
              <a:ext uri="{FF2B5EF4-FFF2-40B4-BE49-F238E27FC236}">
                <a16:creationId xmlns:a16="http://schemas.microsoft.com/office/drawing/2014/main" id="{BEC8D163-3AC7-4B3F-A8ED-853E345C18C5}"/>
              </a:ext>
            </a:extLst>
          </p:cNvPr>
          <p:cNvSpPr>
            <a:spLocks noGrp="1"/>
          </p:cNvSpPr>
          <p:nvPr>
            <p:ph type="sldNum" sz="quarter" idx="19"/>
          </p:nvPr>
        </p:nvSpPr>
        <p:spPr/>
        <p:txBody>
          <a:bodyPr/>
          <a:lstStyle/>
          <a:p>
            <a:pPr defTabSz="1088421">
              <a:buFontTx/>
              <a:buBlip>
                <a:blip r:embed="rId3"/>
              </a:buBlip>
            </a:pPr>
            <a:fld id="{104FC826-72BB-4AF1-BA01-A94F7396A7DC}" type="slidenum">
              <a:rPr lang="en-US" smtClean="0"/>
              <a:pPr defTabSz="1088421">
                <a:buFontTx/>
                <a:buBlip>
                  <a:blip r:embed="rId3"/>
                </a:buBlip>
              </a:pPr>
              <a:t>4</a:t>
            </a:fld>
            <a:endParaRPr lang="en-US" dirty="0"/>
          </a:p>
        </p:txBody>
      </p:sp>
      <p:graphicFrame>
        <p:nvGraphicFramePr>
          <p:cNvPr id="7" name="Table 6">
            <a:extLst>
              <a:ext uri="{FF2B5EF4-FFF2-40B4-BE49-F238E27FC236}">
                <a16:creationId xmlns:a16="http://schemas.microsoft.com/office/drawing/2014/main" id="{981D5BB6-6BDA-4A5E-B6BA-328389F9EB01}"/>
              </a:ext>
            </a:extLst>
          </p:cNvPr>
          <p:cNvGraphicFramePr>
            <a:graphicFrameLocks noGrp="1"/>
          </p:cNvGraphicFramePr>
          <p:nvPr>
            <p:extLst>
              <p:ext uri="{D42A27DB-BD31-4B8C-83A1-F6EECF244321}">
                <p14:modId xmlns:p14="http://schemas.microsoft.com/office/powerpoint/2010/main" val="762059631"/>
              </p:ext>
            </p:extLst>
          </p:nvPr>
        </p:nvGraphicFramePr>
        <p:xfrm>
          <a:off x="265871" y="1100833"/>
          <a:ext cx="11802305" cy="4909441"/>
        </p:xfrm>
        <a:graphic>
          <a:graphicData uri="http://schemas.openxmlformats.org/drawingml/2006/table">
            <a:tbl>
              <a:tblPr>
                <a:tableStyleId>{912C8C85-51F0-491E-9774-3900AFEF0FD7}</a:tableStyleId>
              </a:tblPr>
              <a:tblGrid>
                <a:gridCol w="677419">
                  <a:extLst>
                    <a:ext uri="{9D8B030D-6E8A-4147-A177-3AD203B41FA5}">
                      <a16:colId xmlns:a16="http://schemas.microsoft.com/office/drawing/2014/main" val="2450783014"/>
                    </a:ext>
                  </a:extLst>
                </a:gridCol>
                <a:gridCol w="5773760">
                  <a:extLst>
                    <a:ext uri="{9D8B030D-6E8A-4147-A177-3AD203B41FA5}">
                      <a16:colId xmlns:a16="http://schemas.microsoft.com/office/drawing/2014/main" val="3721911493"/>
                    </a:ext>
                  </a:extLst>
                </a:gridCol>
                <a:gridCol w="3641399">
                  <a:extLst>
                    <a:ext uri="{9D8B030D-6E8A-4147-A177-3AD203B41FA5}">
                      <a16:colId xmlns:a16="http://schemas.microsoft.com/office/drawing/2014/main" val="3438346459"/>
                    </a:ext>
                  </a:extLst>
                </a:gridCol>
                <a:gridCol w="1709727">
                  <a:extLst>
                    <a:ext uri="{9D8B030D-6E8A-4147-A177-3AD203B41FA5}">
                      <a16:colId xmlns:a16="http://schemas.microsoft.com/office/drawing/2014/main" val="2525944437"/>
                    </a:ext>
                  </a:extLst>
                </a:gridCol>
              </a:tblGrid>
              <a:tr h="676975">
                <a:tc>
                  <a:txBody>
                    <a:bodyPr/>
                    <a:lstStyle/>
                    <a:p>
                      <a:pPr marL="0" algn="ctr" defTabSz="914400" rtl="0" eaLnBrk="1" fontAlgn="b" latinLnBrk="0" hangingPunct="1"/>
                      <a:r>
                        <a:rPr lang="en-US" sz="1600" b="1" u="none" strike="noStrike" kern="1200" dirty="0">
                          <a:solidFill>
                            <a:schemeClr val="bg1"/>
                          </a:solidFill>
                          <a:effectLst/>
                          <a:latin typeface="+mn-lt"/>
                          <a:ea typeface="+mn-ea"/>
                          <a:cs typeface="+mn-cs"/>
                        </a:rPr>
                        <a:t># No.</a:t>
                      </a:r>
                    </a:p>
                  </a:txBody>
                  <a:tcPr marL="2190" marR="2190" marT="21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marL="0" algn="l" defTabSz="914400" rtl="0" eaLnBrk="1" fontAlgn="b" latinLnBrk="0" hangingPunct="1"/>
                      <a:r>
                        <a:rPr lang="en-US" sz="1600" b="1" u="none" strike="noStrike" kern="1200">
                          <a:solidFill>
                            <a:schemeClr val="bg1"/>
                          </a:solidFill>
                          <a:effectLst/>
                          <a:latin typeface="+mn-lt"/>
                          <a:ea typeface="+mn-ea"/>
                          <a:cs typeface="+mn-cs"/>
                        </a:rPr>
                        <a:t>Requirements</a:t>
                      </a:r>
                    </a:p>
                  </a:txBody>
                  <a:tcPr marL="2190" marR="2190" marT="21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marL="0" algn="l" defTabSz="914400" rtl="0" eaLnBrk="1" fontAlgn="b" latinLnBrk="0" hangingPunct="1"/>
                      <a:r>
                        <a:rPr lang="en-US" sz="1600" b="1" u="none" strike="noStrike" kern="1200" dirty="0">
                          <a:solidFill>
                            <a:schemeClr val="bg1"/>
                          </a:solidFill>
                          <a:effectLst/>
                          <a:latin typeface="+mn-lt"/>
                          <a:ea typeface="+mn-ea"/>
                          <a:cs typeface="+mn-cs"/>
                        </a:rPr>
                        <a:t>Deloitte Comments</a:t>
                      </a:r>
                    </a:p>
                  </a:txBody>
                  <a:tcPr marL="2190" marR="2190" marT="21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marL="0" algn="l" defTabSz="914400" rtl="0" eaLnBrk="1" fontAlgn="b" latinLnBrk="0" hangingPunct="1"/>
                      <a:r>
                        <a:rPr lang="en-US" sz="1600" b="1" u="none" strike="noStrike" kern="1200" dirty="0">
                          <a:solidFill>
                            <a:schemeClr val="bg1"/>
                          </a:solidFill>
                          <a:effectLst/>
                          <a:latin typeface="+mn-lt"/>
                          <a:ea typeface="+mn-ea"/>
                          <a:cs typeface="+mn-cs"/>
                        </a:rPr>
                        <a:t>Open Items/Not in Scope/Closed</a:t>
                      </a:r>
                    </a:p>
                  </a:txBody>
                  <a:tcPr marL="2190" marR="2190" marT="219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1533304519"/>
                  </a:ext>
                </a:extLst>
              </a:tr>
              <a:tr h="699390">
                <a:tc>
                  <a:txBody>
                    <a:bodyPr/>
                    <a:lstStyle/>
                    <a:p>
                      <a:pPr algn="ctr" fontAlgn="b"/>
                      <a:r>
                        <a:rPr lang="en-US" sz="1400" u="none" strike="noStrike" dirty="0">
                          <a:effectLst/>
                        </a:rPr>
                        <a:t>8</a:t>
                      </a:r>
                      <a:endParaRPr lang="en-US" sz="1400" b="0" i="0" u="none" strike="noStrike" dirty="0">
                        <a:solidFill>
                          <a:srgbClr val="000000"/>
                        </a:solidFill>
                        <a:effectLst/>
                        <a:latin typeface="Calibri" panose="020F0502020204030204" pitchFamily="34" charset="0"/>
                      </a:endParaRPr>
                    </a:p>
                  </a:txBody>
                  <a:tcPr marL="2190" marR="2190" marT="21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400" u="none" strike="noStrike" dirty="0">
                          <a:effectLst/>
                        </a:rPr>
                        <a:t>Auto subscription to be implemented when Parties are created from Candidate Resolution tasks. Subscription should be aligned to Source. If Source is Zyme, subscription should be Sales Out </a:t>
                      </a:r>
                      <a:endParaRPr lang="en-US" sz="1400" b="0" i="0" u="none" strike="noStrike" dirty="0">
                        <a:solidFill>
                          <a:srgbClr val="000000"/>
                        </a:solidFill>
                        <a:effectLst/>
                        <a:latin typeface="Calibri" panose="020F0502020204030204" pitchFamily="34" charset="0"/>
                      </a:endParaRPr>
                    </a:p>
                  </a:txBody>
                  <a:tcPr marL="2190" marR="2190" marT="219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400" u="none" strike="noStrike" dirty="0">
                          <a:effectLst/>
                        </a:rPr>
                        <a:t>Mihaela will check with Minakshi</a:t>
                      </a:r>
                      <a:endParaRPr lang="en-US" sz="1400" b="0" i="0" u="none" strike="noStrike" dirty="0">
                        <a:solidFill>
                          <a:srgbClr val="FF0000"/>
                        </a:solidFill>
                        <a:effectLst/>
                        <a:latin typeface="Calibri" panose="020F0502020204030204" pitchFamily="34" charset="0"/>
                      </a:endParaRPr>
                    </a:p>
                  </a:txBody>
                  <a:tcPr marL="2190" marR="2190" marT="219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400" u="none" strike="noStrike" dirty="0">
                          <a:effectLst/>
                        </a:rPr>
                        <a:t>Open Item</a:t>
                      </a:r>
                      <a:endParaRPr lang="en-US" sz="1400" b="1" i="0" u="none" strike="noStrike" dirty="0">
                        <a:solidFill>
                          <a:srgbClr val="000000"/>
                        </a:solidFill>
                        <a:effectLst/>
                        <a:latin typeface="Calibri" panose="020F0502020204030204" pitchFamily="34" charset="0"/>
                      </a:endParaRPr>
                    </a:p>
                  </a:txBody>
                  <a:tcPr marL="2190" marR="2190" marT="219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4051484519"/>
                  </a:ext>
                </a:extLst>
              </a:tr>
              <a:tr h="917645">
                <a:tc>
                  <a:txBody>
                    <a:bodyPr/>
                    <a:lstStyle/>
                    <a:p>
                      <a:pPr algn="ctr" fontAlgn="b"/>
                      <a:r>
                        <a:rPr lang="en-US" sz="1400" u="none" strike="noStrike">
                          <a:effectLst/>
                        </a:rPr>
                        <a:t>9</a:t>
                      </a:r>
                      <a:endParaRPr lang="en-US" sz="1400" b="0" i="0" u="none" strike="noStrike">
                        <a:solidFill>
                          <a:srgbClr val="000000"/>
                        </a:solidFill>
                        <a:effectLst/>
                        <a:latin typeface="Calibri" panose="020F0502020204030204" pitchFamily="34" charset="0"/>
                      </a:endParaRPr>
                    </a:p>
                  </a:txBody>
                  <a:tcPr marL="2190" marR="2190" marT="21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400" u="none" strike="noStrike" dirty="0">
                          <a:effectLst/>
                        </a:rPr>
                        <a:t>Ask on Cand Resolution: when we create DUNS Parties, if the DUNS Party already exists, we should not create a duplicate one. We should leverage the existing DUNS Party. It should only need to update history with the resolution decision with the existing DUNS Party Id </a:t>
                      </a:r>
                      <a:endParaRPr lang="en-US" sz="1400" b="0" i="0" u="none" strike="noStrike" dirty="0">
                        <a:solidFill>
                          <a:srgbClr val="000000"/>
                        </a:solidFill>
                        <a:effectLst/>
                        <a:latin typeface="Calibri" panose="020F0502020204030204" pitchFamily="34" charset="0"/>
                      </a:endParaRPr>
                    </a:p>
                  </a:txBody>
                  <a:tcPr marL="2190" marR="2190" marT="219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u="none" strike="noStrike">
                          <a:effectLst/>
                        </a:rPr>
                        <a:t>Should not be in scope for this Object, Just for tracking from Biz side</a:t>
                      </a:r>
                      <a:endParaRPr lang="en-US" sz="1400" b="0" i="0" u="none" strike="noStrike">
                        <a:solidFill>
                          <a:srgbClr val="ED7D31"/>
                        </a:solidFill>
                        <a:effectLst/>
                        <a:latin typeface="Calibri" panose="020F0502020204030204" pitchFamily="34" charset="0"/>
                      </a:endParaRPr>
                    </a:p>
                  </a:txBody>
                  <a:tcPr marL="2190" marR="2190" marT="219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400" u="none" strike="noStrike" dirty="0">
                          <a:effectLst/>
                        </a:rPr>
                        <a:t>Closed</a:t>
                      </a:r>
                      <a:br>
                        <a:rPr lang="en-US" sz="1400" u="none" strike="noStrike" dirty="0">
                          <a:effectLst/>
                        </a:rPr>
                      </a:br>
                      <a:endParaRPr lang="en-US" sz="1400" b="1" i="0" u="none" strike="noStrike" dirty="0">
                        <a:solidFill>
                          <a:srgbClr val="000000"/>
                        </a:solidFill>
                        <a:effectLst/>
                        <a:latin typeface="Calibri" panose="020F0502020204030204" pitchFamily="34" charset="0"/>
                      </a:endParaRPr>
                    </a:p>
                  </a:txBody>
                  <a:tcPr marL="2190" marR="2190" marT="219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032961604"/>
                  </a:ext>
                </a:extLst>
              </a:tr>
              <a:tr h="514285">
                <a:tc>
                  <a:txBody>
                    <a:bodyPr/>
                    <a:lstStyle/>
                    <a:p>
                      <a:pPr algn="ctr" fontAlgn="b"/>
                      <a:r>
                        <a:rPr lang="en-US" sz="1400" u="none" strike="noStrike">
                          <a:effectLst/>
                        </a:rPr>
                        <a:t>10</a:t>
                      </a:r>
                      <a:endParaRPr lang="en-US" sz="1400" b="0" i="0" u="none" strike="noStrike">
                        <a:solidFill>
                          <a:srgbClr val="000000"/>
                        </a:solidFill>
                        <a:effectLst/>
                        <a:latin typeface="Calibri" panose="020F0502020204030204" pitchFamily="34" charset="0"/>
                      </a:endParaRPr>
                    </a:p>
                  </a:txBody>
                  <a:tcPr marL="2190" marR="2190" marT="21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400" u="none" strike="noStrike" dirty="0">
                          <a:effectLst/>
                        </a:rPr>
                        <a:t>Ask on </a:t>
                      </a:r>
                      <a:r>
                        <a:rPr lang="en-US" sz="1400" u="none" strike="noStrike" dirty="0" err="1">
                          <a:effectLst/>
                        </a:rPr>
                        <a:t>Cand</a:t>
                      </a:r>
                      <a:r>
                        <a:rPr lang="en-US" sz="1400" u="none" strike="noStrike" dirty="0">
                          <a:effectLst/>
                        </a:rPr>
                        <a:t> Resolution: when we create/standardize Parties we should be able to change type from Individual to Org or vice versa </a:t>
                      </a:r>
                      <a:endParaRPr lang="en-US" sz="1400" b="0" i="0" u="none" strike="noStrike" dirty="0">
                        <a:solidFill>
                          <a:srgbClr val="000000"/>
                        </a:solidFill>
                        <a:effectLst/>
                        <a:latin typeface="Calibri" panose="020F0502020204030204" pitchFamily="34" charset="0"/>
                      </a:endParaRPr>
                    </a:p>
                  </a:txBody>
                  <a:tcPr marL="2190" marR="2190" marT="219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u="none" strike="noStrike">
                          <a:effectLst/>
                        </a:rPr>
                        <a:t>Already handled as part of RICEF Object EMDM 488 &amp; 578 . </a:t>
                      </a:r>
                      <a:endParaRPr lang="en-US" sz="1400" b="0" i="0" u="none" strike="noStrike">
                        <a:solidFill>
                          <a:srgbClr val="ED7D31"/>
                        </a:solidFill>
                        <a:effectLst/>
                        <a:latin typeface="Calibri" panose="020F0502020204030204" pitchFamily="34" charset="0"/>
                      </a:endParaRPr>
                    </a:p>
                  </a:txBody>
                  <a:tcPr marL="2190" marR="2190" marT="219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400" u="none" strike="noStrike">
                          <a:effectLst/>
                        </a:rPr>
                        <a:t>Closed</a:t>
                      </a:r>
                      <a:endParaRPr lang="en-US" sz="1400" b="1" i="0" u="none" strike="noStrike">
                        <a:solidFill>
                          <a:srgbClr val="000000"/>
                        </a:solidFill>
                        <a:effectLst/>
                        <a:latin typeface="Calibri" panose="020F0502020204030204" pitchFamily="34" charset="0"/>
                      </a:endParaRPr>
                    </a:p>
                  </a:txBody>
                  <a:tcPr marL="2190" marR="2190" marT="219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617879874"/>
                  </a:ext>
                </a:extLst>
              </a:tr>
              <a:tr h="905846">
                <a:tc>
                  <a:txBody>
                    <a:bodyPr/>
                    <a:lstStyle/>
                    <a:p>
                      <a:pPr algn="ctr" fontAlgn="b"/>
                      <a:r>
                        <a:rPr lang="en-US" sz="1400" u="none" strike="noStrike">
                          <a:effectLst/>
                        </a:rPr>
                        <a:t>11</a:t>
                      </a:r>
                      <a:endParaRPr lang="en-US" sz="1400" b="0" i="0" u="none" strike="noStrike">
                        <a:solidFill>
                          <a:srgbClr val="000000"/>
                        </a:solidFill>
                        <a:effectLst/>
                        <a:latin typeface="Calibri" panose="020F0502020204030204" pitchFamily="34" charset="0"/>
                      </a:endParaRPr>
                    </a:p>
                  </a:txBody>
                  <a:tcPr marL="2190" marR="2190" marT="21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400" u="none" strike="noStrike" dirty="0">
                          <a:effectLst/>
                        </a:rPr>
                        <a:t>Ask on </a:t>
                      </a:r>
                      <a:r>
                        <a:rPr lang="en-US" sz="1400" u="none" strike="noStrike" dirty="0" err="1">
                          <a:effectLst/>
                        </a:rPr>
                        <a:t>Cand</a:t>
                      </a:r>
                      <a:r>
                        <a:rPr lang="en-US" sz="1400" u="none" strike="noStrike" dirty="0">
                          <a:effectLst/>
                        </a:rPr>
                        <a:t> Resolution/EDI Candidate Resolution: any Party ID that is created/standardized needs to be sent back to the requestor (source) </a:t>
                      </a:r>
                      <a:endParaRPr lang="en-US" sz="1400" b="0" i="0" u="none" strike="noStrike" dirty="0">
                        <a:solidFill>
                          <a:srgbClr val="000000"/>
                        </a:solidFill>
                        <a:effectLst/>
                        <a:latin typeface="Calibri" panose="020F0502020204030204" pitchFamily="34" charset="0"/>
                      </a:endParaRPr>
                    </a:p>
                  </a:txBody>
                  <a:tcPr marL="2190" marR="2190" marT="219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u="none" strike="noStrike" dirty="0">
                          <a:effectLst/>
                        </a:rPr>
                        <a:t>Handle this in Candidate resolution enhancement but should not be part of this Object - Not in Scope</a:t>
                      </a:r>
                      <a:br>
                        <a:rPr lang="en-US" sz="1400" u="none" strike="noStrike" dirty="0">
                          <a:effectLst/>
                        </a:rPr>
                      </a:br>
                      <a:endParaRPr lang="en-US" sz="1400" b="0" i="0" u="none" strike="noStrike" dirty="0">
                        <a:solidFill>
                          <a:srgbClr val="ED7D31"/>
                        </a:solidFill>
                        <a:effectLst/>
                        <a:latin typeface="Calibri" panose="020F0502020204030204" pitchFamily="34" charset="0"/>
                      </a:endParaRPr>
                    </a:p>
                  </a:txBody>
                  <a:tcPr marL="2190" marR="2190" marT="219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400" u="none" strike="noStrike">
                          <a:effectLst/>
                        </a:rPr>
                        <a:t>Closed</a:t>
                      </a:r>
                      <a:endParaRPr lang="en-US" sz="1400" b="1" i="0" u="none" strike="noStrike">
                        <a:solidFill>
                          <a:srgbClr val="000000"/>
                        </a:solidFill>
                        <a:effectLst/>
                        <a:latin typeface="Calibri" panose="020F0502020204030204" pitchFamily="34" charset="0"/>
                      </a:endParaRPr>
                    </a:p>
                  </a:txBody>
                  <a:tcPr marL="2190" marR="2190" marT="219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517247768"/>
                  </a:ext>
                </a:extLst>
              </a:tr>
              <a:tr h="515336">
                <a:tc>
                  <a:txBody>
                    <a:bodyPr/>
                    <a:lstStyle/>
                    <a:p>
                      <a:pPr algn="ctr" fontAlgn="b"/>
                      <a:r>
                        <a:rPr lang="en-US" sz="1400" u="none" strike="noStrike">
                          <a:effectLst/>
                        </a:rPr>
                        <a:t>12</a:t>
                      </a:r>
                      <a:endParaRPr lang="en-US" sz="1400" b="0" i="0" u="none" strike="noStrike">
                        <a:solidFill>
                          <a:srgbClr val="000000"/>
                        </a:solidFill>
                        <a:effectLst/>
                        <a:latin typeface="Calibri" panose="020F0502020204030204" pitchFamily="34" charset="0"/>
                      </a:endParaRPr>
                    </a:p>
                  </a:txBody>
                  <a:tcPr marL="2190" marR="2190" marT="21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400" u="none" strike="noStrike">
                          <a:effectLst/>
                        </a:rPr>
                        <a:t>We need to be able to add Party Association in bulk with a Data Loader</a:t>
                      </a:r>
                      <a:endParaRPr lang="en-US" sz="1400" b="0" i="0" u="none" strike="noStrike">
                        <a:solidFill>
                          <a:srgbClr val="000000"/>
                        </a:solidFill>
                        <a:effectLst/>
                        <a:latin typeface="Calibri" panose="020F0502020204030204" pitchFamily="34" charset="0"/>
                      </a:endParaRPr>
                    </a:p>
                  </a:txBody>
                  <a:tcPr marL="2190" marR="2190" marT="219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u="none" strike="noStrike">
                          <a:effectLst/>
                        </a:rPr>
                        <a:t>In scope but not for November (Aligned with Ben &amp; Mihaela)</a:t>
                      </a:r>
                      <a:endParaRPr lang="en-US" sz="1400" b="0" i="0" u="none" strike="noStrike">
                        <a:solidFill>
                          <a:srgbClr val="ED7D31"/>
                        </a:solidFill>
                        <a:effectLst/>
                        <a:latin typeface="Calibri" panose="020F0502020204030204" pitchFamily="34" charset="0"/>
                      </a:endParaRPr>
                    </a:p>
                  </a:txBody>
                  <a:tcPr marL="2190" marR="2190" marT="219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400" u="none" strike="noStrike">
                          <a:effectLst/>
                        </a:rPr>
                        <a:t>Closed</a:t>
                      </a:r>
                      <a:endParaRPr lang="en-US" sz="1400" b="1" i="0" u="none" strike="noStrike">
                        <a:solidFill>
                          <a:srgbClr val="000000"/>
                        </a:solidFill>
                        <a:effectLst/>
                        <a:latin typeface="Calibri" panose="020F0502020204030204" pitchFamily="34" charset="0"/>
                      </a:endParaRPr>
                    </a:p>
                  </a:txBody>
                  <a:tcPr marL="2190" marR="2190" marT="219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414586012"/>
                  </a:ext>
                </a:extLst>
              </a:tr>
              <a:tr h="679964">
                <a:tc>
                  <a:txBody>
                    <a:bodyPr/>
                    <a:lstStyle/>
                    <a:p>
                      <a:pPr algn="ctr" fontAlgn="b"/>
                      <a:r>
                        <a:rPr lang="en-US" sz="1400" u="none" strike="noStrike">
                          <a:effectLst/>
                        </a:rPr>
                        <a:t>13</a:t>
                      </a:r>
                      <a:endParaRPr lang="en-US" sz="1400" b="0" i="0" u="none" strike="noStrike">
                        <a:solidFill>
                          <a:srgbClr val="000000"/>
                        </a:solidFill>
                        <a:effectLst/>
                        <a:latin typeface="Calibri" panose="020F0502020204030204" pitchFamily="34" charset="0"/>
                      </a:endParaRPr>
                    </a:p>
                  </a:txBody>
                  <a:tcPr marL="2190" marR="2190" marT="21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400" u="none" strike="noStrike" dirty="0">
                          <a:effectLst/>
                        </a:rPr>
                        <a:t>For Zyme benefit: we need E2Open to start using Advance Match, use Maintain/EDI service and add process usage to Party </a:t>
                      </a:r>
                      <a:endParaRPr lang="en-US" sz="1400" b="0" i="0" u="none" strike="noStrike" dirty="0">
                        <a:solidFill>
                          <a:srgbClr val="000000"/>
                        </a:solidFill>
                        <a:effectLst/>
                        <a:latin typeface="Calibri" panose="020F0502020204030204" pitchFamily="34" charset="0"/>
                      </a:endParaRPr>
                    </a:p>
                  </a:txBody>
                  <a:tcPr marL="2190" marR="2190" marT="219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u="none" strike="noStrike">
                          <a:effectLst/>
                        </a:rPr>
                        <a:t>In scope to ensure all E2open records will have subcription, So that it will get the OPS/OPSI via bridge 11 </a:t>
                      </a:r>
                      <a:endParaRPr lang="en-US" sz="1400" b="0" i="0" u="none" strike="noStrike">
                        <a:solidFill>
                          <a:srgbClr val="4472C4"/>
                        </a:solidFill>
                        <a:effectLst/>
                        <a:latin typeface="Calibri" panose="020F0502020204030204" pitchFamily="34" charset="0"/>
                      </a:endParaRPr>
                    </a:p>
                  </a:txBody>
                  <a:tcPr marL="2190" marR="2190" marT="21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400" u="none" strike="noStrike" dirty="0">
                          <a:effectLst/>
                        </a:rPr>
                        <a:t>Closed</a:t>
                      </a:r>
                      <a:endParaRPr lang="en-US" sz="1400" b="1" i="0" u="none" strike="noStrike" dirty="0">
                        <a:solidFill>
                          <a:srgbClr val="000000"/>
                        </a:solidFill>
                        <a:effectLst/>
                        <a:latin typeface="Calibri" panose="020F0502020204030204" pitchFamily="34" charset="0"/>
                      </a:endParaRPr>
                    </a:p>
                  </a:txBody>
                  <a:tcPr marL="2190" marR="2190" marT="219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449088555"/>
                  </a:ext>
                </a:extLst>
              </a:tr>
            </a:tbl>
          </a:graphicData>
        </a:graphic>
      </p:graphicFrame>
    </p:spTree>
    <p:extLst>
      <p:ext uri="{BB962C8B-B14F-4D97-AF65-F5344CB8AC3E}">
        <p14:creationId xmlns:p14="http://schemas.microsoft.com/office/powerpoint/2010/main" val="3982620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93C67-8E0A-404F-BCA3-1D6D67ECE60D}"/>
              </a:ext>
            </a:extLst>
          </p:cNvPr>
          <p:cNvSpPr>
            <a:spLocks noGrp="1"/>
          </p:cNvSpPr>
          <p:nvPr>
            <p:ph type="title"/>
          </p:nvPr>
        </p:nvSpPr>
        <p:spPr>
          <a:xfrm>
            <a:off x="385347" y="206474"/>
            <a:ext cx="11421304" cy="427036"/>
          </a:xfrm>
        </p:spPr>
        <p:txBody>
          <a:bodyPr/>
          <a:lstStyle/>
          <a:p>
            <a:r>
              <a:rPr lang="en-US" dirty="0"/>
              <a:t>Requirements – Continue Slide 4</a:t>
            </a:r>
            <a:br>
              <a:rPr lang="en-US" dirty="0"/>
            </a:br>
            <a:endParaRPr lang="en-US" dirty="0"/>
          </a:p>
        </p:txBody>
      </p:sp>
      <p:sp>
        <p:nvSpPr>
          <p:cNvPr id="4" name="Footer Placeholder 3">
            <a:extLst>
              <a:ext uri="{FF2B5EF4-FFF2-40B4-BE49-F238E27FC236}">
                <a16:creationId xmlns:a16="http://schemas.microsoft.com/office/drawing/2014/main" id="{AE7900A5-E261-439C-8713-764CFE4692AA}"/>
              </a:ext>
            </a:extLst>
          </p:cNvPr>
          <p:cNvSpPr>
            <a:spLocks noGrp="1"/>
          </p:cNvSpPr>
          <p:nvPr>
            <p:ph type="ftr" sz="quarter" idx="18"/>
          </p:nvPr>
        </p:nvSpPr>
        <p:spPr>
          <a:xfrm>
            <a:off x="7083707" y="6155102"/>
            <a:ext cx="4114800" cy="220717"/>
          </a:xfrm>
        </p:spPr>
        <p:txBody>
          <a:bodyPr/>
          <a:lstStyle/>
          <a:p>
            <a:r>
              <a:rPr lang="en-US"/>
              <a:t>Confidential</a:t>
            </a:r>
            <a:endParaRPr lang="en-US" dirty="0"/>
          </a:p>
        </p:txBody>
      </p:sp>
      <p:sp>
        <p:nvSpPr>
          <p:cNvPr id="5" name="Slide Number Placeholder 4">
            <a:extLst>
              <a:ext uri="{FF2B5EF4-FFF2-40B4-BE49-F238E27FC236}">
                <a16:creationId xmlns:a16="http://schemas.microsoft.com/office/drawing/2014/main" id="{9FA598A8-6509-4DDC-BD95-EEE47C9DDEEB}"/>
              </a:ext>
            </a:extLst>
          </p:cNvPr>
          <p:cNvSpPr>
            <a:spLocks noGrp="1"/>
          </p:cNvSpPr>
          <p:nvPr>
            <p:ph type="sldNum" sz="quarter" idx="19"/>
          </p:nvPr>
        </p:nvSpPr>
        <p:spPr>
          <a:xfrm>
            <a:off x="11198507" y="6120836"/>
            <a:ext cx="684344" cy="365125"/>
          </a:xfrm>
        </p:spPr>
        <p:txBody>
          <a:bodyPr/>
          <a:lstStyle/>
          <a:p>
            <a:pPr defTabSz="1088421">
              <a:buFontTx/>
              <a:buBlip>
                <a:blip r:embed="rId2"/>
              </a:buBlip>
            </a:pPr>
            <a:fld id="{104FC826-72BB-4AF1-BA01-A94F7396A7DC}" type="slidenum">
              <a:rPr lang="en-US" smtClean="0"/>
              <a:pPr defTabSz="1088421">
                <a:buFontTx/>
                <a:buBlip>
                  <a:blip r:embed="rId2"/>
                </a:buBlip>
              </a:pPr>
              <a:t>5</a:t>
            </a:fld>
            <a:endParaRPr lang="en-US" dirty="0"/>
          </a:p>
        </p:txBody>
      </p:sp>
      <p:graphicFrame>
        <p:nvGraphicFramePr>
          <p:cNvPr id="6" name="Table 5">
            <a:extLst>
              <a:ext uri="{FF2B5EF4-FFF2-40B4-BE49-F238E27FC236}">
                <a16:creationId xmlns:a16="http://schemas.microsoft.com/office/drawing/2014/main" id="{A9FD82C8-1505-4EF8-BC81-1485144CEAED}"/>
              </a:ext>
            </a:extLst>
          </p:cNvPr>
          <p:cNvGraphicFramePr>
            <a:graphicFrameLocks noGrp="1"/>
          </p:cNvGraphicFramePr>
          <p:nvPr>
            <p:extLst>
              <p:ext uri="{D42A27DB-BD31-4B8C-83A1-F6EECF244321}">
                <p14:modId xmlns:p14="http://schemas.microsoft.com/office/powerpoint/2010/main" val="1390661136"/>
              </p:ext>
            </p:extLst>
          </p:nvPr>
        </p:nvGraphicFramePr>
        <p:xfrm>
          <a:off x="370643" y="1066654"/>
          <a:ext cx="11436008" cy="5088448"/>
        </p:xfrm>
        <a:graphic>
          <a:graphicData uri="http://schemas.openxmlformats.org/drawingml/2006/table">
            <a:tbl>
              <a:tblPr>
                <a:tableStyleId>{912C8C85-51F0-491E-9774-3900AFEF0FD7}</a:tableStyleId>
              </a:tblPr>
              <a:tblGrid>
                <a:gridCol w="453982">
                  <a:extLst>
                    <a:ext uri="{9D8B030D-6E8A-4147-A177-3AD203B41FA5}">
                      <a16:colId xmlns:a16="http://schemas.microsoft.com/office/drawing/2014/main" val="4086344545"/>
                    </a:ext>
                  </a:extLst>
                </a:gridCol>
                <a:gridCol w="4161496">
                  <a:extLst>
                    <a:ext uri="{9D8B030D-6E8A-4147-A177-3AD203B41FA5}">
                      <a16:colId xmlns:a16="http://schemas.microsoft.com/office/drawing/2014/main" val="3749186149"/>
                    </a:ext>
                  </a:extLst>
                </a:gridCol>
                <a:gridCol w="4307879">
                  <a:extLst>
                    <a:ext uri="{9D8B030D-6E8A-4147-A177-3AD203B41FA5}">
                      <a16:colId xmlns:a16="http://schemas.microsoft.com/office/drawing/2014/main" val="2889746588"/>
                    </a:ext>
                  </a:extLst>
                </a:gridCol>
                <a:gridCol w="2512651">
                  <a:extLst>
                    <a:ext uri="{9D8B030D-6E8A-4147-A177-3AD203B41FA5}">
                      <a16:colId xmlns:a16="http://schemas.microsoft.com/office/drawing/2014/main" val="259440230"/>
                    </a:ext>
                  </a:extLst>
                </a:gridCol>
              </a:tblGrid>
              <a:tr h="1505049">
                <a:tc>
                  <a:txBody>
                    <a:bodyPr/>
                    <a:lstStyle/>
                    <a:p>
                      <a:pPr algn="ctr" fontAlgn="b"/>
                      <a:r>
                        <a:rPr lang="en-US" sz="1400" u="none" strike="noStrike" dirty="0">
                          <a:effectLst/>
                        </a:rPr>
                        <a:t>14</a:t>
                      </a:r>
                      <a:endParaRPr lang="en-US" sz="1400" b="0" i="0" u="none" strike="noStrike" dirty="0">
                        <a:solidFill>
                          <a:srgbClr val="000000"/>
                        </a:solidFill>
                        <a:effectLst/>
                        <a:latin typeface="Calibri" panose="020F0502020204030204" pitchFamily="34" charset="0"/>
                      </a:endParaRPr>
                    </a:p>
                  </a:txBody>
                  <a:tcPr marL="5402" marR="5402" marT="540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400" u="none" strike="noStrike" dirty="0">
                          <a:effectLst/>
                        </a:rPr>
                        <a:t>For CPQ: for the non deployed countries that are still using OPSIs, they should use the S4/EMDM XREF to get the Party ID + Association. If Party does not exist, Party should be created via existing alignment/creation services in EMDM or as Internal (would go to Candidate Resolution tasks or SFDC case? TBD)</a:t>
                      </a:r>
                      <a:endParaRPr lang="en-US" sz="1400" b="0" i="0" u="none" strike="noStrike" dirty="0">
                        <a:solidFill>
                          <a:srgbClr val="000000"/>
                        </a:solidFill>
                        <a:effectLst/>
                        <a:latin typeface="Calibri" panose="020F0502020204030204" pitchFamily="34" charset="0"/>
                      </a:endParaRPr>
                    </a:p>
                  </a:txBody>
                  <a:tcPr marL="5402" marR="5402" marT="5402"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u="none" strike="noStrike" dirty="0">
                          <a:effectLst/>
                        </a:rPr>
                        <a:t>Not in scope for EMDM deloitte . Onboarding support</a:t>
                      </a:r>
                      <a:br>
                        <a:rPr lang="en-US" sz="1400" u="none" strike="noStrike" dirty="0">
                          <a:effectLst/>
                        </a:rPr>
                      </a:br>
                      <a:r>
                        <a:rPr lang="en-US" sz="1400" u="none" strike="noStrike" dirty="0">
                          <a:effectLst/>
                        </a:rPr>
                        <a:t>Ben will share the design details on the new XREF service</a:t>
                      </a:r>
                      <a:endParaRPr lang="en-US" sz="1400" b="0" i="0" u="none" strike="noStrike" dirty="0">
                        <a:solidFill>
                          <a:srgbClr val="ED7D31"/>
                        </a:solidFill>
                        <a:effectLst/>
                        <a:latin typeface="Calibri" panose="020F0502020204030204" pitchFamily="34" charset="0"/>
                      </a:endParaRPr>
                    </a:p>
                  </a:txBody>
                  <a:tcPr marL="5402" marR="5402" marT="54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400" u="none" strike="noStrike" dirty="0">
                          <a:effectLst/>
                        </a:rPr>
                        <a:t>Closed</a:t>
                      </a:r>
                      <a:endParaRPr lang="en-US" sz="1400" b="1" i="0" u="none" strike="noStrike" dirty="0">
                        <a:solidFill>
                          <a:srgbClr val="000000"/>
                        </a:solidFill>
                        <a:effectLst/>
                        <a:latin typeface="Calibri" panose="020F0502020204030204" pitchFamily="34" charset="0"/>
                      </a:endParaRPr>
                    </a:p>
                  </a:txBody>
                  <a:tcPr marL="5402" marR="5402" marT="5402"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2543336146"/>
                  </a:ext>
                </a:extLst>
              </a:tr>
              <a:tr h="533276">
                <a:tc>
                  <a:txBody>
                    <a:bodyPr/>
                    <a:lstStyle/>
                    <a:p>
                      <a:pPr algn="ctr" fontAlgn="b"/>
                      <a:r>
                        <a:rPr lang="en-US" sz="1400" u="none" strike="noStrike">
                          <a:effectLst/>
                        </a:rPr>
                        <a:t>15</a:t>
                      </a:r>
                      <a:endParaRPr lang="en-US" sz="1400" b="0" i="0" u="none" strike="noStrike">
                        <a:solidFill>
                          <a:srgbClr val="000000"/>
                        </a:solidFill>
                        <a:effectLst/>
                        <a:latin typeface="Calibri" panose="020F0502020204030204" pitchFamily="34" charset="0"/>
                      </a:endParaRPr>
                    </a:p>
                  </a:txBody>
                  <a:tcPr marL="5402" marR="5402" marT="540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400" u="none" strike="noStrike" dirty="0">
                          <a:effectLst/>
                        </a:rPr>
                        <a:t>If any BOT is involved in the solution, the BOT should not impact performance of EMDM</a:t>
                      </a:r>
                      <a:endParaRPr lang="en-US" sz="1400" b="0" i="0" u="none" strike="noStrike" dirty="0">
                        <a:solidFill>
                          <a:srgbClr val="000000"/>
                        </a:solidFill>
                        <a:effectLst/>
                        <a:latin typeface="Calibri" panose="020F0502020204030204" pitchFamily="34" charset="0"/>
                      </a:endParaRPr>
                    </a:p>
                  </a:txBody>
                  <a:tcPr marL="5402" marR="5402" marT="5402"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u="none" strike="noStrike">
                          <a:effectLst/>
                        </a:rPr>
                        <a:t>Not in scope for deloitte, Just for tracking from Biz side</a:t>
                      </a:r>
                      <a:endParaRPr lang="en-US" sz="1400" b="0" i="0" u="none" strike="noStrike">
                        <a:solidFill>
                          <a:srgbClr val="ED7D31"/>
                        </a:solidFill>
                        <a:effectLst/>
                        <a:latin typeface="Calibri" panose="020F0502020204030204" pitchFamily="34" charset="0"/>
                      </a:endParaRPr>
                    </a:p>
                  </a:txBody>
                  <a:tcPr marL="5402" marR="5402" marT="54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400" u="none" strike="noStrike">
                          <a:effectLst/>
                        </a:rPr>
                        <a:t>Closed</a:t>
                      </a:r>
                      <a:endParaRPr lang="en-US" sz="1400" b="1" i="0" u="none" strike="noStrike">
                        <a:solidFill>
                          <a:srgbClr val="000000"/>
                        </a:solidFill>
                        <a:effectLst/>
                        <a:latin typeface="Calibri" panose="020F0502020204030204" pitchFamily="34" charset="0"/>
                      </a:endParaRPr>
                    </a:p>
                  </a:txBody>
                  <a:tcPr marL="5402" marR="5402" marT="5402"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3630319927"/>
                  </a:ext>
                </a:extLst>
              </a:tr>
              <a:tr h="1005474">
                <a:tc>
                  <a:txBody>
                    <a:bodyPr/>
                    <a:lstStyle/>
                    <a:p>
                      <a:pPr algn="ctr" fontAlgn="b"/>
                      <a:r>
                        <a:rPr lang="en-US" sz="1400" u="none" strike="noStrike">
                          <a:effectLst/>
                        </a:rPr>
                        <a:t>16</a:t>
                      </a:r>
                      <a:endParaRPr lang="en-US" sz="1400" b="0" i="0" u="none" strike="noStrike">
                        <a:solidFill>
                          <a:srgbClr val="000000"/>
                        </a:solidFill>
                        <a:effectLst/>
                        <a:latin typeface="Calibri" panose="020F0502020204030204" pitchFamily="34" charset="0"/>
                      </a:endParaRPr>
                    </a:p>
                  </a:txBody>
                  <a:tcPr marL="5402" marR="5402" marT="540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400" u="none" strike="noStrike" dirty="0">
                          <a:effectLst/>
                        </a:rPr>
                        <a:t>If any BOT is involved in the solution, the BOT can use Association service to maintain the XREF (MDCP/EMDM: each Party ID should have an OPS, OPSI against it in EMDM and SFDC.) – basically replacing Sync18</a:t>
                      </a:r>
                      <a:endParaRPr lang="en-US" sz="1400" b="0" i="0" u="none" strike="noStrike" dirty="0">
                        <a:solidFill>
                          <a:srgbClr val="000000"/>
                        </a:solidFill>
                        <a:effectLst/>
                        <a:latin typeface="Calibri" panose="020F0502020204030204" pitchFamily="34" charset="0"/>
                      </a:endParaRPr>
                    </a:p>
                  </a:txBody>
                  <a:tcPr marL="5402" marR="5402" marT="5402"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u="none" strike="noStrike">
                          <a:effectLst/>
                        </a:rPr>
                        <a:t>Not in scope for deloitte, Just for tracking from Biz side</a:t>
                      </a:r>
                      <a:endParaRPr lang="en-US" sz="1400" b="0" i="0" u="none" strike="noStrike">
                        <a:solidFill>
                          <a:srgbClr val="ED7D31"/>
                        </a:solidFill>
                        <a:effectLst/>
                        <a:latin typeface="Calibri" panose="020F0502020204030204" pitchFamily="34" charset="0"/>
                      </a:endParaRPr>
                    </a:p>
                  </a:txBody>
                  <a:tcPr marL="5402" marR="5402" marT="54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400" u="none" strike="noStrike">
                          <a:effectLst/>
                        </a:rPr>
                        <a:t>Closed</a:t>
                      </a:r>
                      <a:endParaRPr lang="en-US" sz="1400" b="1" i="0" u="none" strike="noStrike">
                        <a:solidFill>
                          <a:srgbClr val="000000"/>
                        </a:solidFill>
                        <a:effectLst/>
                        <a:latin typeface="Calibri" panose="020F0502020204030204" pitchFamily="34" charset="0"/>
                      </a:endParaRPr>
                    </a:p>
                  </a:txBody>
                  <a:tcPr marL="5402" marR="5402" marT="5402"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3359218946"/>
                  </a:ext>
                </a:extLst>
              </a:tr>
              <a:tr h="1005474">
                <a:tc>
                  <a:txBody>
                    <a:bodyPr/>
                    <a:lstStyle/>
                    <a:p>
                      <a:pPr algn="ctr" fontAlgn="b"/>
                      <a:r>
                        <a:rPr lang="en-US" sz="1400" u="none" strike="noStrike">
                          <a:effectLst/>
                        </a:rPr>
                        <a:t>17</a:t>
                      </a:r>
                      <a:endParaRPr lang="en-US" sz="1400" b="0" i="0" u="none" strike="noStrike">
                        <a:solidFill>
                          <a:srgbClr val="000000"/>
                        </a:solidFill>
                        <a:effectLst/>
                        <a:latin typeface="Calibri" panose="020F0502020204030204" pitchFamily="34" charset="0"/>
                      </a:endParaRPr>
                    </a:p>
                  </a:txBody>
                  <a:tcPr marL="5402" marR="5402" marT="540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400" u="none" strike="noStrike" dirty="0">
                          <a:effectLst/>
                        </a:rPr>
                        <a:t>If any BOT is involved in the solution, the BOT should add both EMDM subscription process, and MDCP usage tags on: Party IDs, MDCP IDs. (to check with Jerada if in scope for BOT, if not we need new solution)</a:t>
                      </a:r>
                      <a:endParaRPr lang="en-US" sz="1400" b="0" i="0" u="none" strike="noStrike" dirty="0">
                        <a:solidFill>
                          <a:srgbClr val="000000"/>
                        </a:solidFill>
                        <a:effectLst/>
                        <a:latin typeface="Calibri" panose="020F0502020204030204" pitchFamily="34" charset="0"/>
                      </a:endParaRPr>
                    </a:p>
                  </a:txBody>
                  <a:tcPr marL="5402" marR="5402" marT="5402"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u="none" strike="noStrike">
                          <a:effectLst/>
                        </a:rPr>
                        <a:t>Not in scope for deloitte, Just for tracking from Biz side</a:t>
                      </a:r>
                      <a:endParaRPr lang="en-US" sz="1400" b="0" i="0" u="none" strike="noStrike">
                        <a:solidFill>
                          <a:srgbClr val="ED7D31"/>
                        </a:solidFill>
                        <a:effectLst/>
                        <a:latin typeface="Calibri" panose="020F0502020204030204" pitchFamily="34" charset="0"/>
                      </a:endParaRPr>
                    </a:p>
                  </a:txBody>
                  <a:tcPr marL="5402" marR="5402" marT="54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400" u="none" strike="noStrike">
                          <a:effectLst/>
                        </a:rPr>
                        <a:t>Closed</a:t>
                      </a:r>
                      <a:endParaRPr lang="en-US" sz="1400" b="1" i="0" u="none" strike="noStrike">
                        <a:solidFill>
                          <a:srgbClr val="000000"/>
                        </a:solidFill>
                        <a:effectLst/>
                        <a:latin typeface="Calibri" panose="020F0502020204030204" pitchFamily="34" charset="0"/>
                      </a:endParaRPr>
                    </a:p>
                  </a:txBody>
                  <a:tcPr marL="5402" marR="5402" marT="5402"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2970315847"/>
                  </a:ext>
                </a:extLst>
              </a:tr>
              <a:tr h="505899">
                <a:tc>
                  <a:txBody>
                    <a:bodyPr/>
                    <a:lstStyle/>
                    <a:p>
                      <a:pPr algn="ctr" fontAlgn="b"/>
                      <a:r>
                        <a:rPr lang="en-US" sz="1400" u="none" strike="noStrike">
                          <a:effectLst/>
                        </a:rPr>
                        <a:t>18</a:t>
                      </a:r>
                      <a:endParaRPr lang="en-US" sz="1400" b="0" i="0" u="none" strike="noStrike">
                        <a:solidFill>
                          <a:srgbClr val="000000"/>
                        </a:solidFill>
                        <a:effectLst/>
                        <a:latin typeface="Calibri" panose="020F0502020204030204" pitchFamily="34" charset="0"/>
                      </a:endParaRPr>
                    </a:p>
                  </a:txBody>
                  <a:tcPr marL="5402" marR="5402" marT="540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400" u="none" strike="noStrike">
                          <a:effectLst/>
                        </a:rPr>
                        <a:t>The BOT should not create duplicates, either at PA level, XREF level, Party level</a:t>
                      </a:r>
                      <a:endParaRPr lang="en-US" sz="1400" b="0" i="0" u="none" strike="noStrike">
                        <a:solidFill>
                          <a:srgbClr val="000000"/>
                        </a:solidFill>
                        <a:effectLst/>
                        <a:latin typeface="Calibri" panose="020F0502020204030204" pitchFamily="34" charset="0"/>
                      </a:endParaRPr>
                    </a:p>
                  </a:txBody>
                  <a:tcPr marL="5402" marR="5402" marT="5402"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u="none" strike="noStrike">
                          <a:effectLst/>
                        </a:rPr>
                        <a:t>Not in scope for deloitte, Just for tracking from Biz side</a:t>
                      </a:r>
                      <a:endParaRPr lang="en-US" sz="1400" b="0" i="0" u="none" strike="noStrike">
                        <a:solidFill>
                          <a:srgbClr val="ED7D31"/>
                        </a:solidFill>
                        <a:effectLst/>
                        <a:latin typeface="Calibri" panose="020F0502020204030204" pitchFamily="34" charset="0"/>
                      </a:endParaRPr>
                    </a:p>
                  </a:txBody>
                  <a:tcPr marL="5402" marR="5402" marT="54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400" u="none" strike="noStrike" dirty="0">
                          <a:effectLst/>
                        </a:rPr>
                        <a:t>Closed</a:t>
                      </a:r>
                      <a:endParaRPr lang="en-US" sz="1400" b="1" i="0" u="none" strike="noStrike" dirty="0">
                        <a:solidFill>
                          <a:srgbClr val="000000"/>
                        </a:solidFill>
                        <a:effectLst/>
                        <a:latin typeface="Calibri" panose="020F0502020204030204" pitchFamily="34" charset="0"/>
                      </a:endParaRPr>
                    </a:p>
                  </a:txBody>
                  <a:tcPr marL="5402" marR="5402" marT="5402"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2120399359"/>
                  </a:ext>
                </a:extLst>
              </a:tr>
              <a:tr h="533276">
                <a:tc>
                  <a:txBody>
                    <a:bodyPr/>
                    <a:lstStyle/>
                    <a:p>
                      <a:pPr algn="ctr" fontAlgn="b"/>
                      <a:r>
                        <a:rPr lang="en-US" sz="1400" u="none" strike="noStrike">
                          <a:effectLst/>
                        </a:rPr>
                        <a:t>19</a:t>
                      </a:r>
                      <a:endParaRPr lang="en-US" sz="1400" b="0" i="0" u="none" strike="noStrike">
                        <a:solidFill>
                          <a:srgbClr val="000000"/>
                        </a:solidFill>
                        <a:effectLst/>
                        <a:latin typeface="Calibri" panose="020F0502020204030204" pitchFamily="34" charset="0"/>
                      </a:endParaRPr>
                    </a:p>
                  </a:txBody>
                  <a:tcPr marL="5402" marR="5402" marT="540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u="none" strike="noStrike">
                          <a:effectLst/>
                        </a:rPr>
                        <a:t>Fix MDAS match logic (SD ID to be provided)</a:t>
                      </a:r>
                      <a:endParaRPr lang="en-US" sz="1400" b="0" i="0" u="none" strike="noStrike">
                        <a:solidFill>
                          <a:srgbClr val="000000"/>
                        </a:solidFill>
                        <a:effectLst/>
                        <a:latin typeface="Calibri" panose="020F0502020204030204" pitchFamily="34" charset="0"/>
                      </a:endParaRPr>
                    </a:p>
                  </a:txBody>
                  <a:tcPr marL="5402" marR="5402" marT="540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u="none" strike="noStrike" dirty="0">
                          <a:effectLst/>
                        </a:rPr>
                        <a:t>Not in scope for deloitte, This should owned by DXC as the fix needs to be addressed in MDAS. Fix before Nov 2020</a:t>
                      </a:r>
                      <a:endParaRPr lang="en-US" sz="1400" b="0" i="0" u="none" strike="noStrike" dirty="0">
                        <a:solidFill>
                          <a:srgbClr val="ED7D31"/>
                        </a:solidFill>
                        <a:effectLst/>
                        <a:latin typeface="Calibri" panose="020F0502020204030204" pitchFamily="34" charset="0"/>
                      </a:endParaRPr>
                    </a:p>
                  </a:txBody>
                  <a:tcPr marL="5402" marR="5402" marT="54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400" u="none" strike="noStrike" dirty="0">
                          <a:effectLst/>
                        </a:rPr>
                        <a:t>Closed</a:t>
                      </a:r>
                      <a:endParaRPr lang="en-US" sz="1400" b="1" i="0" u="none" strike="noStrike" dirty="0">
                        <a:solidFill>
                          <a:srgbClr val="000000"/>
                        </a:solidFill>
                        <a:effectLst/>
                        <a:latin typeface="Calibri" panose="020F0502020204030204" pitchFamily="34" charset="0"/>
                      </a:endParaRPr>
                    </a:p>
                  </a:txBody>
                  <a:tcPr marL="5402" marR="5402" marT="5402"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272118450"/>
                  </a:ext>
                </a:extLst>
              </a:tr>
            </a:tbl>
          </a:graphicData>
        </a:graphic>
      </p:graphicFrame>
    </p:spTree>
    <p:extLst>
      <p:ext uri="{BB962C8B-B14F-4D97-AF65-F5344CB8AC3E}">
        <p14:creationId xmlns:p14="http://schemas.microsoft.com/office/powerpoint/2010/main" val="3839970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DBD22AB-DE5E-4A05-B30D-93A34BE59419}"/>
              </a:ext>
            </a:extLst>
          </p:cNvPr>
          <p:cNvSpPr>
            <a:spLocks noGrp="1"/>
          </p:cNvSpPr>
          <p:nvPr>
            <p:ph type="ftr" sz="quarter" idx="18"/>
          </p:nvPr>
        </p:nvSpPr>
        <p:spPr/>
        <p:txBody>
          <a:bodyPr/>
          <a:lstStyle/>
          <a:p>
            <a:r>
              <a:rPr lang="en-US"/>
              <a:t>Confidential</a:t>
            </a:r>
            <a:endParaRPr lang="en-US" dirty="0"/>
          </a:p>
        </p:txBody>
      </p:sp>
      <p:sp>
        <p:nvSpPr>
          <p:cNvPr id="5" name="Slide Number Placeholder 4">
            <a:extLst>
              <a:ext uri="{FF2B5EF4-FFF2-40B4-BE49-F238E27FC236}">
                <a16:creationId xmlns:a16="http://schemas.microsoft.com/office/drawing/2014/main" id="{653D8F5E-35C8-4878-87EA-C7A1AA039B56}"/>
              </a:ext>
            </a:extLst>
          </p:cNvPr>
          <p:cNvSpPr>
            <a:spLocks noGrp="1"/>
          </p:cNvSpPr>
          <p:nvPr>
            <p:ph type="sldNum" sz="quarter" idx="19"/>
          </p:nvPr>
        </p:nvSpPr>
        <p:spPr/>
        <p:txBody>
          <a:bodyPr/>
          <a:lstStyle/>
          <a:p>
            <a:pPr defTabSz="1088421">
              <a:buFontTx/>
              <a:buBlip>
                <a:blip r:embed="rId3"/>
              </a:buBlip>
            </a:pPr>
            <a:fld id="{104FC826-72BB-4AF1-BA01-A94F7396A7DC}" type="slidenum">
              <a:rPr lang="en-US" smtClean="0"/>
              <a:pPr defTabSz="1088421">
                <a:buFontTx/>
                <a:buBlip>
                  <a:blip r:embed="rId3"/>
                </a:buBlip>
              </a:pPr>
              <a:t>6</a:t>
            </a:fld>
            <a:endParaRPr lang="en-US" dirty="0"/>
          </a:p>
        </p:txBody>
      </p:sp>
      <p:sp>
        <p:nvSpPr>
          <p:cNvPr id="6" name="Title 1">
            <a:extLst>
              <a:ext uri="{FF2B5EF4-FFF2-40B4-BE49-F238E27FC236}">
                <a16:creationId xmlns:a16="http://schemas.microsoft.com/office/drawing/2014/main" id="{FD0DF77B-6309-460C-8346-BB1607A42F36}"/>
              </a:ext>
            </a:extLst>
          </p:cNvPr>
          <p:cNvSpPr>
            <a:spLocks noGrp="1"/>
          </p:cNvSpPr>
          <p:nvPr>
            <p:ph type="title"/>
          </p:nvPr>
        </p:nvSpPr>
        <p:spPr>
          <a:xfrm>
            <a:off x="384969" y="191064"/>
            <a:ext cx="11422062" cy="427038"/>
          </a:xfrm>
        </p:spPr>
        <p:txBody>
          <a:bodyPr/>
          <a:lstStyle/>
          <a:p>
            <a:r>
              <a:rPr lang="en-US" dirty="0"/>
              <a:t>Requirements – Continue Slide 4</a:t>
            </a:r>
            <a:br>
              <a:rPr lang="en-US" dirty="0"/>
            </a:br>
            <a:endParaRPr lang="en-US" dirty="0"/>
          </a:p>
        </p:txBody>
      </p:sp>
      <p:graphicFrame>
        <p:nvGraphicFramePr>
          <p:cNvPr id="7" name="Table 6">
            <a:extLst>
              <a:ext uri="{FF2B5EF4-FFF2-40B4-BE49-F238E27FC236}">
                <a16:creationId xmlns:a16="http://schemas.microsoft.com/office/drawing/2014/main" id="{28216B61-777F-418E-95FD-7DF45C958AB6}"/>
              </a:ext>
            </a:extLst>
          </p:cNvPr>
          <p:cNvGraphicFramePr>
            <a:graphicFrameLocks noGrp="1"/>
          </p:cNvGraphicFramePr>
          <p:nvPr>
            <p:extLst>
              <p:ext uri="{D42A27DB-BD31-4B8C-83A1-F6EECF244321}">
                <p14:modId xmlns:p14="http://schemas.microsoft.com/office/powerpoint/2010/main" val="1683469703"/>
              </p:ext>
            </p:extLst>
          </p:nvPr>
        </p:nvGraphicFramePr>
        <p:xfrm>
          <a:off x="362744" y="862993"/>
          <a:ext cx="11509375" cy="5362942"/>
        </p:xfrm>
        <a:graphic>
          <a:graphicData uri="http://schemas.openxmlformats.org/drawingml/2006/table">
            <a:tbl>
              <a:tblPr>
                <a:tableStyleId>{912C8C85-51F0-491E-9774-3900AFEF0FD7}</a:tableStyleId>
              </a:tblPr>
              <a:tblGrid>
                <a:gridCol w="423903">
                  <a:extLst>
                    <a:ext uri="{9D8B030D-6E8A-4147-A177-3AD203B41FA5}">
                      <a16:colId xmlns:a16="http://schemas.microsoft.com/office/drawing/2014/main" val="656612693"/>
                    </a:ext>
                  </a:extLst>
                </a:gridCol>
                <a:gridCol w="4221185">
                  <a:extLst>
                    <a:ext uri="{9D8B030D-6E8A-4147-A177-3AD203B41FA5}">
                      <a16:colId xmlns:a16="http://schemas.microsoft.com/office/drawing/2014/main" val="692423878"/>
                    </a:ext>
                  </a:extLst>
                </a:gridCol>
                <a:gridCol w="3535489">
                  <a:extLst>
                    <a:ext uri="{9D8B030D-6E8A-4147-A177-3AD203B41FA5}">
                      <a16:colId xmlns:a16="http://schemas.microsoft.com/office/drawing/2014/main" val="2088075673"/>
                    </a:ext>
                  </a:extLst>
                </a:gridCol>
                <a:gridCol w="3328798">
                  <a:extLst>
                    <a:ext uri="{9D8B030D-6E8A-4147-A177-3AD203B41FA5}">
                      <a16:colId xmlns:a16="http://schemas.microsoft.com/office/drawing/2014/main" val="3878948847"/>
                    </a:ext>
                  </a:extLst>
                </a:gridCol>
              </a:tblGrid>
              <a:tr h="315763">
                <a:tc>
                  <a:txBody>
                    <a:bodyPr/>
                    <a:lstStyle/>
                    <a:p>
                      <a:pPr algn="ctr" fontAlgn="b"/>
                      <a:r>
                        <a:rPr lang="en-US" sz="1200" u="none" strike="noStrike">
                          <a:effectLst/>
                        </a:rPr>
                        <a:t>20</a:t>
                      </a:r>
                      <a:endParaRPr lang="en-US" sz="1200" b="0" i="0" u="none" strike="noStrike">
                        <a:solidFill>
                          <a:srgbClr val="000000"/>
                        </a:solidFill>
                        <a:effectLst/>
                        <a:latin typeface="Calibri" panose="020F0502020204030204" pitchFamily="34" charset="0"/>
                      </a:endParaRPr>
                    </a:p>
                  </a:txBody>
                  <a:tcPr marL="5402" marR="5402" marT="540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u="none" strike="noStrike">
                          <a:effectLst/>
                        </a:rPr>
                        <a:t>Anything on the numbers of retries for Bridge 11?</a:t>
                      </a:r>
                      <a:endParaRPr lang="en-US" sz="1200" b="0" i="0" u="none" strike="noStrike">
                        <a:solidFill>
                          <a:srgbClr val="000000"/>
                        </a:solidFill>
                        <a:effectLst/>
                        <a:latin typeface="Calibri" panose="020F0502020204030204" pitchFamily="34" charset="0"/>
                      </a:endParaRPr>
                    </a:p>
                  </a:txBody>
                  <a:tcPr marL="5402" marR="5402" marT="540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200" u="none" strike="noStrike">
                          <a:effectLst/>
                        </a:rPr>
                        <a:t>Should not be in scope for deloitte [Akshat/Ashraf]</a:t>
                      </a:r>
                      <a:endParaRPr lang="en-US" sz="1200" b="0" i="0" u="none" strike="noStrike">
                        <a:solidFill>
                          <a:srgbClr val="548235"/>
                        </a:solidFill>
                        <a:effectLst/>
                        <a:latin typeface="Calibri" panose="020F0502020204030204" pitchFamily="34" charset="0"/>
                      </a:endParaRPr>
                    </a:p>
                  </a:txBody>
                  <a:tcPr marL="5402" marR="5402" marT="5402"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200" u="none" strike="noStrike" dirty="0">
                          <a:effectLst/>
                        </a:rPr>
                        <a:t>Discussion Pending with Mihaela, discussion to happen on 08/27</a:t>
                      </a:r>
                      <a:endParaRPr lang="en-US" sz="1200" b="1" i="0" u="none" strike="noStrike" dirty="0">
                        <a:solidFill>
                          <a:srgbClr val="000000"/>
                        </a:solidFill>
                        <a:effectLst/>
                        <a:latin typeface="Calibri" panose="020F0502020204030204" pitchFamily="34" charset="0"/>
                      </a:endParaRPr>
                    </a:p>
                  </a:txBody>
                  <a:tcPr marL="5402" marR="5402" marT="5402"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74013706"/>
                  </a:ext>
                </a:extLst>
              </a:tr>
              <a:tr h="315763">
                <a:tc>
                  <a:txBody>
                    <a:bodyPr/>
                    <a:lstStyle/>
                    <a:p>
                      <a:pPr algn="ctr" fontAlgn="b"/>
                      <a:r>
                        <a:rPr lang="en-US" sz="1200" u="none" strike="noStrike">
                          <a:effectLst/>
                        </a:rPr>
                        <a:t>21</a:t>
                      </a:r>
                      <a:endParaRPr lang="en-US" sz="1200" b="0" i="0" u="none" strike="noStrike">
                        <a:solidFill>
                          <a:srgbClr val="000000"/>
                        </a:solidFill>
                        <a:effectLst/>
                        <a:latin typeface="Calibri" panose="020F0502020204030204" pitchFamily="34" charset="0"/>
                      </a:endParaRPr>
                    </a:p>
                  </a:txBody>
                  <a:tcPr marL="5402" marR="5402" marT="540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200" u="none" strike="noStrike">
                          <a:effectLst/>
                        </a:rPr>
                        <a:t>We need to collect requirements from Partner, Hierarchy, Contact POD  </a:t>
                      </a:r>
                      <a:endParaRPr lang="en-US" sz="1200" b="0" i="0" u="none" strike="noStrike">
                        <a:solidFill>
                          <a:srgbClr val="000000"/>
                        </a:solidFill>
                        <a:effectLst/>
                        <a:latin typeface="Calibri" panose="020F0502020204030204" pitchFamily="34" charset="0"/>
                      </a:endParaRPr>
                    </a:p>
                  </a:txBody>
                  <a:tcPr marL="5402" marR="5402" marT="5402"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200" u="none" strike="noStrike">
                          <a:effectLst/>
                        </a:rPr>
                        <a:t>Should not be in scope for deloitte [Akshat/Ashraf]</a:t>
                      </a:r>
                      <a:endParaRPr lang="en-US" sz="1200" b="0" i="0" u="none" strike="noStrike">
                        <a:solidFill>
                          <a:srgbClr val="548235"/>
                        </a:solidFill>
                        <a:effectLst/>
                        <a:latin typeface="Calibri" panose="020F0502020204030204" pitchFamily="34" charset="0"/>
                      </a:endParaRPr>
                    </a:p>
                  </a:txBody>
                  <a:tcPr marL="5402" marR="5402" marT="5402"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200" u="none" strike="noStrike">
                          <a:effectLst/>
                        </a:rPr>
                        <a:t>Discussion Pending with Mihaela, discussion to happen on 08/27</a:t>
                      </a:r>
                      <a:endParaRPr lang="en-US" sz="1200" b="1" i="0" u="none" strike="noStrike">
                        <a:solidFill>
                          <a:srgbClr val="000000"/>
                        </a:solidFill>
                        <a:effectLst/>
                        <a:latin typeface="Calibri" panose="020F0502020204030204" pitchFamily="34" charset="0"/>
                      </a:endParaRPr>
                    </a:p>
                  </a:txBody>
                  <a:tcPr marL="5402" marR="5402" marT="5402"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31713519"/>
                  </a:ext>
                </a:extLst>
              </a:tr>
              <a:tr h="471346">
                <a:tc>
                  <a:txBody>
                    <a:bodyPr/>
                    <a:lstStyle/>
                    <a:p>
                      <a:pPr algn="ctr" fontAlgn="b"/>
                      <a:r>
                        <a:rPr lang="en-US" sz="1200" u="none" strike="noStrike">
                          <a:effectLst/>
                        </a:rPr>
                        <a:t>22</a:t>
                      </a:r>
                      <a:endParaRPr lang="en-US" sz="1200" b="0" i="0" u="none" strike="noStrike">
                        <a:solidFill>
                          <a:srgbClr val="000000"/>
                        </a:solidFill>
                        <a:effectLst/>
                        <a:latin typeface="Calibri" panose="020F0502020204030204" pitchFamily="34" charset="0"/>
                      </a:endParaRPr>
                    </a:p>
                  </a:txBody>
                  <a:tcPr marL="5402" marR="5402" marT="540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200" u="none" strike="noStrike">
                          <a:effectLst/>
                        </a:rPr>
                        <a:t>NGQC/AOE is calling MDCP today for Order Ready – for OPSI to CRS creation. What will happen when incremental is stopped? Proposal from IT? (Yoyo)</a:t>
                      </a:r>
                      <a:endParaRPr lang="en-US" sz="1200" b="0" i="0" u="none" strike="noStrike">
                        <a:solidFill>
                          <a:srgbClr val="000000"/>
                        </a:solidFill>
                        <a:effectLst/>
                        <a:latin typeface="Calibri" panose="020F0502020204030204" pitchFamily="34" charset="0"/>
                      </a:endParaRPr>
                    </a:p>
                  </a:txBody>
                  <a:tcPr marL="5402" marR="5402" marT="5402"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200" u="none" strike="noStrike">
                          <a:effectLst/>
                        </a:rPr>
                        <a:t>Not in scope for deloitte as we are not changing anything in CRS &amp; MDCP [Akshat/Ashraf]</a:t>
                      </a:r>
                      <a:endParaRPr lang="en-US" sz="1200" b="0" i="0" u="none" strike="noStrike">
                        <a:solidFill>
                          <a:srgbClr val="548235"/>
                        </a:solidFill>
                        <a:effectLst/>
                        <a:latin typeface="Calibri" panose="020F0502020204030204" pitchFamily="34" charset="0"/>
                      </a:endParaRPr>
                    </a:p>
                  </a:txBody>
                  <a:tcPr marL="5402" marR="5402" marT="5402"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200" u="none" strike="noStrike">
                          <a:effectLst/>
                        </a:rPr>
                        <a:t>Discussion Pending with Mihaela, discussion to happen on 08/27</a:t>
                      </a:r>
                      <a:endParaRPr lang="en-US" sz="1200" b="1" i="0" u="none" strike="noStrike">
                        <a:solidFill>
                          <a:srgbClr val="000000"/>
                        </a:solidFill>
                        <a:effectLst/>
                        <a:latin typeface="Calibri" panose="020F0502020204030204" pitchFamily="34" charset="0"/>
                      </a:endParaRPr>
                    </a:p>
                  </a:txBody>
                  <a:tcPr marL="5402" marR="5402" marT="5402"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60002524"/>
                  </a:ext>
                </a:extLst>
              </a:tr>
              <a:tr h="471346">
                <a:tc>
                  <a:txBody>
                    <a:bodyPr/>
                    <a:lstStyle/>
                    <a:p>
                      <a:pPr algn="ctr" fontAlgn="b"/>
                      <a:r>
                        <a:rPr lang="en-US" sz="1200" u="none" strike="noStrike">
                          <a:effectLst/>
                        </a:rPr>
                        <a:t>23</a:t>
                      </a:r>
                      <a:endParaRPr lang="en-US" sz="1200" b="0" i="0" u="none" strike="noStrike">
                        <a:solidFill>
                          <a:srgbClr val="000000"/>
                        </a:solidFill>
                        <a:effectLst/>
                        <a:latin typeface="Calibri" panose="020F0502020204030204" pitchFamily="34" charset="0"/>
                      </a:endParaRPr>
                    </a:p>
                  </a:txBody>
                  <a:tcPr marL="5402" marR="5402" marT="540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200" u="none" strike="noStrike">
                          <a:effectLst/>
                        </a:rPr>
                        <a:t>360 Service – OPSIs can be associated to CRS so that PN contract is associated to SFDC Opportunity. What will happen when incremental is stopped? Proposal from IT? (Yoyo) </a:t>
                      </a:r>
                      <a:endParaRPr lang="en-US" sz="1200" b="0" i="0" u="none" strike="noStrike">
                        <a:solidFill>
                          <a:srgbClr val="000000"/>
                        </a:solidFill>
                        <a:effectLst/>
                        <a:latin typeface="Calibri" panose="020F0502020204030204" pitchFamily="34" charset="0"/>
                      </a:endParaRPr>
                    </a:p>
                  </a:txBody>
                  <a:tcPr marL="5402" marR="5402" marT="5402"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200" u="none" strike="noStrike">
                          <a:effectLst/>
                        </a:rPr>
                        <a:t>Not in scope for deloitte as we are not changing anything in CRS &amp; MDCP [Akshat/Ashraf]</a:t>
                      </a:r>
                      <a:endParaRPr lang="en-US" sz="1200" b="0" i="0" u="none" strike="noStrike">
                        <a:solidFill>
                          <a:srgbClr val="548235"/>
                        </a:solidFill>
                        <a:effectLst/>
                        <a:latin typeface="Calibri" panose="020F0502020204030204" pitchFamily="34" charset="0"/>
                      </a:endParaRPr>
                    </a:p>
                  </a:txBody>
                  <a:tcPr marL="5402" marR="5402" marT="5402"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200" u="none" strike="noStrike">
                          <a:effectLst/>
                        </a:rPr>
                        <a:t>Discussion Pending with Mihaela, discussion to happen on 08/27</a:t>
                      </a:r>
                      <a:endParaRPr lang="en-US" sz="1200" b="1" i="0" u="none" strike="noStrike">
                        <a:solidFill>
                          <a:srgbClr val="000000"/>
                        </a:solidFill>
                        <a:effectLst/>
                        <a:latin typeface="Calibri" panose="020F0502020204030204" pitchFamily="34" charset="0"/>
                      </a:endParaRPr>
                    </a:p>
                  </a:txBody>
                  <a:tcPr marL="5402" marR="5402" marT="5402"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36177"/>
                  </a:ext>
                </a:extLst>
              </a:tr>
              <a:tr h="315763">
                <a:tc>
                  <a:txBody>
                    <a:bodyPr/>
                    <a:lstStyle/>
                    <a:p>
                      <a:pPr algn="ctr" fontAlgn="b"/>
                      <a:r>
                        <a:rPr lang="en-US" sz="1200" u="none" strike="noStrike">
                          <a:effectLst/>
                        </a:rPr>
                        <a:t>24</a:t>
                      </a:r>
                      <a:endParaRPr lang="en-US" sz="1200" b="0" i="0" u="none" strike="noStrike">
                        <a:solidFill>
                          <a:srgbClr val="000000"/>
                        </a:solidFill>
                        <a:effectLst/>
                        <a:latin typeface="Calibri" panose="020F0502020204030204" pitchFamily="34" charset="0"/>
                      </a:endParaRPr>
                    </a:p>
                  </a:txBody>
                  <a:tcPr marL="5402" marR="5402" marT="540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u="none" strike="noStrike">
                          <a:effectLst/>
                        </a:rPr>
                        <a:t>We need confirmation on requirements from SFDC, CPQ biz </a:t>
                      </a:r>
                      <a:endParaRPr lang="en-US" sz="1200" b="0" i="0" u="none" strike="noStrike">
                        <a:solidFill>
                          <a:srgbClr val="000000"/>
                        </a:solidFill>
                        <a:effectLst/>
                        <a:latin typeface="Calibri" panose="020F0502020204030204" pitchFamily="34" charset="0"/>
                      </a:endParaRPr>
                    </a:p>
                  </a:txBody>
                  <a:tcPr marL="5402" marR="5402" marT="540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u="none" strike="noStrike">
                          <a:effectLst/>
                        </a:rPr>
                        <a:t>CPQ - Done, SFDC - Pending, ETA - 08/27</a:t>
                      </a:r>
                      <a:endParaRPr lang="en-US" sz="1200" b="0" i="0" u="none" strike="noStrike">
                        <a:solidFill>
                          <a:srgbClr val="548235"/>
                        </a:solidFill>
                        <a:effectLst/>
                        <a:latin typeface="Calibri" panose="020F0502020204030204" pitchFamily="34" charset="0"/>
                      </a:endParaRPr>
                    </a:p>
                  </a:txBody>
                  <a:tcPr marL="5402" marR="5402" marT="540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200" u="none" strike="noStrike">
                          <a:effectLst/>
                        </a:rPr>
                        <a:t>Discussion Pending with Mihaela, discussion to happen on 08/27</a:t>
                      </a:r>
                      <a:endParaRPr lang="en-US" sz="1200" b="1" i="0" u="none" strike="noStrike">
                        <a:solidFill>
                          <a:srgbClr val="000000"/>
                        </a:solidFill>
                        <a:effectLst/>
                        <a:latin typeface="Calibri" panose="020F0502020204030204" pitchFamily="34" charset="0"/>
                      </a:endParaRPr>
                    </a:p>
                  </a:txBody>
                  <a:tcPr marL="5402" marR="5402" marT="5402"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32478169"/>
                  </a:ext>
                </a:extLst>
              </a:tr>
              <a:tr h="315763">
                <a:tc>
                  <a:txBody>
                    <a:bodyPr/>
                    <a:lstStyle/>
                    <a:p>
                      <a:pPr algn="ctr" fontAlgn="b"/>
                      <a:r>
                        <a:rPr lang="en-US" sz="1200" u="none" strike="noStrike">
                          <a:effectLst/>
                        </a:rPr>
                        <a:t>25</a:t>
                      </a:r>
                      <a:endParaRPr lang="en-US" sz="1200" b="0" i="0" u="none" strike="noStrike">
                        <a:solidFill>
                          <a:srgbClr val="000000"/>
                        </a:solidFill>
                        <a:effectLst/>
                        <a:latin typeface="Calibri" panose="020F0502020204030204" pitchFamily="34" charset="0"/>
                      </a:endParaRPr>
                    </a:p>
                  </a:txBody>
                  <a:tcPr marL="5402" marR="5402" marT="540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200" u="none" strike="noStrike">
                          <a:effectLst/>
                        </a:rPr>
                        <a:t>We need confirmation on the requirements from E2Open biz</a:t>
                      </a:r>
                      <a:endParaRPr lang="en-US" sz="1200" b="0" i="0" u="none" strike="noStrike">
                        <a:solidFill>
                          <a:srgbClr val="000000"/>
                        </a:solidFill>
                        <a:effectLst/>
                        <a:latin typeface="Calibri" panose="020F0502020204030204" pitchFamily="34" charset="0"/>
                      </a:endParaRPr>
                    </a:p>
                  </a:txBody>
                  <a:tcPr marL="5402" marR="5402" marT="5402"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u="none" strike="noStrike">
                          <a:effectLst/>
                        </a:rPr>
                        <a:t>Done</a:t>
                      </a:r>
                      <a:endParaRPr lang="en-US" sz="1200" b="0" i="0" u="none" strike="noStrike">
                        <a:solidFill>
                          <a:srgbClr val="548235"/>
                        </a:solidFill>
                        <a:effectLst/>
                        <a:latin typeface="Calibri" panose="020F0502020204030204" pitchFamily="34" charset="0"/>
                      </a:endParaRPr>
                    </a:p>
                  </a:txBody>
                  <a:tcPr marL="5402" marR="5402" marT="540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200" u="none" strike="noStrike">
                          <a:effectLst/>
                        </a:rPr>
                        <a:t>Discussion Pending with Mihaela, discussion to happen on 08/27</a:t>
                      </a:r>
                      <a:endParaRPr lang="en-US" sz="1200" b="1" i="0" u="none" strike="noStrike">
                        <a:solidFill>
                          <a:srgbClr val="000000"/>
                        </a:solidFill>
                        <a:effectLst/>
                        <a:latin typeface="Calibri" panose="020F0502020204030204" pitchFamily="34" charset="0"/>
                      </a:endParaRPr>
                    </a:p>
                  </a:txBody>
                  <a:tcPr marL="5402" marR="5402" marT="5402"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2571415"/>
                  </a:ext>
                </a:extLst>
              </a:tr>
              <a:tr h="315763">
                <a:tc>
                  <a:txBody>
                    <a:bodyPr/>
                    <a:lstStyle/>
                    <a:p>
                      <a:pPr algn="ctr" fontAlgn="b"/>
                      <a:r>
                        <a:rPr lang="en-US" sz="1200" u="none" strike="noStrike">
                          <a:effectLst/>
                        </a:rPr>
                        <a:t>26</a:t>
                      </a:r>
                      <a:endParaRPr lang="en-US" sz="1200" b="0" i="0" u="none" strike="noStrike">
                        <a:solidFill>
                          <a:srgbClr val="000000"/>
                        </a:solidFill>
                        <a:effectLst/>
                        <a:latin typeface="Calibri" panose="020F0502020204030204" pitchFamily="34" charset="0"/>
                      </a:endParaRPr>
                    </a:p>
                  </a:txBody>
                  <a:tcPr marL="5402" marR="5402" marT="540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200" u="none" strike="noStrike">
                          <a:effectLst/>
                        </a:rPr>
                        <a:t> We need confirmation on the requirements from GSD biz</a:t>
                      </a:r>
                      <a:endParaRPr lang="en-US" sz="1200" b="0" i="0" u="none" strike="noStrike">
                        <a:solidFill>
                          <a:srgbClr val="000000"/>
                        </a:solidFill>
                        <a:effectLst/>
                        <a:latin typeface="Times New Roman" panose="02020603050405020304" pitchFamily="18" charset="0"/>
                      </a:endParaRPr>
                    </a:p>
                  </a:txBody>
                  <a:tcPr marL="5402" marR="5402" marT="5402"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200" u="none" strike="noStrike">
                          <a:effectLst/>
                        </a:rPr>
                        <a:t>GSD - Pending, ETA - 08/27</a:t>
                      </a:r>
                      <a:endParaRPr lang="en-US" sz="1200" b="0" i="0" u="none" strike="noStrike">
                        <a:solidFill>
                          <a:srgbClr val="548235"/>
                        </a:solidFill>
                        <a:effectLst/>
                        <a:latin typeface="Calibri" panose="020F0502020204030204" pitchFamily="34" charset="0"/>
                      </a:endParaRPr>
                    </a:p>
                  </a:txBody>
                  <a:tcPr marL="5402" marR="5402" marT="5402"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200" u="none" strike="noStrike">
                          <a:effectLst/>
                        </a:rPr>
                        <a:t>Discussion Pending with Mihaela, discussion to happen on 08/27</a:t>
                      </a:r>
                      <a:endParaRPr lang="en-US" sz="1200" b="1" i="0" u="none" strike="noStrike">
                        <a:solidFill>
                          <a:srgbClr val="000000"/>
                        </a:solidFill>
                        <a:effectLst/>
                        <a:latin typeface="Calibri" panose="020F0502020204030204" pitchFamily="34" charset="0"/>
                      </a:endParaRPr>
                    </a:p>
                  </a:txBody>
                  <a:tcPr marL="5402" marR="5402" marT="5402"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4883204"/>
                  </a:ext>
                </a:extLst>
              </a:tr>
              <a:tr h="315763">
                <a:tc>
                  <a:txBody>
                    <a:bodyPr/>
                    <a:lstStyle/>
                    <a:p>
                      <a:pPr algn="ctr" fontAlgn="b"/>
                      <a:r>
                        <a:rPr lang="en-US" sz="1200" u="none" strike="noStrike">
                          <a:effectLst/>
                        </a:rPr>
                        <a:t>27</a:t>
                      </a:r>
                      <a:endParaRPr lang="en-US" sz="1200" b="0" i="0" u="none" strike="noStrike">
                        <a:solidFill>
                          <a:srgbClr val="000000"/>
                        </a:solidFill>
                        <a:effectLst/>
                        <a:latin typeface="Calibri" panose="020F0502020204030204" pitchFamily="34" charset="0"/>
                      </a:endParaRPr>
                    </a:p>
                  </a:txBody>
                  <a:tcPr marL="5402" marR="5402" marT="540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u="none" strike="noStrike">
                          <a:effectLst/>
                        </a:rPr>
                        <a:t>Review BOT when ready in UAT </a:t>
                      </a:r>
                      <a:endParaRPr lang="en-US" sz="1200" b="0" i="0" u="none" strike="noStrike">
                        <a:solidFill>
                          <a:srgbClr val="000000"/>
                        </a:solidFill>
                        <a:effectLst/>
                        <a:latin typeface="Calibri" panose="020F0502020204030204" pitchFamily="34" charset="0"/>
                      </a:endParaRPr>
                    </a:p>
                  </a:txBody>
                  <a:tcPr marL="5402" marR="5402" marT="540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u="none" strike="noStrike">
                          <a:effectLst/>
                        </a:rPr>
                        <a:t>It should not impact anything on MDCP retirement</a:t>
                      </a:r>
                      <a:endParaRPr lang="en-US" sz="1200" b="0" i="0" u="none" strike="noStrike">
                        <a:solidFill>
                          <a:srgbClr val="548235"/>
                        </a:solidFill>
                        <a:effectLst/>
                        <a:latin typeface="Calibri" panose="020F0502020204030204" pitchFamily="34" charset="0"/>
                      </a:endParaRPr>
                    </a:p>
                  </a:txBody>
                  <a:tcPr marL="5402" marR="5402" marT="540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200" u="none" strike="noStrike">
                          <a:effectLst/>
                        </a:rPr>
                        <a:t>Discussion Pending with Mihaela, discussion to happen on 08/27</a:t>
                      </a:r>
                      <a:endParaRPr lang="en-US" sz="1200" b="1" i="0" u="none" strike="noStrike">
                        <a:solidFill>
                          <a:srgbClr val="000000"/>
                        </a:solidFill>
                        <a:effectLst/>
                        <a:latin typeface="Calibri" panose="020F0502020204030204" pitchFamily="34" charset="0"/>
                      </a:endParaRPr>
                    </a:p>
                  </a:txBody>
                  <a:tcPr marL="5402" marR="5402" marT="5402"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6149872"/>
                  </a:ext>
                </a:extLst>
              </a:tr>
              <a:tr h="315763">
                <a:tc>
                  <a:txBody>
                    <a:bodyPr/>
                    <a:lstStyle/>
                    <a:p>
                      <a:pPr algn="ctr" fontAlgn="b"/>
                      <a:r>
                        <a:rPr lang="en-US" sz="1200" u="none" strike="noStrike">
                          <a:effectLst/>
                        </a:rPr>
                        <a:t>28</a:t>
                      </a:r>
                      <a:endParaRPr lang="en-US" sz="1200" b="0" i="0" u="none" strike="noStrike">
                        <a:solidFill>
                          <a:srgbClr val="000000"/>
                        </a:solidFill>
                        <a:effectLst/>
                        <a:latin typeface="Calibri" panose="020F0502020204030204" pitchFamily="34" charset="0"/>
                      </a:endParaRPr>
                    </a:p>
                  </a:txBody>
                  <a:tcPr marL="5402" marR="5402" marT="540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u="none" strike="noStrike">
                          <a:effectLst/>
                        </a:rPr>
                        <a:t>MDM Ops will demo to IT a Sync18 case </a:t>
                      </a:r>
                      <a:endParaRPr lang="en-US" sz="1200" b="0" i="0" u="none" strike="noStrike">
                        <a:solidFill>
                          <a:srgbClr val="000000"/>
                        </a:solidFill>
                        <a:effectLst/>
                        <a:latin typeface="Calibri" panose="020F0502020204030204" pitchFamily="34" charset="0"/>
                      </a:endParaRPr>
                    </a:p>
                  </a:txBody>
                  <a:tcPr marL="5402" marR="5402" marT="540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u="none" strike="noStrike">
                          <a:effectLst/>
                        </a:rPr>
                        <a:t>Demo Done</a:t>
                      </a:r>
                      <a:endParaRPr lang="en-US" sz="1200" b="0" i="0" u="none" strike="noStrike">
                        <a:solidFill>
                          <a:srgbClr val="548235"/>
                        </a:solidFill>
                        <a:effectLst/>
                        <a:latin typeface="Calibri" panose="020F0502020204030204" pitchFamily="34" charset="0"/>
                      </a:endParaRPr>
                    </a:p>
                  </a:txBody>
                  <a:tcPr marL="5402" marR="5402" marT="540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200" u="none" strike="noStrike">
                          <a:effectLst/>
                        </a:rPr>
                        <a:t>Discussion Pending with Mihaela, discussion to happen on 08/27</a:t>
                      </a:r>
                      <a:endParaRPr lang="en-US" sz="1200" b="1" i="0" u="none" strike="noStrike">
                        <a:solidFill>
                          <a:srgbClr val="000000"/>
                        </a:solidFill>
                        <a:effectLst/>
                        <a:latin typeface="Calibri" panose="020F0502020204030204" pitchFamily="34" charset="0"/>
                      </a:endParaRPr>
                    </a:p>
                  </a:txBody>
                  <a:tcPr marL="5402" marR="5402" marT="5402"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75944087"/>
                  </a:ext>
                </a:extLst>
              </a:tr>
              <a:tr h="315763">
                <a:tc>
                  <a:txBody>
                    <a:bodyPr/>
                    <a:lstStyle/>
                    <a:p>
                      <a:pPr algn="ctr" fontAlgn="b"/>
                      <a:r>
                        <a:rPr lang="en-US" sz="1200" u="none" strike="noStrike">
                          <a:effectLst/>
                        </a:rPr>
                        <a:t>29</a:t>
                      </a:r>
                      <a:endParaRPr lang="en-US" sz="1200" b="0" i="0" u="none" strike="noStrike">
                        <a:solidFill>
                          <a:srgbClr val="000000"/>
                        </a:solidFill>
                        <a:effectLst/>
                        <a:latin typeface="Calibri" panose="020F0502020204030204" pitchFamily="34" charset="0"/>
                      </a:endParaRPr>
                    </a:p>
                  </a:txBody>
                  <a:tcPr marL="5402" marR="5402" marT="540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u="none" strike="noStrike" dirty="0">
                          <a:effectLst/>
                        </a:rPr>
                        <a:t>XREF to be flown in subscription instead of 1.x incremental pipeline</a:t>
                      </a:r>
                      <a:endParaRPr lang="en-US" sz="1200" b="0" i="0" u="none" strike="noStrike" dirty="0">
                        <a:solidFill>
                          <a:srgbClr val="000000"/>
                        </a:solidFill>
                        <a:effectLst/>
                        <a:latin typeface="Calibri" panose="020F0502020204030204" pitchFamily="34" charset="0"/>
                      </a:endParaRPr>
                    </a:p>
                  </a:txBody>
                  <a:tcPr marL="5402" marR="5402" marT="540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u="none" strike="noStrike" dirty="0">
                          <a:effectLst/>
                        </a:rPr>
                        <a:t> </a:t>
                      </a:r>
                      <a:endParaRPr lang="en-US" sz="1200" b="0" i="0" u="none" strike="noStrike" dirty="0">
                        <a:solidFill>
                          <a:srgbClr val="548235"/>
                        </a:solidFill>
                        <a:effectLst/>
                        <a:latin typeface="Calibri" panose="020F0502020204030204" pitchFamily="34" charset="0"/>
                      </a:endParaRPr>
                    </a:p>
                  </a:txBody>
                  <a:tcPr marL="5402" marR="5402" marT="540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200" u="none" strike="noStrike" dirty="0">
                          <a:effectLst/>
                        </a:rPr>
                        <a:t>Discussion Pending with Mihaela, discussion to happen on 08/27</a:t>
                      </a:r>
                      <a:endParaRPr lang="en-US" sz="1200" b="1" i="0" u="none" strike="noStrike" dirty="0">
                        <a:solidFill>
                          <a:srgbClr val="000000"/>
                        </a:solidFill>
                        <a:effectLst/>
                        <a:latin typeface="Calibri" panose="020F0502020204030204" pitchFamily="34" charset="0"/>
                      </a:endParaRPr>
                    </a:p>
                  </a:txBody>
                  <a:tcPr marL="5402" marR="5402" marT="5402"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6168340"/>
                  </a:ext>
                </a:extLst>
              </a:tr>
              <a:tr h="1093680">
                <a:tc>
                  <a:txBody>
                    <a:bodyPr/>
                    <a:lstStyle/>
                    <a:p>
                      <a:pPr algn="ctr" fontAlgn="b"/>
                      <a:r>
                        <a:rPr lang="en-US" sz="1200" u="none" strike="noStrike" dirty="0">
                          <a:effectLst/>
                        </a:rPr>
                        <a:t>30</a:t>
                      </a:r>
                      <a:endParaRPr lang="en-US" sz="1200" b="0" i="0" u="none" strike="noStrike" dirty="0">
                        <a:solidFill>
                          <a:srgbClr val="000000"/>
                        </a:solidFill>
                        <a:effectLst/>
                        <a:latin typeface="Calibri" panose="020F0502020204030204" pitchFamily="34" charset="0"/>
                      </a:endParaRPr>
                    </a:p>
                  </a:txBody>
                  <a:tcPr marL="5402" marR="5402" marT="540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GB" sz="1200" u="none" strike="noStrike" dirty="0">
                          <a:effectLst/>
                        </a:rPr>
                        <a:t>New requirement due to 611. To enhance UI at cross reference level for both HPS and MDCP. Currently only accommodates CRS, SRS and PMG. Missed in original requirement. Need to support Migrations timely. Mihaela: This should be logged under EMDM as Master MDCP, not as separate CCB.</a:t>
                      </a:r>
                      <a:br>
                        <a:rPr lang="en-GB" sz="1200" u="none" strike="noStrike" dirty="0">
                          <a:effectLst/>
                        </a:rPr>
                      </a:br>
                      <a:endParaRPr lang="en-US" sz="1200" b="0" i="0" u="none" strike="noStrike" dirty="0">
                        <a:solidFill>
                          <a:srgbClr val="000000"/>
                        </a:solidFill>
                        <a:effectLst/>
                        <a:latin typeface="Times New Roman" panose="02020603050405020304" pitchFamily="18" charset="0"/>
                      </a:endParaRPr>
                    </a:p>
                  </a:txBody>
                  <a:tcPr marL="5402" marR="5402" marT="54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u="none" strike="noStrike" dirty="0">
                          <a:effectLst/>
                        </a:rPr>
                        <a:t>Analysis : Please check below parties in Prod, all are showing the HPS &amp; MDCP legacy ID in cross ref tab </a:t>
                      </a:r>
                      <a:br>
                        <a:rPr lang="en-US" sz="1200" u="none" strike="noStrike" dirty="0">
                          <a:effectLst/>
                        </a:rPr>
                      </a:br>
                      <a:r>
                        <a:rPr lang="en-US" sz="1200" u="none" strike="noStrike" dirty="0">
                          <a:effectLst/>
                        </a:rPr>
                        <a:t>1000760607</a:t>
                      </a:r>
                      <a:br>
                        <a:rPr lang="en-US" sz="1200" u="none" strike="noStrike" dirty="0">
                          <a:effectLst/>
                        </a:rPr>
                      </a:br>
                      <a:r>
                        <a:rPr lang="en-US" sz="1200" u="none" strike="noStrike" dirty="0">
                          <a:effectLst/>
                        </a:rPr>
                        <a:t>1000693210</a:t>
                      </a:r>
                      <a:br>
                        <a:rPr lang="en-US" sz="1200" u="none" strike="noStrike" dirty="0">
                          <a:effectLst/>
                        </a:rPr>
                      </a:br>
                      <a:r>
                        <a:rPr lang="en-US" sz="1200" u="none" strike="noStrike" dirty="0">
                          <a:effectLst/>
                        </a:rPr>
                        <a:t>1000699769</a:t>
                      </a:r>
                      <a:br>
                        <a:rPr lang="en-US" sz="1200" u="none" strike="noStrike" dirty="0">
                          <a:effectLst/>
                        </a:rPr>
                      </a:br>
                      <a:r>
                        <a:rPr lang="en-US" sz="1200" u="none" strike="noStrike" dirty="0">
                          <a:effectLst/>
                        </a:rPr>
                        <a:t>1000806701</a:t>
                      </a:r>
                      <a:br>
                        <a:rPr lang="en-US" sz="1200" u="none" strike="noStrike" dirty="0">
                          <a:effectLst/>
                        </a:rPr>
                      </a:br>
                      <a:r>
                        <a:rPr lang="en-US" sz="1200" u="none" strike="noStrike" dirty="0">
                          <a:effectLst/>
                        </a:rPr>
                        <a:t>1033250542</a:t>
                      </a:r>
                      <a:endParaRPr lang="en-US" sz="1200" b="0" i="0" u="none" strike="noStrike" dirty="0">
                        <a:solidFill>
                          <a:srgbClr val="548235"/>
                        </a:solidFill>
                        <a:effectLst/>
                        <a:latin typeface="Calibri" panose="020F0502020204030204" pitchFamily="34" charset="0"/>
                      </a:endParaRPr>
                    </a:p>
                  </a:txBody>
                  <a:tcPr marL="5402" marR="5402" marT="540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200" u="none" strike="noStrike" dirty="0">
                          <a:effectLst/>
                        </a:rPr>
                        <a:t>Discussion Pending with Mihaela, discussion to happen on 08/27</a:t>
                      </a:r>
                      <a:endParaRPr lang="en-US" sz="1200" b="1" i="0" u="none" strike="noStrike" dirty="0">
                        <a:solidFill>
                          <a:srgbClr val="000000"/>
                        </a:solidFill>
                        <a:effectLst/>
                        <a:latin typeface="Calibri" panose="020F0502020204030204" pitchFamily="34" charset="0"/>
                      </a:endParaRPr>
                    </a:p>
                  </a:txBody>
                  <a:tcPr marL="5402" marR="5402" marT="5402"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83532500"/>
                  </a:ext>
                </a:extLst>
              </a:tr>
            </a:tbl>
          </a:graphicData>
        </a:graphic>
      </p:graphicFrame>
    </p:spTree>
    <p:extLst>
      <p:ext uri="{BB962C8B-B14F-4D97-AF65-F5344CB8AC3E}">
        <p14:creationId xmlns:p14="http://schemas.microsoft.com/office/powerpoint/2010/main" val="3845319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696" y="387449"/>
            <a:ext cx="5760732" cy="417964"/>
          </a:xfrm>
        </p:spPr>
        <p:txBody>
          <a:bodyPr/>
          <a:lstStyle/>
          <a:p>
            <a:r>
              <a:rPr lang="en-US" dirty="0"/>
              <a:t>Current PARTY FLOW</a:t>
            </a:r>
          </a:p>
        </p:txBody>
      </p:sp>
      <p:sp>
        <p:nvSpPr>
          <p:cNvPr id="4" name="Footer Placeholder 3"/>
          <p:cNvSpPr>
            <a:spLocks noGrp="1"/>
          </p:cNvSpPr>
          <p:nvPr>
            <p:ph type="ftr" sz="quarter" idx="18"/>
          </p:nvPr>
        </p:nvSpPr>
        <p:spPr/>
        <p:txBody>
          <a:bodyPr/>
          <a:lstStyle/>
          <a:p>
            <a:r>
              <a:rPr lang="en-US"/>
              <a:t>Confidential</a:t>
            </a:r>
            <a:endParaRPr lang="en-US" dirty="0"/>
          </a:p>
        </p:txBody>
      </p:sp>
      <p:sp>
        <p:nvSpPr>
          <p:cNvPr id="5" name="Slide Number Placeholder 4"/>
          <p:cNvSpPr>
            <a:spLocks noGrp="1"/>
          </p:cNvSpPr>
          <p:nvPr>
            <p:ph type="sldNum" sz="quarter" idx="19"/>
          </p:nvPr>
        </p:nvSpPr>
        <p:spPr/>
        <p:txBody>
          <a:bodyPr/>
          <a:lstStyle/>
          <a:p>
            <a:pPr defTabSz="1088421">
              <a:buFontTx/>
              <a:buBlip>
                <a:blip r:embed="rId3"/>
              </a:buBlip>
            </a:pPr>
            <a:fld id="{104FC826-72BB-4AF1-BA01-A94F7396A7DC}" type="slidenum">
              <a:rPr lang="en-US" smtClean="0"/>
              <a:pPr defTabSz="1088421">
                <a:buFontTx/>
                <a:buBlip>
                  <a:blip r:embed="rId3"/>
                </a:buBlip>
              </a:pPr>
              <a:t>7</a:t>
            </a:fld>
            <a:endParaRPr lang="en-US" dirty="0"/>
          </a:p>
        </p:txBody>
      </p:sp>
      <p:sp>
        <p:nvSpPr>
          <p:cNvPr id="6" name="Rectangle 5"/>
          <p:cNvSpPr/>
          <p:nvPr/>
        </p:nvSpPr>
        <p:spPr bwMode="ltGray">
          <a:xfrm>
            <a:off x="3004505" y="3212537"/>
            <a:ext cx="914400" cy="914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MDCP</a:t>
            </a:r>
          </a:p>
        </p:txBody>
      </p:sp>
      <p:sp>
        <p:nvSpPr>
          <p:cNvPr id="7" name="Rectangle 6"/>
          <p:cNvSpPr/>
          <p:nvPr/>
        </p:nvSpPr>
        <p:spPr bwMode="ltGray">
          <a:xfrm>
            <a:off x="8527334" y="3294181"/>
            <a:ext cx="887186" cy="84182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EMDM</a:t>
            </a:r>
          </a:p>
        </p:txBody>
      </p:sp>
      <p:sp>
        <p:nvSpPr>
          <p:cNvPr id="8" name="Rectangle 7"/>
          <p:cNvSpPr/>
          <p:nvPr/>
        </p:nvSpPr>
        <p:spPr bwMode="ltGray">
          <a:xfrm>
            <a:off x="4458679" y="1239079"/>
            <a:ext cx="914400" cy="914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SPT</a:t>
            </a:r>
          </a:p>
        </p:txBody>
      </p:sp>
      <p:sp>
        <p:nvSpPr>
          <p:cNvPr id="9" name="Rectangle 8"/>
          <p:cNvSpPr/>
          <p:nvPr/>
        </p:nvSpPr>
        <p:spPr bwMode="ltGray">
          <a:xfrm>
            <a:off x="6141548" y="4918473"/>
            <a:ext cx="1340758" cy="94161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Deal Sync (IF) - </a:t>
            </a:r>
            <a:r>
              <a:rPr lang="en-US">
                <a:solidFill>
                  <a:schemeClr val="tx1"/>
                </a:solidFill>
              </a:rPr>
              <a:t>bridge 12  </a:t>
            </a:r>
          </a:p>
        </p:txBody>
      </p:sp>
      <p:sp>
        <p:nvSpPr>
          <p:cNvPr id="10" name="Rectangle 9"/>
          <p:cNvSpPr/>
          <p:nvPr/>
        </p:nvSpPr>
        <p:spPr bwMode="ltGray">
          <a:xfrm>
            <a:off x="8315993" y="1214897"/>
            <a:ext cx="914400" cy="914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GSD</a:t>
            </a:r>
          </a:p>
        </p:txBody>
      </p:sp>
      <p:sp>
        <p:nvSpPr>
          <p:cNvPr id="11" name="Rectangle 10"/>
          <p:cNvSpPr/>
          <p:nvPr/>
        </p:nvSpPr>
        <p:spPr bwMode="ltGray">
          <a:xfrm>
            <a:off x="8559463" y="5018258"/>
            <a:ext cx="1141186" cy="84183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S4</a:t>
            </a:r>
          </a:p>
        </p:txBody>
      </p:sp>
      <p:sp>
        <p:nvSpPr>
          <p:cNvPr id="12" name="Rectangle 11"/>
          <p:cNvSpPr/>
          <p:nvPr/>
        </p:nvSpPr>
        <p:spPr bwMode="ltGray">
          <a:xfrm>
            <a:off x="187322" y="2263428"/>
            <a:ext cx="914400" cy="914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HPEFS</a:t>
            </a:r>
          </a:p>
        </p:txBody>
      </p:sp>
      <p:cxnSp>
        <p:nvCxnSpPr>
          <p:cNvPr id="15" name="Elbow Connector 14"/>
          <p:cNvCxnSpPr>
            <a:stCxn id="8" idx="2"/>
            <a:endCxn id="7" idx="0"/>
          </p:cNvCxnSpPr>
          <p:nvPr/>
        </p:nvCxnSpPr>
        <p:spPr>
          <a:xfrm rot="16200000" flipH="1">
            <a:off x="6373052" y="696306"/>
            <a:ext cx="1140702" cy="4055048"/>
          </a:xfrm>
          <a:prstGeom prst="bentConnector3">
            <a:avLst>
              <a:gd name="adj1" fmla="val 50000"/>
            </a:avLst>
          </a:prstGeom>
          <a:ln w="57150">
            <a:solidFill>
              <a:srgbClr val="01A98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10" idx="2"/>
            <a:endCxn id="7" idx="0"/>
          </p:cNvCxnSpPr>
          <p:nvPr/>
        </p:nvCxnSpPr>
        <p:spPr>
          <a:xfrm rot="16200000" flipH="1">
            <a:off x="8289618" y="2612872"/>
            <a:ext cx="1164884" cy="197734"/>
          </a:xfrm>
          <a:prstGeom prst="bentConnector3">
            <a:avLst>
              <a:gd name="adj1" fmla="val 50000"/>
            </a:avLst>
          </a:prstGeom>
          <a:ln w="57150">
            <a:solidFill>
              <a:srgbClr val="01A982"/>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306035" y="2648978"/>
            <a:ext cx="3003454" cy="618631"/>
          </a:xfrm>
          <a:prstGeom prst="rect">
            <a:avLst/>
          </a:prstGeom>
          <a:noFill/>
          <a:ln w="57150">
            <a:noFill/>
            <a:miter lim="800000"/>
          </a:ln>
        </p:spPr>
        <p:txBody>
          <a:bodyPr wrap="square" lIns="182880" tIns="182880" rIns="182880" bIns="182880" rtlCol="0">
            <a:spAutoFit/>
          </a:bodyPr>
          <a:lstStyle/>
          <a:p>
            <a:pPr algn="l">
              <a:lnSpc>
                <a:spcPct val="90000"/>
              </a:lnSpc>
              <a:spcBef>
                <a:spcPts val="400"/>
              </a:spcBef>
            </a:pPr>
            <a:r>
              <a:rPr lang="en-US" dirty="0"/>
              <a:t>Via Ticket Process </a:t>
            </a:r>
          </a:p>
        </p:txBody>
      </p:sp>
      <p:sp>
        <p:nvSpPr>
          <p:cNvPr id="20" name="TextBox 19"/>
          <p:cNvSpPr txBox="1"/>
          <p:nvPr/>
        </p:nvSpPr>
        <p:spPr>
          <a:xfrm>
            <a:off x="5431305" y="1056403"/>
            <a:ext cx="1860376" cy="1117229"/>
          </a:xfrm>
          <a:prstGeom prst="rect">
            <a:avLst/>
          </a:prstGeom>
          <a:noFill/>
          <a:ln w="57150">
            <a:noFill/>
            <a:miter lim="800000"/>
          </a:ln>
        </p:spPr>
        <p:txBody>
          <a:bodyPr wrap="square" lIns="182880" tIns="182880" rIns="182880" bIns="182880" rtlCol="0" anchor="t">
            <a:spAutoFit/>
          </a:bodyPr>
          <a:lstStyle/>
          <a:p>
            <a:pPr>
              <a:lnSpc>
                <a:spcPct val="90000"/>
              </a:lnSpc>
              <a:spcBef>
                <a:spcPts val="400"/>
              </a:spcBef>
            </a:pPr>
            <a:r>
              <a:rPr lang="en-US" dirty="0"/>
              <a:t>Search, subscription  &amp; maintain API</a:t>
            </a:r>
          </a:p>
        </p:txBody>
      </p:sp>
      <p:cxnSp>
        <p:nvCxnSpPr>
          <p:cNvPr id="24" name="Straight Arrow Connector 23"/>
          <p:cNvCxnSpPr>
            <a:cxnSpLocks/>
            <a:stCxn id="9" idx="3"/>
            <a:endCxn id="11" idx="1"/>
          </p:cNvCxnSpPr>
          <p:nvPr/>
        </p:nvCxnSpPr>
        <p:spPr>
          <a:xfrm>
            <a:off x="7500448" y="5398351"/>
            <a:ext cx="1059015" cy="4537"/>
          </a:xfrm>
          <a:prstGeom prst="straightConnector1">
            <a:avLst/>
          </a:prstGeom>
          <a:ln w="5715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6" idx="3"/>
            <a:endCxn id="7" idx="1"/>
          </p:cNvCxnSpPr>
          <p:nvPr/>
        </p:nvCxnSpPr>
        <p:spPr>
          <a:xfrm flipV="1">
            <a:off x="3918905" y="3669739"/>
            <a:ext cx="4635643" cy="9069"/>
          </a:xfrm>
          <a:prstGeom prst="straightConnector1">
            <a:avLst/>
          </a:prstGeom>
          <a:ln w="57150">
            <a:solidFill>
              <a:srgbClr val="01A982"/>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bwMode="ltGray">
          <a:xfrm>
            <a:off x="3981359" y="4954759"/>
            <a:ext cx="1304471" cy="90532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eclipse</a:t>
            </a:r>
          </a:p>
        </p:txBody>
      </p:sp>
      <p:cxnSp>
        <p:nvCxnSpPr>
          <p:cNvPr id="38" name="Straight Arrow Connector 37"/>
          <p:cNvCxnSpPr>
            <a:stCxn id="36" idx="3"/>
            <a:endCxn id="9" idx="1"/>
          </p:cNvCxnSpPr>
          <p:nvPr/>
        </p:nvCxnSpPr>
        <p:spPr>
          <a:xfrm flipV="1">
            <a:off x="5285830" y="5416493"/>
            <a:ext cx="864789" cy="18145"/>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2" idx="3"/>
            <a:endCxn id="6" idx="1"/>
          </p:cNvCxnSpPr>
          <p:nvPr/>
        </p:nvCxnSpPr>
        <p:spPr>
          <a:xfrm>
            <a:off x="1101722" y="2720628"/>
            <a:ext cx="1902783" cy="949109"/>
          </a:xfrm>
          <a:prstGeom prst="straightConnector1">
            <a:avLst/>
          </a:prstGeom>
          <a:ln w="57150">
            <a:solidFill>
              <a:srgbClr val="01A982"/>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1231334" y="2214406"/>
            <a:ext cx="1383071" cy="753027"/>
          </a:xfrm>
          <a:prstGeom prst="rect">
            <a:avLst/>
          </a:prstGeom>
          <a:noFill/>
          <a:ln w="57150">
            <a:noFill/>
            <a:miter lim="800000"/>
          </a:ln>
        </p:spPr>
        <p:txBody>
          <a:bodyPr wrap="none" lIns="182880" tIns="182880" rIns="182880" bIns="182880" rtlCol="0">
            <a:spAutoFit/>
          </a:bodyPr>
          <a:lstStyle/>
          <a:p>
            <a:pPr algn="l">
              <a:lnSpc>
                <a:spcPct val="90000"/>
              </a:lnSpc>
              <a:spcBef>
                <a:spcPts val="400"/>
              </a:spcBef>
            </a:pPr>
            <a:r>
              <a:rPr lang="en-US" sz="1200" dirty="0"/>
              <a:t>Retires July 2020</a:t>
            </a:r>
          </a:p>
          <a:p>
            <a:pPr algn="l">
              <a:lnSpc>
                <a:spcPct val="90000"/>
              </a:lnSpc>
              <a:spcBef>
                <a:spcPts val="400"/>
              </a:spcBef>
            </a:pPr>
            <a:r>
              <a:rPr lang="en-US" sz="1200" dirty="0"/>
              <a:t>Party Creates</a:t>
            </a:r>
          </a:p>
        </p:txBody>
      </p:sp>
      <p:cxnSp>
        <p:nvCxnSpPr>
          <p:cNvPr id="44" name="Elbow Connector 43"/>
          <p:cNvCxnSpPr>
            <a:stCxn id="36" idx="1"/>
            <a:endCxn id="6" idx="2"/>
          </p:cNvCxnSpPr>
          <p:nvPr/>
        </p:nvCxnSpPr>
        <p:spPr>
          <a:xfrm rot="10800000">
            <a:off x="3461705" y="4126938"/>
            <a:ext cx="519654" cy="1280487"/>
          </a:xfrm>
          <a:prstGeom prst="bent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782773" y="4769448"/>
            <a:ext cx="1409692" cy="1168525"/>
          </a:xfrm>
          <a:prstGeom prst="rect">
            <a:avLst/>
          </a:prstGeom>
          <a:noFill/>
          <a:ln w="57150">
            <a:noFill/>
            <a:miter lim="800000"/>
          </a:ln>
        </p:spPr>
        <p:txBody>
          <a:bodyPr wrap="square" lIns="182880" tIns="182880" rIns="182880" bIns="182880" rtlCol="0" anchor="t">
            <a:spAutoFit/>
          </a:bodyPr>
          <a:lstStyle/>
          <a:p>
            <a:pPr>
              <a:lnSpc>
                <a:spcPct val="90000"/>
              </a:lnSpc>
              <a:spcBef>
                <a:spcPts val="400"/>
              </a:spcBef>
            </a:pPr>
            <a:r>
              <a:rPr lang="en-US" dirty="0"/>
              <a:t>OPSI Creation</a:t>
            </a:r>
          </a:p>
          <a:p>
            <a:pPr>
              <a:lnSpc>
                <a:spcPct val="90000"/>
              </a:lnSpc>
              <a:spcBef>
                <a:spcPts val="400"/>
              </a:spcBef>
            </a:pPr>
            <a:endParaRPr lang="en-US" dirty="0"/>
          </a:p>
        </p:txBody>
      </p:sp>
      <p:cxnSp>
        <p:nvCxnSpPr>
          <p:cNvPr id="48" name="Straight Arrow Connector 47"/>
          <p:cNvCxnSpPr/>
          <p:nvPr/>
        </p:nvCxnSpPr>
        <p:spPr>
          <a:xfrm flipH="1">
            <a:off x="3909836" y="4000718"/>
            <a:ext cx="4635640" cy="28944"/>
          </a:xfrm>
          <a:prstGeom prst="straightConnector1">
            <a:avLst/>
          </a:prstGeom>
          <a:ln w="57150">
            <a:solidFill>
              <a:srgbClr val="01A982"/>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4816290" y="4008761"/>
            <a:ext cx="1804304" cy="618631"/>
          </a:xfrm>
          <a:prstGeom prst="rect">
            <a:avLst/>
          </a:prstGeom>
          <a:noFill/>
          <a:ln w="57150">
            <a:noFill/>
            <a:miter lim="800000"/>
          </a:ln>
        </p:spPr>
        <p:txBody>
          <a:bodyPr wrap="square" lIns="182880" tIns="182880" rIns="182880" bIns="182880" rtlCol="0">
            <a:spAutoFit/>
          </a:bodyPr>
          <a:lstStyle/>
          <a:p>
            <a:pPr algn="l">
              <a:lnSpc>
                <a:spcPct val="90000"/>
              </a:lnSpc>
              <a:spcBef>
                <a:spcPts val="400"/>
              </a:spcBef>
            </a:pPr>
            <a:r>
              <a:rPr lang="en-US" dirty="0"/>
              <a:t>Bridge 11</a:t>
            </a:r>
          </a:p>
        </p:txBody>
      </p:sp>
      <p:sp>
        <p:nvSpPr>
          <p:cNvPr id="3" name="TextBox 2"/>
          <p:cNvSpPr txBox="1"/>
          <p:nvPr/>
        </p:nvSpPr>
        <p:spPr>
          <a:xfrm>
            <a:off x="5834646" y="5944338"/>
            <a:ext cx="2054347" cy="618631"/>
          </a:xfrm>
          <a:prstGeom prst="rect">
            <a:avLst/>
          </a:prstGeom>
          <a:noFill/>
          <a:ln w="57150">
            <a:noFill/>
            <a:miter lim="800000"/>
          </a:ln>
        </p:spPr>
        <p:txBody>
          <a:bodyPr wrap="square" lIns="182880" tIns="182880" rIns="182880" bIns="182880" rtlCol="0">
            <a:spAutoFit/>
          </a:bodyPr>
          <a:lstStyle/>
          <a:p>
            <a:pPr algn="l">
              <a:lnSpc>
                <a:spcPct val="90000"/>
              </a:lnSpc>
              <a:spcBef>
                <a:spcPts val="400"/>
              </a:spcBef>
            </a:pPr>
            <a:r>
              <a:rPr lang="en-US" dirty="0"/>
              <a:t>600 deals a day</a:t>
            </a:r>
          </a:p>
        </p:txBody>
      </p:sp>
      <p:sp>
        <p:nvSpPr>
          <p:cNvPr id="13" name="TextBox 12"/>
          <p:cNvSpPr txBox="1"/>
          <p:nvPr/>
        </p:nvSpPr>
        <p:spPr>
          <a:xfrm>
            <a:off x="7514236" y="2186430"/>
            <a:ext cx="855427" cy="618631"/>
          </a:xfrm>
          <a:prstGeom prst="rect">
            <a:avLst/>
          </a:prstGeom>
          <a:noFill/>
          <a:ln w="57150">
            <a:noFill/>
            <a:miter lim="800000"/>
          </a:ln>
        </p:spPr>
        <p:txBody>
          <a:bodyPr wrap="none" lIns="182880" tIns="182880" rIns="182880" bIns="182880" rtlCol="0">
            <a:spAutoFit/>
          </a:bodyPr>
          <a:lstStyle/>
          <a:p>
            <a:pPr algn="l">
              <a:lnSpc>
                <a:spcPct val="90000"/>
              </a:lnSpc>
              <a:spcBef>
                <a:spcPts val="400"/>
              </a:spcBef>
            </a:pPr>
            <a:r>
              <a:rPr lang="en-US" dirty="0"/>
              <a:t>UVAs</a:t>
            </a:r>
          </a:p>
        </p:txBody>
      </p:sp>
      <p:sp>
        <p:nvSpPr>
          <p:cNvPr id="34" name="TextBox 33"/>
          <p:cNvSpPr txBox="1"/>
          <p:nvPr/>
        </p:nvSpPr>
        <p:spPr>
          <a:xfrm>
            <a:off x="5331277" y="2168869"/>
            <a:ext cx="824072" cy="618631"/>
          </a:xfrm>
          <a:prstGeom prst="rect">
            <a:avLst/>
          </a:prstGeom>
          <a:noFill/>
          <a:ln w="57150">
            <a:noFill/>
            <a:miter lim="800000"/>
          </a:ln>
        </p:spPr>
        <p:txBody>
          <a:bodyPr wrap="none" lIns="182880" tIns="182880" rIns="182880" bIns="182880" rtlCol="0">
            <a:spAutoFit/>
          </a:bodyPr>
          <a:lstStyle/>
          <a:p>
            <a:pPr algn="l">
              <a:lnSpc>
                <a:spcPct val="90000"/>
              </a:lnSpc>
              <a:spcBef>
                <a:spcPts val="400"/>
              </a:spcBef>
            </a:pPr>
            <a:r>
              <a:rPr lang="en-US" dirty="0"/>
              <a:t>Party</a:t>
            </a:r>
          </a:p>
        </p:txBody>
      </p:sp>
      <p:sp>
        <p:nvSpPr>
          <p:cNvPr id="14" name="TextBox 13"/>
          <p:cNvSpPr txBox="1"/>
          <p:nvPr/>
        </p:nvSpPr>
        <p:spPr>
          <a:xfrm>
            <a:off x="4805183" y="3198159"/>
            <a:ext cx="1546654" cy="618631"/>
          </a:xfrm>
          <a:prstGeom prst="rect">
            <a:avLst/>
          </a:prstGeom>
          <a:noFill/>
          <a:ln w="57150">
            <a:noFill/>
            <a:miter lim="800000"/>
          </a:ln>
        </p:spPr>
        <p:txBody>
          <a:bodyPr wrap="square" lIns="182880" tIns="182880" rIns="182880" bIns="182880" rtlCol="0">
            <a:spAutoFit/>
          </a:bodyPr>
          <a:lstStyle/>
          <a:p>
            <a:pPr algn="l">
              <a:lnSpc>
                <a:spcPct val="90000"/>
              </a:lnSpc>
              <a:spcBef>
                <a:spcPts val="400"/>
              </a:spcBef>
            </a:pPr>
            <a:r>
              <a:rPr lang="en-US" dirty="0"/>
              <a:t>Party </a:t>
            </a:r>
          </a:p>
        </p:txBody>
      </p:sp>
      <p:sp>
        <p:nvSpPr>
          <p:cNvPr id="16" name="TextBox 15"/>
          <p:cNvSpPr txBox="1"/>
          <p:nvPr/>
        </p:nvSpPr>
        <p:spPr>
          <a:xfrm>
            <a:off x="9148698" y="4337725"/>
            <a:ext cx="1715607" cy="618631"/>
          </a:xfrm>
          <a:prstGeom prst="rect">
            <a:avLst/>
          </a:prstGeom>
          <a:noFill/>
          <a:ln w="57150">
            <a:noFill/>
            <a:miter lim="800000"/>
          </a:ln>
        </p:spPr>
        <p:txBody>
          <a:bodyPr wrap="square" lIns="182880" tIns="182880" rIns="182880" bIns="182880" rtlCol="0">
            <a:spAutoFit/>
          </a:bodyPr>
          <a:lstStyle/>
          <a:p>
            <a:pPr algn="l">
              <a:lnSpc>
                <a:spcPct val="90000"/>
              </a:lnSpc>
              <a:spcBef>
                <a:spcPts val="400"/>
              </a:spcBef>
            </a:pPr>
            <a:r>
              <a:rPr lang="en-US" dirty="0"/>
              <a:t>Party Lookup </a:t>
            </a:r>
          </a:p>
        </p:txBody>
      </p:sp>
      <p:sp>
        <p:nvSpPr>
          <p:cNvPr id="18" name="TextBox 17"/>
          <p:cNvSpPr txBox="1"/>
          <p:nvPr/>
        </p:nvSpPr>
        <p:spPr>
          <a:xfrm>
            <a:off x="7484203" y="4772910"/>
            <a:ext cx="1064291" cy="618631"/>
          </a:xfrm>
          <a:prstGeom prst="rect">
            <a:avLst/>
          </a:prstGeom>
          <a:noFill/>
          <a:ln w="57150">
            <a:noFill/>
            <a:miter lim="800000"/>
          </a:ln>
        </p:spPr>
        <p:txBody>
          <a:bodyPr wrap="square" lIns="182880" tIns="182880" rIns="182880" bIns="182880" rtlCol="0">
            <a:spAutoFit/>
          </a:bodyPr>
          <a:lstStyle/>
          <a:p>
            <a:pPr algn="l">
              <a:lnSpc>
                <a:spcPct val="90000"/>
              </a:lnSpc>
              <a:spcBef>
                <a:spcPts val="400"/>
              </a:spcBef>
            </a:pPr>
            <a:r>
              <a:rPr lang="en-US" dirty="0"/>
              <a:t>Deals</a:t>
            </a:r>
          </a:p>
        </p:txBody>
      </p:sp>
      <p:sp>
        <p:nvSpPr>
          <p:cNvPr id="35" name="Rectangle 34"/>
          <p:cNvSpPr/>
          <p:nvPr/>
        </p:nvSpPr>
        <p:spPr bwMode="ltGray">
          <a:xfrm>
            <a:off x="285585" y="4426585"/>
            <a:ext cx="914400" cy="914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ZYME</a:t>
            </a:r>
          </a:p>
        </p:txBody>
      </p:sp>
      <p:cxnSp>
        <p:nvCxnSpPr>
          <p:cNvPr id="23" name="Straight Arrow Connector 22"/>
          <p:cNvCxnSpPr>
            <a:stCxn id="35" idx="3"/>
            <a:endCxn id="6" idx="1"/>
          </p:cNvCxnSpPr>
          <p:nvPr/>
        </p:nvCxnSpPr>
        <p:spPr>
          <a:xfrm flipV="1">
            <a:off x="1199985" y="3669737"/>
            <a:ext cx="1804520" cy="1214048"/>
          </a:xfrm>
          <a:prstGeom prst="straightConnector1">
            <a:avLst/>
          </a:prstGeom>
          <a:ln w="57150">
            <a:solidFill>
              <a:srgbClr val="01A982"/>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BDB814D-F03E-4255-935D-C3A0F3BCFADF}"/>
              </a:ext>
            </a:extLst>
          </p:cNvPr>
          <p:cNvCxnSpPr>
            <a:cxnSpLocks/>
          </p:cNvCxnSpPr>
          <p:nvPr/>
        </p:nvCxnSpPr>
        <p:spPr>
          <a:xfrm>
            <a:off x="8993606" y="4136010"/>
            <a:ext cx="4536" cy="882248"/>
          </a:xfrm>
          <a:prstGeom prst="straightConnector1">
            <a:avLst/>
          </a:prstGeom>
          <a:ln w="57150">
            <a:solidFill>
              <a:srgbClr val="01A98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1B3D02EF-B6B1-4806-A12A-37167B154459}"/>
              </a:ext>
            </a:extLst>
          </p:cNvPr>
          <p:cNvCxnSpPr>
            <a:cxnSpLocks/>
          </p:cNvCxnSpPr>
          <p:nvPr/>
        </p:nvCxnSpPr>
        <p:spPr>
          <a:xfrm flipV="1">
            <a:off x="3932904" y="2164754"/>
            <a:ext cx="740933" cy="1463000"/>
          </a:xfrm>
          <a:prstGeom prst="straightConnector1">
            <a:avLst/>
          </a:prstGeom>
          <a:ln w="57150">
            <a:solidFill>
              <a:srgbClr val="01A982"/>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218654BA-375A-4941-841E-4749C37BDDFD}"/>
              </a:ext>
            </a:extLst>
          </p:cNvPr>
          <p:cNvSpPr txBox="1"/>
          <p:nvPr/>
        </p:nvSpPr>
        <p:spPr>
          <a:xfrm>
            <a:off x="2619545" y="2615191"/>
            <a:ext cx="2230661" cy="618631"/>
          </a:xfrm>
          <a:prstGeom prst="rect">
            <a:avLst/>
          </a:prstGeom>
          <a:noFill/>
          <a:ln w="57150">
            <a:noFill/>
            <a:miter lim="800000"/>
          </a:ln>
        </p:spPr>
        <p:txBody>
          <a:bodyPr wrap="square" lIns="182880" tIns="182880" rIns="182880" bIns="182880" rtlCol="0" anchor="t">
            <a:spAutoFit/>
          </a:bodyPr>
          <a:lstStyle/>
          <a:p>
            <a:pPr>
              <a:lnSpc>
                <a:spcPct val="90000"/>
              </a:lnSpc>
              <a:spcBef>
                <a:spcPts val="400"/>
              </a:spcBef>
            </a:pPr>
            <a:r>
              <a:rPr lang="en-US" dirty="0"/>
              <a:t>Manual Sync 18</a:t>
            </a:r>
          </a:p>
        </p:txBody>
      </p:sp>
    </p:spTree>
    <p:extLst>
      <p:ext uri="{BB962C8B-B14F-4D97-AF65-F5344CB8AC3E}">
        <p14:creationId xmlns:p14="http://schemas.microsoft.com/office/powerpoint/2010/main" val="468335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267" y="296735"/>
            <a:ext cx="11421304" cy="427036"/>
          </a:xfrm>
        </p:spPr>
        <p:txBody>
          <a:bodyPr/>
          <a:lstStyle/>
          <a:p>
            <a:r>
              <a:rPr lang="en-US" dirty="0"/>
              <a:t>Proposed PARTY Flow </a:t>
            </a:r>
          </a:p>
        </p:txBody>
      </p:sp>
      <p:sp>
        <p:nvSpPr>
          <p:cNvPr id="4" name="Footer Placeholder 3"/>
          <p:cNvSpPr>
            <a:spLocks noGrp="1"/>
          </p:cNvSpPr>
          <p:nvPr>
            <p:ph type="ftr" sz="quarter" idx="18"/>
          </p:nvPr>
        </p:nvSpPr>
        <p:spPr/>
        <p:txBody>
          <a:bodyPr/>
          <a:lstStyle/>
          <a:p>
            <a:r>
              <a:rPr lang="en-US"/>
              <a:t>Confidential</a:t>
            </a:r>
            <a:endParaRPr lang="en-US" dirty="0"/>
          </a:p>
        </p:txBody>
      </p:sp>
      <p:sp>
        <p:nvSpPr>
          <p:cNvPr id="5" name="Slide Number Placeholder 4"/>
          <p:cNvSpPr>
            <a:spLocks noGrp="1"/>
          </p:cNvSpPr>
          <p:nvPr>
            <p:ph type="sldNum" sz="quarter" idx="19"/>
          </p:nvPr>
        </p:nvSpPr>
        <p:spPr/>
        <p:txBody>
          <a:bodyPr/>
          <a:lstStyle/>
          <a:p>
            <a:pPr defTabSz="1088421">
              <a:buFontTx/>
              <a:buBlip>
                <a:blip r:embed="rId3"/>
              </a:buBlip>
            </a:pPr>
            <a:fld id="{104FC826-72BB-4AF1-BA01-A94F7396A7DC}" type="slidenum">
              <a:rPr lang="en-US" smtClean="0"/>
              <a:pPr defTabSz="1088421">
                <a:buFontTx/>
                <a:buBlip>
                  <a:blip r:embed="rId3"/>
                </a:buBlip>
              </a:pPr>
              <a:t>8</a:t>
            </a:fld>
            <a:endParaRPr lang="en-US" dirty="0"/>
          </a:p>
        </p:txBody>
      </p:sp>
      <p:sp>
        <p:nvSpPr>
          <p:cNvPr id="6" name="Rectangle 5"/>
          <p:cNvSpPr/>
          <p:nvPr/>
        </p:nvSpPr>
        <p:spPr bwMode="ltGray">
          <a:xfrm>
            <a:off x="3004505" y="3212537"/>
            <a:ext cx="914400" cy="914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MDCP</a:t>
            </a:r>
          </a:p>
        </p:txBody>
      </p:sp>
      <p:sp>
        <p:nvSpPr>
          <p:cNvPr id="7" name="Rectangle 6"/>
          <p:cNvSpPr/>
          <p:nvPr/>
        </p:nvSpPr>
        <p:spPr bwMode="ltGray">
          <a:xfrm>
            <a:off x="6404620" y="3212538"/>
            <a:ext cx="1141185" cy="914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EMDM</a:t>
            </a:r>
          </a:p>
        </p:txBody>
      </p:sp>
      <p:sp>
        <p:nvSpPr>
          <p:cNvPr id="8" name="Rectangle 7"/>
          <p:cNvSpPr/>
          <p:nvPr/>
        </p:nvSpPr>
        <p:spPr bwMode="ltGray">
          <a:xfrm>
            <a:off x="4458679" y="1239079"/>
            <a:ext cx="914400" cy="914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SPT</a:t>
            </a:r>
          </a:p>
        </p:txBody>
      </p:sp>
      <p:sp>
        <p:nvSpPr>
          <p:cNvPr id="9" name="Rectangle 8"/>
          <p:cNvSpPr/>
          <p:nvPr/>
        </p:nvSpPr>
        <p:spPr bwMode="ltGray">
          <a:xfrm>
            <a:off x="6404620" y="4918473"/>
            <a:ext cx="1413328" cy="102325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ea typeface="+mn-lt"/>
                <a:cs typeface="+mn-lt"/>
              </a:rPr>
              <a:t>Deal Sync (IF) - bridge 12 </a:t>
            </a:r>
          </a:p>
          <a:p>
            <a:pPr algn="ctr"/>
            <a:endParaRPr lang="en-US" dirty="0">
              <a:solidFill>
                <a:schemeClr val="tx1"/>
              </a:solidFill>
            </a:endParaRPr>
          </a:p>
        </p:txBody>
      </p:sp>
      <p:sp>
        <p:nvSpPr>
          <p:cNvPr id="10" name="Rectangle 9"/>
          <p:cNvSpPr/>
          <p:nvPr/>
        </p:nvSpPr>
        <p:spPr bwMode="ltGray">
          <a:xfrm>
            <a:off x="8074257" y="1214897"/>
            <a:ext cx="914400" cy="914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GSD</a:t>
            </a:r>
          </a:p>
        </p:txBody>
      </p:sp>
      <p:sp>
        <p:nvSpPr>
          <p:cNvPr id="11" name="Rectangle 10"/>
          <p:cNvSpPr/>
          <p:nvPr/>
        </p:nvSpPr>
        <p:spPr bwMode="ltGray">
          <a:xfrm>
            <a:off x="8523177" y="5041270"/>
            <a:ext cx="1068615" cy="80487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S4</a:t>
            </a:r>
          </a:p>
        </p:txBody>
      </p:sp>
      <p:sp>
        <p:nvSpPr>
          <p:cNvPr id="12" name="Rectangle 11"/>
          <p:cNvSpPr/>
          <p:nvPr/>
        </p:nvSpPr>
        <p:spPr bwMode="ltGray">
          <a:xfrm>
            <a:off x="247750" y="3218185"/>
            <a:ext cx="914400" cy="914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HPEFS</a:t>
            </a:r>
          </a:p>
        </p:txBody>
      </p:sp>
      <p:cxnSp>
        <p:nvCxnSpPr>
          <p:cNvPr id="15" name="Elbow Connector 14"/>
          <p:cNvCxnSpPr>
            <a:stCxn id="8" idx="2"/>
            <a:endCxn id="7" idx="0"/>
          </p:cNvCxnSpPr>
          <p:nvPr/>
        </p:nvCxnSpPr>
        <p:spPr>
          <a:xfrm rot="16200000" flipH="1">
            <a:off x="5416017" y="1653341"/>
            <a:ext cx="1059059" cy="2059334"/>
          </a:xfrm>
          <a:prstGeom prst="bentConnector3">
            <a:avLst>
              <a:gd name="adj1" fmla="val 50000"/>
            </a:avLst>
          </a:prstGeom>
          <a:ln w="57150">
            <a:solidFill>
              <a:srgbClr val="01A98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10" idx="2"/>
            <a:endCxn id="7" idx="0"/>
          </p:cNvCxnSpPr>
          <p:nvPr/>
        </p:nvCxnSpPr>
        <p:spPr>
          <a:xfrm rot="5400000">
            <a:off x="7211715" y="1892795"/>
            <a:ext cx="1083241" cy="1556244"/>
          </a:xfrm>
          <a:prstGeom prst="bentConnector3">
            <a:avLst>
              <a:gd name="adj1" fmla="val 50000"/>
            </a:avLst>
          </a:prstGeom>
          <a:ln w="57150">
            <a:solidFill>
              <a:srgbClr val="01A982"/>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9213250" y="954338"/>
            <a:ext cx="2976662" cy="1967718"/>
          </a:xfrm>
          <a:prstGeom prst="rect">
            <a:avLst/>
          </a:prstGeom>
          <a:solidFill>
            <a:schemeClr val="bg1">
              <a:lumMod val="95000"/>
            </a:schemeClr>
          </a:solidFill>
          <a:ln w="57150">
            <a:noFill/>
            <a:miter lim="800000"/>
          </a:ln>
        </p:spPr>
        <p:txBody>
          <a:bodyPr wrap="square" lIns="182880" tIns="182880" rIns="182880" bIns="182880" rtlCol="0">
            <a:spAutoFit/>
          </a:bodyPr>
          <a:lstStyle/>
          <a:p>
            <a:pPr algn="l">
              <a:lnSpc>
                <a:spcPct val="90000"/>
              </a:lnSpc>
              <a:spcBef>
                <a:spcPts val="400"/>
              </a:spcBef>
            </a:pPr>
            <a:r>
              <a:rPr lang="en-US" b="1" u="sng" dirty="0"/>
              <a:t>GSD</a:t>
            </a:r>
          </a:p>
          <a:p>
            <a:pPr algn="l">
              <a:lnSpc>
                <a:spcPct val="90000"/>
              </a:lnSpc>
              <a:spcBef>
                <a:spcPts val="400"/>
              </a:spcBef>
            </a:pPr>
            <a:r>
              <a:rPr lang="en-US" dirty="0"/>
              <a:t>Current: Ticket Process </a:t>
            </a:r>
          </a:p>
          <a:p>
            <a:pPr>
              <a:lnSpc>
                <a:spcPct val="90000"/>
              </a:lnSpc>
              <a:spcBef>
                <a:spcPts val="400"/>
              </a:spcBef>
            </a:pPr>
            <a:r>
              <a:rPr lang="en-US" b="1" dirty="0"/>
              <a:t>Proposed : Use the existing process (Bridge 11). No impact on SPT &amp; GSD . Please see slide </a:t>
            </a:r>
          </a:p>
        </p:txBody>
      </p:sp>
      <p:sp>
        <p:nvSpPr>
          <p:cNvPr id="20" name="TextBox 19"/>
          <p:cNvSpPr txBox="1"/>
          <p:nvPr/>
        </p:nvSpPr>
        <p:spPr>
          <a:xfrm>
            <a:off x="217940" y="1000809"/>
            <a:ext cx="3884950" cy="2019014"/>
          </a:xfrm>
          <a:prstGeom prst="rect">
            <a:avLst/>
          </a:prstGeom>
          <a:solidFill>
            <a:schemeClr val="bg1">
              <a:lumMod val="95000"/>
            </a:schemeClr>
          </a:solidFill>
          <a:ln w="57150">
            <a:noFill/>
            <a:miter lim="800000"/>
          </a:ln>
        </p:spPr>
        <p:txBody>
          <a:bodyPr wrap="square" lIns="182880" tIns="182880" rIns="182880" bIns="182880" rtlCol="0" anchor="t">
            <a:spAutoFit/>
          </a:bodyPr>
          <a:lstStyle/>
          <a:p>
            <a:pPr algn="l">
              <a:lnSpc>
                <a:spcPct val="90000"/>
              </a:lnSpc>
              <a:spcBef>
                <a:spcPts val="400"/>
              </a:spcBef>
            </a:pPr>
            <a:r>
              <a:rPr lang="en-US" b="1" u="sng" dirty="0"/>
              <a:t>SPT</a:t>
            </a:r>
          </a:p>
          <a:p>
            <a:pPr>
              <a:lnSpc>
                <a:spcPct val="90000"/>
              </a:lnSpc>
              <a:spcBef>
                <a:spcPts val="400"/>
              </a:spcBef>
            </a:pPr>
            <a:r>
              <a:rPr lang="en-US" dirty="0"/>
              <a:t>Current:  Search, subscription  &amp; Maintain Web service </a:t>
            </a:r>
          </a:p>
          <a:p>
            <a:pPr algn="l">
              <a:lnSpc>
                <a:spcPct val="90000"/>
              </a:lnSpc>
              <a:spcBef>
                <a:spcPts val="400"/>
              </a:spcBef>
            </a:pPr>
            <a:r>
              <a:rPr lang="en-US" b="1" dirty="0"/>
              <a:t>Proposed : Use the existing process (Bridge 11). No impact on SPT &amp; GSD </a:t>
            </a:r>
          </a:p>
          <a:p>
            <a:pPr algn="l">
              <a:lnSpc>
                <a:spcPct val="90000"/>
              </a:lnSpc>
              <a:spcBef>
                <a:spcPts val="400"/>
              </a:spcBef>
            </a:pPr>
            <a:r>
              <a:rPr lang="en-US" b="1" dirty="0"/>
              <a:t>Please see slide </a:t>
            </a:r>
          </a:p>
        </p:txBody>
      </p:sp>
      <p:cxnSp>
        <p:nvCxnSpPr>
          <p:cNvPr id="24" name="Straight Arrow Connector 23"/>
          <p:cNvCxnSpPr>
            <a:stCxn id="9" idx="3"/>
            <a:endCxn id="11" idx="1"/>
          </p:cNvCxnSpPr>
          <p:nvPr/>
        </p:nvCxnSpPr>
        <p:spPr>
          <a:xfrm flipV="1">
            <a:off x="7808877" y="5425566"/>
            <a:ext cx="714300" cy="22677"/>
          </a:xfrm>
          <a:prstGeom prst="straightConnector1">
            <a:avLst/>
          </a:prstGeom>
          <a:ln w="5715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cxnSpLocks/>
          </p:cNvCxnSpPr>
          <p:nvPr/>
        </p:nvCxnSpPr>
        <p:spPr>
          <a:xfrm>
            <a:off x="3918905" y="3481198"/>
            <a:ext cx="2485715" cy="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quot;No&quot; Symbol 34"/>
          <p:cNvSpPr/>
          <p:nvPr/>
        </p:nvSpPr>
        <p:spPr bwMode="ltGray">
          <a:xfrm>
            <a:off x="4159165" y="3168385"/>
            <a:ext cx="425254" cy="425254"/>
          </a:xfrm>
          <a:prstGeom prst="noSmoking">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Rectangle 35"/>
          <p:cNvSpPr/>
          <p:nvPr/>
        </p:nvSpPr>
        <p:spPr bwMode="ltGray">
          <a:xfrm>
            <a:off x="3695017" y="4972901"/>
            <a:ext cx="1222828" cy="914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eclipse</a:t>
            </a:r>
          </a:p>
        </p:txBody>
      </p:sp>
      <p:cxnSp>
        <p:nvCxnSpPr>
          <p:cNvPr id="38" name="Straight Arrow Connector 37"/>
          <p:cNvCxnSpPr>
            <a:stCxn id="36" idx="3"/>
            <a:endCxn id="9" idx="1"/>
          </p:cNvCxnSpPr>
          <p:nvPr/>
        </p:nvCxnSpPr>
        <p:spPr>
          <a:xfrm>
            <a:off x="4917845" y="5430101"/>
            <a:ext cx="1486775" cy="0"/>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9714699" y="3233812"/>
            <a:ext cx="2503819" cy="2790508"/>
          </a:xfrm>
          <a:prstGeom prst="rect">
            <a:avLst/>
          </a:prstGeom>
          <a:solidFill>
            <a:schemeClr val="bg1">
              <a:lumMod val="95000"/>
            </a:schemeClr>
          </a:solidFill>
          <a:ln w="57150">
            <a:noFill/>
            <a:miter lim="800000"/>
          </a:ln>
        </p:spPr>
        <p:txBody>
          <a:bodyPr wrap="square" lIns="182880" tIns="182880" rIns="182880" bIns="182880" rtlCol="0" anchor="t">
            <a:spAutoFit/>
          </a:bodyPr>
          <a:lstStyle/>
          <a:p>
            <a:pPr algn="l">
              <a:lnSpc>
                <a:spcPct val="90000"/>
              </a:lnSpc>
              <a:spcBef>
                <a:spcPts val="400"/>
              </a:spcBef>
            </a:pPr>
            <a:r>
              <a:rPr lang="en-US" sz="1600" b="1" u="sng" dirty="0"/>
              <a:t>Deal Sync</a:t>
            </a:r>
          </a:p>
          <a:p>
            <a:pPr algn="l">
              <a:lnSpc>
                <a:spcPct val="90000"/>
              </a:lnSpc>
              <a:spcBef>
                <a:spcPts val="400"/>
              </a:spcBef>
            </a:pPr>
            <a:r>
              <a:rPr lang="en-US" sz="1600" dirty="0"/>
              <a:t>Current: </a:t>
            </a:r>
            <a:r>
              <a:rPr lang="en-US" sz="1600" b="1" dirty="0"/>
              <a:t>Party Lookup </a:t>
            </a:r>
            <a:r>
              <a:rPr lang="en-US" sz="1600" dirty="0"/>
              <a:t>+ Ticket Fall out process</a:t>
            </a:r>
          </a:p>
          <a:p>
            <a:pPr algn="l">
              <a:lnSpc>
                <a:spcPct val="90000"/>
              </a:lnSpc>
              <a:spcBef>
                <a:spcPts val="400"/>
              </a:spcBef>
            </a:pPr>
            <a:r>
              <a:rPr lang="en-US" sz="1600" b="1" dirty="0"/>
              <a:t>Proposed: Local Party Lookup, </a:t>
            </a:r>
          </a:p>
          <a:p>
            <a:pPr algn="l">
              <a:lnSpc>
                <a:spcPct val="90000"/>
              </a:lnSpc>
              <a:spcBef>
                <a:spcPts val="400"/>
              </a:spcBef>
            </a:pPr>
            <a:r>
              <a:rPr lang="en-US" sz="1600" b="1" dirty="0"/>
              <a:t>EMDM – Process EDI Order API &amp; Party Association</a:t>
            </a:r>
          </a:p>
          <a:p>
            <a:pPr algn="l">
              <a:lnSpc>
                <a:spcPct val="90000"/>
              </a:lnSpc>
              <a:spcBef>
                <a:spcPts val="400"/>
              </a:spcBef>
            </a:pPr>
            <a:r>
              <a:rPr lang="en-US" sz="1600" b="1" dirty="0"/>
              <a:t>(Name need to be changed)</a:t>
            </a:r>
          </a:p>
        </p:txBody>
      </p:sp>
      <p:cxnSp>
        <p:nvCxnSpPr>
          <p:cNvPr id="41" name="Straight Arrow Connector 40"/>
          <p:cNvCxnSpPr>
            <a:cxnSpLocks/>
            <a:stCxn id="12" idx="3"/>
            <a:endCxn id="6" idx="1"/>
          </p:cNvCxnSpPr>
          <p:nvPr/>
        </p:nvCxnSpPr>
        <p:spPr>
          <a:xfrm flipV="1">
            <a:off x="1162150" y="3669737"/>
            <a:ext cx="1842355" cy="5648"/>
          </a:xfrm>
          <a:prstGeom prst="straightConnector1">
            <a:avLst/>
          </a:prstGeom>
          <a:ln w="57150">
            <a:solidFill>
              <a:srgbClr val="01A982"/>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1290836" y="3070131"/>
            <a:ext cx="1356910" cy="753027"/>
          </a:xfrm>
          <a:prstGeom prst="rect">
            <a:avLst/>
          </a:prstGeom>
          <a:noFill/>
          <a:ln w="57150">
            <a:noFill/>
            <a:miter lim="800000"/>
          </a:ln>
        </p:spPr>
        <p:txBody>
          <a:bodyPr wrap="none" lIns="182880" tIns="182880" rIns="182880" bIns="182880" rtlCol="0" anchor="t">
            <a:spAutoFit/>
          </a:bodyPr>
          <a:lstStyle/>
          <a:p>
            <a:pPr>
              <a:lnSpc>
                <a:spcPct val="90000"/>
              </a:lnSpc>
              <a:spcBef>
                <a:spcPts val="400"/>
              </a:spcBef>
            </a:pPr>
            <a:r>
              <a:rPr lang="en-US" sz="1200" dirty="0">
                <a:ea typeface="+mn-lt"/>
                <a:cs typeface="+mn-lt"/>
              </a:rPr>
              <a:t>Sales Territory</a:t>
            </a:r>
          </a:p>
          <a:p>
            <a:pPr>
              <a:lnSpc>
                <a:spcPct val="90000"/>
              </a:lnSpc>
              <a:spcBef>
                <a:spcPts val="400"/>
              </a:spcBef>
            </a:pPr>
            <a:r>
              <a:rPr lang="en-US" sz="1200" dirty="0">
                <a:ea typeface="+mn-lt"/>
                <a:cs typeface="+mn-lt"/>
              </a:rPr>
              <a:t>Retires Nov 202</a:t>
            </a:r>
            <a:endParaRPr lang="en-US" dirty="0"/>
          </a:p>
        </p:txBody>
      </p:sp>
      <p:cxnSp>
        <p:nvCxnSpPr>
          <p:cNvPr id="44" name="Elbow Connector 43"/>
          <p:cNvCxnSpPr>
            <a:cxnSpLocks/>
            <a:stCxn id="36" idx="1"/>
            <a:endCxn id="6" idx="2"/>
          </p:cNvCxnSpPr>
          <p:nvPr/>
        </p:nvCxnSpPr>
        <p:spPr>
          <a:xfrm rot="10800000">
            <a:off x="3461705" y="4126937"/>
            <a:ext cx="233312" cy="1303164"/>
          </a:xfrm>
          <a:prstGeom prst="bent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479404" y="4828743"/>
            <a:ext cx="1982060" cy="618631"/>
          </a:xfrm>
          <a:prstGeom prst="rect">
            <a:avLst/>
          </a:prstGeom>
          <a:noFill/>
          <a:ln w="57150">
            <a:noFill/>
            <a:miter lim="800000"/>
          </a:ln>
        </p:spPr>
        <p:txBody>
          <a:bodyPr wrap="square" lIns="182880" tIns="182880" rIns="182880" bIns="182880" rtlCol="0" anchor="t">
            <a:spAutoFit/>
          </a:bodyPr>
          <a:lstStyle/>
          <a:p>
            <a:pPr algn="l">
              <a:lnSpc>
                <a:spcPct val="90000"/>
              </a:lnSpc>
              <a:spcBef>
                <a:spcPts val="400"/>
              </a:spcBef>
            </a:pPr>
            <a:r>
              <a:rPr lang="en-US" dirty="0"/>
              <a:t>OPSI Creation</a:t>
            </a:r>
          </a:p>
        </p:txBody>
      </p:sp>
      <p:cxnSp>
        <p:nvCxnSpPr>
          <p:cNvPr id="48" name="Straight Arrow Connector 47"/>
          <p:cNvCxnSpPr>
            <a:cxnSpLocks/>
            <a:endCxn id="6" idx="3"/>
          </p:cNvCxnSpPr>
          <p:nvPr/>
        </p:nvCxnSpPr>
        <p:spPr>
          <a:xfrm flipH="1">
            <a:off x="3918905" y="3660506"/>
            <a:ext cx="2498746" cy="9231"/>
          </a:xfrm>
          <a:prstGeom prst="straightConnector1">
            <a:avLst/>
          </a:prstGeom>
          <a:ln w="57150">
            <a:solidFill>
              <a:srgbClr val="01A982"/>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4373338" y="3513842"/>
            <a:ext cx="1223733" cy="618631"/>
          </a:xfrm>
          <a:prstGeom prst="rect">
            <a:avLst/>
          </a:prstGeom>
          <a:noFill/>
          <a:ln w="57150">
            <a:noFill/>
            <a:miter lim="800000"/>
          </a:ln>
        </p:spPr>
        <p:txBody>
          <a:bodyPr wrap="none" lIns="182880" tIns="182880" rIns="182880" bIns="182880" rtlCol="0">
            <a:spAutoFit/>
          </a:bodyPr>
          <a:lstStyle/>
          <a:p>
            <a:pPr algn="l">
              <a:lnSpc>
                <a:spcPct val="90000"/>
              </a:lnSpc>
              <a:spcBef>
                <a:spcPts val="400"/>
              </a:spcBef>
            </a:pPr>
            <a:r>
              <a:rPr lang="en-US" dirty="0"/>
              <a:t>Bridge 11</a:t>
            </a:r>
          </a:p>
        </p:txBody>
      </p:sp>
      <p:sp>
        <p:nvSpPr>
          <p:cNvPr id="3" name="TextBox 2"/>
          <p:cNvSpPr txBox="1"/>
          <p:nvPr/>
        </p:nvSpPr>
        <p:spPr>
          <a:xfrm>
            <a:off x="5834646" y="5944338"/>
            <a:ext cx="2054347" cy="618631"/>
          </a:xfrm>
          <a:prstGeom prst="rect">
            <a:avLst/>
          </a:prstGeom>
          <a:noFill/>
          <a:ln w="57150">
            <a:noFill/>
            <a:miter lim="800000"/>
          </a:ln>
        </p:spPr>
        <p:txBody>
          <a:bodyPr wrap="square" lIns="182880" tIns="182880" rIns="182880" bIns="182880" rtlCol="0">
            <a:spAutoFit/>
          </a:bodyPr>
          <a:lstStyle/>
          <a:p>
            <a:pPr algn="l">
              <a:lnSpc>
                <a:spcPct val="90000"/>
              </a:lnSpc>
              <a:spcBef>
                <a:spcPts val="400"/>
              </a:spcBef>
            </a:pPr>
            <a:r>
              <a:rPr lang="en-US" b="1" dirty="0"/>
              <a:t>600 deals a day</a:t>
            </a:r>
          </a:p>
        </p:txBody>
      </p:sp>
      <p:sp>
        <p:nvSpPr>
          <p:cNvPr id="13" name="TextBox 12"/>
          <p:cNvSpPr txBox="1"/>
          <p:nvPr/>
        </p:nvSpPr>
        <p:spPr>
          <a:xfrm>
            <a:off x="7081666" y="2587732"/>
            <a:ext cx="2065366" cy="867930"/>
          </a:xfrm>
          <a:prstGeom prst="rect">
            <a:avLst/>
          </a:prstGeom>
          <a:noFill/>
          <a:ln w="57150">
            <a:noFill/>
            <a:miter lim="800000"/>
          </a:ln>
        </p:spPr>
        <p:txBody>
          <a:bodyPr wrap="square" lIns="182880" tIns="182880" rIns="182880" bIns="182880" rtlCol="0">
            <a:spAutoFit/>
          </a:bodyPr>
          <a:lstStyle/>
          <a:p>
            <a:pPr algn="l">
              <a:lnSpc>
                <a:spcPct val="90000"/>
              </a:lnSpc>
              <a:spcBef>
                <a:spcPts val="400"/>
              </a:spcBef>
            </a:pPr>
            <a:r>
              <a:rPr lang="en-US" dirty="0"/>
              <a:t>Aligned Party - UVAs</a:t>
            </a:r>
          </a:p>
        </p:txBody>
      </p:sp>
      <p:sp>
        <p:nvSpPr>
          <p:cNvPr id="34" name="TextBox 33"/>
          <p:cNvSpPr txBox="1"/>
          <p:nvPr/>
        </p:nvSpPr>
        <p:spPr>
          <a:xfrm>
            <a:off x="5331277" y="2168869"/>
            <a:ext cx="824072" cy="618631"/>
          </a:xfrm>
          <a:prstGeom prst="rect">
            <a:avLst/>
          </a:prstGeom>
          <a:noFill/>
          <a:ln w="57150">
            <a:noFill/>
            <a:miter lim="800000"/>
          </a:ln>
        </p:spPr>
        <p:txBody>
          <a:bodyPr wrap="none" lIns="182880" tIns="182880" rIns="182880" bIns="182880" rtlCol="0">
            <a:spAutoFit/>
          </a:bodyPr>
          <a:lstStyle/>
          <a:p>
            <a:pPr algn="l">
              <a:lnSpc>
                <a:spcPct val="90000"/>
              </a:lnSpc>
              <a:spcBef>
                <a:spcPts val="400"/>
              </a:spcBef>
            </a:pPr>
            <a:r>
              <a:rPr lang="en-US" dirty="0"/>
              <a:t>Party</a:t>
            </a:r>
          </a:p>
        </p:txBody>
      </p:sp>
      <p:sp>
        <p:nvSpPr>
          <p:cNvPr id="14" name="TextBox 13"/>
          <p:cNvSpPr txBox="1"/>
          <p:nvPr/>
        </p:nvSpPr>
        <p:spPr>
          <a:xfrm>
            <a:off x="4559951" y="3021502"/>
            <a:ext cx="1943015" cy="618631"/>
          </a:xfrm>
          <a:prstGeom prst="rect">
            <a:avLst/>
          </a:prstGeom>
          <a:noFill/>
          <a:ln w="57150">
            <a:noFill/>
            <a:miter lim="800000"/>
          </a:ln>
        </p:spPr>
        <p:txBody>
          <a:bodyPr wrap="square" lIns="182880" tIns="182880" rIns="182880" bIns="182880" rtlCol="0">
            <a:spAutoFit/>
          </a:bodyPr>
          <a:lstStyle/>
          <a:p>
            <a:pPr algn="l">
              <a:lnSpc>
                <a:spcPct val="90000"/>
              </a:lnSpc>
              <a:spcBef>
                <a:spcPts val="400"/>
              </a:spcBef>
            </a:pPr>
            <a:r>
              <a:rPr lang="en-US" dirty="0"/>
              <a:t>Stop Party  Flow</a:t>
            </a:r>
          </a:p>
        </p:txBody>
      </p:sp>
      <p:sp>
        <p:nvSpPr>
          <p:cNvPr id="37" name="TextBox 36"/>
          <p:cNvSpPr txBox="1"/>
          <p:nvPr/>
        </p:nvSpPr>
        <p:spPr>
          <a:xfrm>
            <a:off x="4761699" y="4968075"/>
            <a:ext cx="1328120" cy="919226"/>
          </a:xfrm>
          <a:prstGeom prst="rect">
            <a:avLst/>
          </a:prstGeom>
          <a:noFill/>
          <a:ln w="57150">
            <a:noFill/>
            <a:miter lim="800000"/>
          </a:ln>
        </p:spPr>
        <p:txBody>
          <a:bodyPr wrap="none" lIns="182880" tIns="182880" rIns="182880" bIns="182880" rtlCol="0" anchor="t">
            <a:spAutoFit/>
          </a:bodyPr>
          <a:lstStyle/>
          <a:p>
            <a:pPr>
              <a:lnSpc>
                <a:spcPct val="90000"/>
              </a:lnSpc>
              <a:spcBef>
                <a:spcPts val="400"/>
              </a:spcBef>
            </a:pPr>
            <a:r>
              <a:rPr lang="en-US" dirty="0"/>
              <a:t> OPSI Info </a:t>
            </a:r>
          </a:p>
          <a:p>
            <a:pPr algn="l">
              <a:lnSpc>
                <a:spcPct val="90000"/>
              </a:lnSpc>
              <a:spcBef>
                <a:spcPts val="400"/>
              </a:spcBef>
            </a:pPr>
            <a:r>
              <a:rPr lang="en-US" dirty="0"/>
              <a:t>+ Deals</a:t>
            </a:r>
          </a:p>
        </p:txBody>
      </p:sp>
      <p:sp>
        <p:nvSpPr>
          <p:cNvPr id="16" name="Rectangle 15"/>
          <p:cNvSpPr/>
          <p:nvPr/>
        </p:nvSpPr>
        <p:spPr bwMode="ltGray">
          <a:xfrm>
            <a:off x="9145456" y="106704"/>
            <a:ext cx="2064302" cy="67467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Un Aligned – Ticketing Process</a:t>
            </a:r>
          </a:p>
        </p:txBody>
      </p:sp>
      <p:cxnSp>
        <p:nvCxnSpPr>
          <p:cNvPr id="21" name="Straight Arrow Connector 20"/>
          <p:cNvCxnSpPr>
            <a:stCxn id="10" idx="0"/>
            <a:endCxn id="16" idx="1"/>
          </p:cNvCxnSpPr>
          <p:nvPr/>
        </p:nvCxnSpPr>
        <p:spPr>
          <a:xfrm flipV="1">
            <a:off x="8531457" y="444040"/>
            <a:ext cx="613999" cy="770857"/>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bwMode="ltGray">
          <a:xfrm>
            <a:off x="6404619" y="1182607"/>
            <a:ext cx="914400" cy="914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ZYME</a:t>
            </a:r>
          </a:p>
        </p:txBody>
      </p:sp>
      <p:cxnSp>
        <p:nvCxnSpPr>
          <p:cNvPr id="23" name="Straight Arrow Connector 22"/>
          <p:cNvCxnSpPr>
            <a:cxnSpLocks/>
          </p:cNvCxnSpPr>
          <p:nvPr/>
        </p:nvCxnSpPr>
        <p:spPr>
          <a:xfrm flipH="1">
            <a:off x="7138499" y="2115149"/>
            <a:ext cx="13605" cy="1097389"/>
          </a:xfrm>
          <a:prstGeom prst="straightConnector1">
            <a:avLst/>
          </a:prstGeom>
          <a:ln w="57150">
            <a:solidFill>
              <a:srgbClr val="01A982"/>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cxnSpLocks/>
            <a:stCxn id="40" idx="2"/>
            <a:endCxn id="6" idx="0"/>
          </p:cNvCxnSpPr>
          <p:nvPr/>
        </p:nvCxnSpPr>
        <p:spPr>
          <a:xfrm flipH="1">
            <a:off x="3461705" y="2097007"/>
            <a:ext cx="3400114" cy="1115530"/>
          </a:xfrm>
          <a:prstGeom prst="straightConnector1">
            <a:avLst/>
          </a:prstGeom>
          <a:ln w="9525">
            <a:solidFill>
              <a:srgbClr val="01A98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DF9A717C-62DD-4ADB-845E-9B072F416ABD}"/>
              </a:ext>
            </a:extLst>
          </p:cNvPr>
          <p:cNvCxnSpPr>
            <a:cxnSpLocks/>
          </p:cNvCxnSpPr>
          <p:nvPr/>
        </p:nvCxnSpPr>
        <p:spPr>
          <a:xfrm>
            <a:off x="7115821" y="4145081"/>
            <a:ext cx="1787070" cy="918535"/>
          </a:xfrm>
          <a:prstGeom prst="straightConnector1">
            <a:avLst/>
          </a:prstGeom>
          <a:ln w="57150">
            <a:solidFill>
              <a:srgbClr val="01A98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AA0414CA-3AC5-4D09-985F-2305F01EFD93}"/>
              </a:ext>
            </a:extLst>
          </p:cNvPr>
          <p:cNvCxnSpPr>
            <a:cxnSpLocks/>
          </p:cNvCxnSpPr>
          <p:nvPr/>
        </p:nvCxnSpPr>
        <p:spPr>
          <a:xfrm flipV="1">
            <a:off x="3932865" y="3967292"/>
            <a:ext cx="2485714" cy="18637"/>
          </a:xfrm>
          <a:prstGeom prst="straightConnector1">
            <a:avLst/>
          </a:prstGeom>
          <a:ln w="57150">
            <a:solidFill>
              <a:srgbClr val="01A98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3649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4E04D-5B01-40EA-919F-BB167CD94AF2}"/>
              </a:ext>
            </a:extLst>
          </p:cNvPr>
          <p:cNvSpPr>
            <a:spLocks noGrp="1"/>
          </p:cNvSpPr>
          <p:nvPr>
            <p:ph type="title"/>
          </p:nvPr>
        </p:nvSpPr>
        <p:spPr/>
        <p:txBody>
          <a:bodyPr/>
          <a:lstStyle/>
          <a:p>
            <a:r>
              <a:rPr lang="en-US" dirty="0">
                <a:latin typeface="MetricHPE Black"/>
              </a:rPr>
              <a:t>CPQ deals current vs proposed steps</a:t>
            </a:r>
            <a:endParaRPr lang="en-US" dirty="0"/>
          </a:p>
        </p:txBody>
      </p:sp>
      <p:sp>
        <p:nvSpPr>
          <p:cNvPr id="3" name="Text Placeholder 2">
            <a:extLst>
              <a:ext uri="{FF2B5EF4-FFF2-40B4-BE49-F238E27FC236}">
                <a16:creationId xmlns:a16="http://schemas.microsoft.com/office/drawing/2014/main" id="{12B36D78-471A-4F9C-B21C-FCA809EF28CB}"/>
              </a:ext>
            </a:extLst>
          </p:cNvPr>
          <p:cNvSpPr>
            <a:spLocks noGrp="1"/>
          </p:cNvSpPr>
          <p:nvPr>
            <p:ph type="body" sz="half" idx="2"/>
          </p:nvPr>
        </p:nvSpPr>
        <p:spPr>
          <a:xfrm>
            <a:off x="495301" y="1084564"/>
            <a:ext cx="11436015" cy="5105015"/>
          </a:xfrm>
        </p:spPr>
        <p:txBody>
          <a:bodyPr vert="horz" lIns="137160" tIns="91440" rIns="137160" bIns="91440" rtlCol="0" anchor="t">
            <a:noAutofit/>
          </a:bodyPr>
          <a:lstStyle/>
          <a:p>
            <a:endParaRPr lang="en-US"/>
          </a:p>
          <a:p>
            <a:endParaRPr lang="en-US" dirty="0"/>
          </a:p>
          <a:p>
            <a:endParaRPr lang="en-US" dirty="0"/>
          </a:p>
          <a:p>
            <a:endParaRPr lang="en-US" dirty="0"/>
          </a:p>
          <a:p>
            <a:endParaRPr lang="en-US" dirty="0"/>
          </a:p>
          <a:p>
            <a:endParaRPr lang="en-US" dirty="0"/>
          </a:p>
          <a:p>
            <a:endParaRPr lang="en-US" dirty="0"/>
          </a:p>
          <a:p>
            <a:endParaRPr lang="en-US" dirty="0"/>
          </a:p>
        </p:txBody>
      </p:sp>
      <p:sp>
        <p:nvSpPr>
          <p:cNvPr id="5" name="Footer Placeholder 4">
            <a:extLst>
              <a:ext uri="{FF2B5EF4-FFF2-40B4-BE49-F238E27FC236}">
                <a16:creationId xmlns:a16="http://schemas.microsoft.com/office/drawing/2014/main" id="{405F0CE9-BF2A-4FDF-95DB-7ED57C261F74}"/>
              </a:ext>
            </a:extLst>
          </p:cNvPr>
          <p:cNvSpPr>
            <a:spLocks noGrp="1"/>
          </p:cNvSpPr>
          <p:nvPr>
            <p:ph type="ftr" sz="quarter" idx="19"/>
          </p:nvPr>
        </p:nvSpPr>
        <p:spPr/>
        <p:txBody>
          <a:bodyPr/>
          <a:lstStyle/>
          <a:p>
            <a:r>
              <a:rPr lang="en-US" dirty="0"/>
              <a:t>Confidential</a:t>
            </a:r>
          </a:p>
        </p:txBody>
      </p:sp>
      <p:sp>
        <p:nvSpPr>
          <p:cNvPr id="6" name="Slide Number Placeholder 5">
            <a:extLst>
              <a:ext uri="{FF2B5EF4-FFF2-40B4-BE49-F238E27FC236}">
                <a16:creationId xmlns:a16="http://schemas.microsoft.com/office/drawing/2014/main" id="{365F206F-8D7D-4053-981F-88E50D7C6776}"/>
              </a:ext>
            </a:extLst>
          </p:cNvPr>
          <p:cNvSpPr>
            <a:spLocks noGrp="1"/>
          </p:cNvSpPr>
          <p:nvPr>
            <p:ph type="sldNum" sz="quarter" idx="20"/>
          </p:nvPr>
        </p:nvSpPr>
        <p:spPr/>
        <p:txBody>
          <a:bodyPr/>
          <a:lstStyle/>
          <a:p>
            <a:pPr defTabSz="1088421">
              <a:buFontTx/>
              <a:buBlip>
                <a:blip r:embed="rId3"/>
              </a:buBlip>
            </a:pPr>
            <a:fld id="{104FC826-72BB-4AF1-BA01-A94F7396A7DC}" type="slidenum">
              <a:rPr lang="en-US" smtClean="0"/>
              <a:pPr defTabSz="1088421">
                <a:buFontTx/>
                <a:buBlip>
                  <a:blip r:embed="rId3"/>
                </a:buBlip>
              </a:pPr>
              <a:t>9</a:t>
            </a:fld>
            <a:endParaRPr lang="en-US" dirty="0"/>
          </a:p>
        </p:txBody>
      </p:sp>
      <p:graphicFrame>
        <p:nvGraphicFramePr>
          <p:cNvPr id="8" name="Table 7">
            <a:extLst>
              <a:ext uri="{FF2B5EF4-FFF2-40B4-BE49-F238E27FC236}">
                <a16:creationId xmlns:a16="http://schemas.microsoft.com/office/drawing/2014/main" id="{5FE552B1-987F-44A4-90BC-6AD18A83DE1C}"/>
              </a:ext>
            </a:extLst>
          </p:cNvPr>
          <p:cNvGraphicFramePr>
            <a:graphicFrameLocks noGrp="1"/>
          </p:cNvGraphicFramePr>
          <p:nvPr>
            <p:extLst>
              <p:ext uri="{D42A27DB-BD31-4B8C-83A1-F6EECF244321}">
                <p14:modId xmlns:p14="http://schemas.microsoft.com/office/powerpoint/2010/main" val="2350629348"/>
              </p:ext>
            </p:extLst>
          </p:nvPr>
        </p:nvGraphicFramePr>
        <p:xfrm>
          <a:off x="635000" y="1478642"/>
          <a:ext cx="9492693" cy="2014060"/>
        </p:xfrm>
        <a:graphic>
          <a:graphicData uri="http://schemas.openxmlformats.org/drawingml/2006/table">
            <a:tbl>
              <a:tblPr firstRow="1" firstCol="1" bandRow="1">
                <a:tableStyleId>{912C8C85-51F0-491E-9774-3900AFEF0FD7}</a:tableStyleId>
              </a:tblPr>
              <a:tblGrid>
                <a:gridCol w="9492693">
                  <a:extLst>
                    <a:ext uri="{9D8B030D-6E8A-4147-A177-3AD203B41FA5}">
                      <a16:colId xmlns:a16="http://schemas.microsoft.com/office/drawing/2014/main" val="2896006635"/>
                    </a:ext>
                  </a:extLst>
                </a:gridCol>
              </a:tblGrid>
              <a:tr h="184546">
                <a:tc>
                  <a:txBody>
                    <a:bodyPr/>
                    <a:lstStyle/>
                    <a:p>
                      <a:pPr marL="342900" lvl="0" indent="-342900">
                        <a:spcBef>
                          <a:spcPts val="0"/>
                        </a:spcBef>
                        <a:buFont typeface="Arial" panose="020B0604020202020204" pitchFamily="34" charset="0"/>
                        <a:buChar char="•"/>
                      </a:pPr>
                      <a:r>
                        <a:rPr lang="en-US" dirty="0">
                          <a:effectLst/>
                        </a:rPr>
                        <a:t>Deals Creation in eclipse and tagging of OPSI in MDCP</a:t>
                      </a:r>
                      <a:endParaRPr lang="en-US" dirty="0">
                        <a:solidFill>
                          <a:srgbClr val="000000"/>
                        </a:solidFill>
                        <a:effectLst/>
                      </a:endParaRPr>
                    </a:p>
                  </a:txBody>
                  <a:tcPr marL="68580" marR="68580" marT="0" marB="0" anchor="b"/>
                </a:tc>
                <a:extLst>
                  <a:ext uri="{0D108BD9-81ED-4DB2-BD59-A6C34878D82A}">
                    <a16:rowId xmlns:a16="http://schemas.microsoft.com/office/drawing/2014/main" val="299765696"/>
                  </a:ext>
                </a:extLst>
              </a:tr>
              <a:tr h="363140">
                <a:tc>
                  <a:txBody>
                    <a:bodyPr/>
                    <a:lstStyle/>
                    <a:p>
                      <a:pPr marL="342900" lvl="0" indent="-342900">
                        <a:spcBef>
                          <a:spcPts val="0"/>
                        </a:spcBef>
                        <a:buFont typeface="Arial" panose="020B0604020202020204" pitchFamily="34" charset="0"/>
                        <a:buChar char="•"/>
                      </a:pPr>
                      <a:r>
                        <a:rPr lang="en-US">
                          <a:effectLst/>
                        </a:rPr>
                        <a:t>Once deal created, Via Bridge 12  it will reach to S4 via IF through SFTP</a:t>
                      </a:r>
                      <a:endParaRPr lang="en-US">
                        <a:solidFill>
                          <a:srgbClr val="000000"/>
                        </a:solidFill>
                        <a:effectLst/>
                      </a:endParaRPr>
                    </a:p>
                  </a:txBody>
                  <a:tcPr marL="68580" marR="68580" marT="0" marB="0" anchor="b"/>
                </a:tc>
                <a:extLst>
                  <a:ext uri="{0D108BD9-81ED-4DB2-BD59-A6C34878D82A}">
                    <a16:rowId xmlns:a16="http://schemas.microsoft.com/office/drawing/2014/main" val="1157969044"/>
                  </a:ext>
                </a:extLst>
              </a:tr>
              <a:tr h="375046">
                <a:tc>
                  <a:txBody>
                    <a:bodyPr/>
                    <a:lstStyle/>
                    <a:p>
                      <a:pPr marL="342900" lvl="0" indent="-342900">
                        <a:spcBef>
                          <a:spcPts val="0"/>
                        </a:spcBef>
                        <a:buFont typeface="Arial" panose="020B0604020202020204" pitchFamily="34" charset="0"/>
                        <a:buChar char="•"/>
                      </a:pPr>
                      <a:r>
                        <a:rPr lang="en-US" dirty="0">
                          <a:effectLst/>
                        </a:rPr>
                        <a:t>Incremental run from MDCP-&gt; EMDM, will create Party for OPSI or tag OPSI with party (based on Match/No Match) in EMDM </a:t>
                      </a:r>
                      <a:endParaRPr lang="en-US" dirty="0">
                        <a:solidFill>
                          <a:srgbClr val="000000"/>
                        </a:solidFill>
                        <a:effectLst/>
                      </a:endParaRPr>
                    </a:p>
                  </a:txBody>
                  <a:tcPr marL="68580" marR="68580" marT="0" marB="0" anchor="b"/>
                </a:tc>
                <a:extLst>
                  <a:ext uri="{0D108BD9-81ED-4DB2-BD59-A6C34878D82A}">
                    <a16:rowId xmlns:a16="http://schemas.microsoft.com/office/drawing/2014/main" val="3614080937"/>
                  </a:ext>
                </a:extLst>
              </a:tr>
              <a:tr h="553640">
                <a:tc>
                  <a:txBody>
                    <a:bodyPr/>
                    <a:lstStyle/>
                    <a:p>
                      <a:pPr marL="342900" lvl="0" indent="-342900">
                        <a:spcBef>
                          <a:spcPts val="0"/>
                        </a:spcBef>
                        <a:buFont typeface="Arial" panose="020B0604020202020204" pitchFamily="34" charset="0"/>
                        <a:buChar char="•"/>
                      </a:pPr>
                      <a:r>
                        <a:rPr lang="en-US" dirty="0">
                          <a:effectLst/>
                        </a:rPr>
                        <a:t>S4 Cross ref to check Party ID locally, involves local party lookup (if not found) then call EMDM to get party linked with that OPSI else ticket fallout process</a:t>
                      </a:r>
                      <a:endParaRPr lang="en-US" dirty="0">
                        <a:solidFill>
                          <a:srgbClr val="000000"/>
                        </a:solidFill>
                        <a:effectLst/>
                      </a:endParaRPr>
                    </a:p>
                  </a:txBody>
                  <a:tcPr marL="68580" marR="68580" marT="0" marB="0" anchor="b"/>
                </a:tc>
                <a:extLst>
                  <a:ext uri="{0D108BD9-81ED-4DB2-BD59-A6C34878D82A}">
                    <a16:rowId xmlns:a16="http://schemas.microsoft.com/office/drawing/2014/main" val="1439754692"/>
                  </a:ext>
                </a:extLst>
              </a:tr>
              <a:tr h="184546">
                <a:tc>
                  <a:txBody>
                    <a:bodyPr/>
                    <a:lstStyle/>
                    <a:p>
                      <a:pPr marL="342900" lvl="0" indent="-342900">
                        <a:spcBef>
                          <a:spcPts val="0"/>
                        </a:spcBef>
                        <a:buFont typeface="Arial" panose="020B0604020202020204" pitchFamily="34" charset="0"/>
                        <a:buChar char="•"/>
                      </a:pPr>
                      <a:r>
                        <a:rPr lang="en-US">
                          <a:effectLst/>
                        </a:rPr>
                        <a:t>S4 Create deals once getting the Party ID</a:t>
                      </a:r>
                      <a:endParaRPr lang="en-US">
                        <a:solidFill>
                          <a:srgbClr val="000000"/>
                        </a:solidFill>
                        <a:effectLst/>
                      </a:endParaRPr>
                    </a:p>
                  </a:txBody>
                  <a:tcPr marL="68580" marR="68580" marT="0" marB="0" anchor="b"/>
                </a:tc>
                <a:extLst>
                  <a:ext uri="{0D108BD9-81ED-4DB2-BD59-A6C34878D82A}">
                    <a16:rowId xmlns:a16="http://schemas.microsoft.com/office/drawing/2014/main" val="4183052222"/>
                  </a:ext>
                </a:extLst>
              </a:tr>
            </a:tbl>
          </a:graphicData>
        </a:graphic>
      </p:graphicFrame>
      <p:sp>
        <p:nvSpPr>
          <p:cNvPr id="9" name="TextBox 8">
            <a:extLst>
              <a:ext uri="{FF2B5EF4-FFF2-40B4-BE49-F238E27FC236}">
                <a16:creationId xmlns:a16="http://schemas.microsoft.com/office/drawing/2014/main" id="{438F91CB-7C3F-499D-B40E-161F23983211}"/>
              </a:ext>
            </a:extLst>
          </p:cNvPr>
          <p:cNvSpPr txBox="1"/>
          <p:nvPr/>
        </p:nvSpPr>
        <p:spPr>
          <a:xfrm>
            <a:off x="497114" y="986972"/>
            <a:ext cx="1944915" cy="919226"/>
          </a:xfrm>
          <a:prstGeom prst="rect">
            <a:avLst/>
          </a:prstGeom>
          <a:noFill/>
          <a:ln w="57150">
            <a:noFill/>
            <a:miter lim="800000"/>
          </a:ln>
        </p:spPr>
        <p:txBody>
          <a:bodyPr rot="0" spcFirstLastPara="0" vertOverflow="overflow" horzOverflow="overflow" vert="horz" wrap="square" lIns="182880" tIns="182880" rIns="182880" bIns="182880" numCol="1" spcCol="0" rtlCol="0" fromWordArt="0" anchor="t" anchorCtr="0" forceAA="0" compatLnSpc="1">
            <a:prstTxWarp prst="textNoShape">
              <a:avLst/>
            </a:prstTxWarp>
            <a:spAutoFit/>
          </a:bodyPr>
          <a:lstStyle/>
          <a:p>
            <a:pPr>
              <a:lnSpc>
                <a:spcPct val="90000"/>
              </a:lnSpc>
              <a:spcBef>
                <a:spcPts val="400"/>
              </a:spcBef>
            </a:pPr>
            <a:r>
              <a:rPr lang="en-US" b="1"/>
              <a:t>Current Flow:</a:t>
            </a:r>
          </a:p>
          <a:p>
            <a:pPr>
              <a:lnSpc>
                <a:spcPct val="90000"/>
              </a:lnSpc>
              <a:spcBef>
                <a:spcPts val="400"/>
              </a:spcBef>
            </a:pPr>
            <a:endParaRPr lang="en-US"/>
          </a:p>
        </p:txBody>
      </p:sp>
      <p:graphicFrame>
        <p:nvGraphicFramePr>
          <p:cNvPr id="11" name="Table 10">
            <a:extLst>
              <a:ext uri="{FF2B5EF4-FFF2-40B4-BE49-F238E27FC236}">
                <a16:creationId xmlns:a16="http://schemas.microsoft.com/office/drawing/2014/main" id="{CF04F0DA-E785-462F-9038-C897DFAA4E80}"/>
              </a:ext>
            </a:extLst>
          </p:cNvPr>
          <p:cNvGraphicFramePr>
            <a:graphicFrameLocks noGrp="1"/>
          </p:cNvGraphicFramePr>
          <p:nvPr>
            <p:extLst>
              <p:ext uri="{D42A27DB-BD31-4B8C-83A1-F6EECF244321}">
                <p14:modId xmlns:p14="http://schemas.microsoft.com/office/powerpoint/2010/main" val="3370197273"/>
              </p:ext>
            </p:extLst>
          </p:nvPr>
        </p:nvGraphicFramePr>
        <p:xfrm>
          <a:off x="662214" y="3782785"/>
          <a:ext cx="9506313" cy="2444482"/>
        </p:xfrm>
        <a:graphic>
          <a:graphicData uri="http://schemas.openxmlformats.org/drawingml/2006/table">
            <a:tbl>
              <a:tblPr firstRow="1" firstCol="1" bandRow="1">
                <a:tableStyleId>{912C8C85-51F0-491E-9774-3900AFEF0FD7}</a:tableStyleId>
              </a:tblPr>
              <a:tblGrid>
                <a:gridCol w="9506313">
                  <a:extLst>
                    <a:ext uri="{9D8B030D-6E8A-4147-A177-3AD203B41FA5}">
                      <a16:colId xmlns:a16="http://schemas.microsoft.com/office/drawing/2014/main" val="256581238"/>
                    </a:ext>
                  </a:extLst>
                </a:gridCol>
              </a:tblGrid>
              <a:tr h="245712">
                <a:tc>
                  <a:txBody>
                    <a:bodyPr/>
                    <a:lstStyle/>
                    <a:p>
                      <a:endParaRPr lang="en-US" dirty="0">
                        <a:effectLst/>
                      </a:endParaRPr>
                    </a:p>
                  </a:txBody>
                  <a:tcPr marL="68580" marR="68580" marT="0" marB="0" anchor="b"/>
                </a:tc>
                <a:extLst>
                  <a:ext uri="{0D108BD9-81ED-4DB2-BD59-A6C34878D82A}">
                    <a16:rowId xmlns:a16="http://schemas.microsoft.com/office/drawing/2014/main" val="3622154074"/>
                  </a:ext>
                </a:extLst>
              </a:tr>
              <a:tr h="245712">
                <a:tc>
                  <a:txBody>
                    <a:bodyPr/>
                    <a:lstStyle/>
                    <a:p>
                      <a:pPr marL="342900" lvl="0" indent="-342900">
                        <a:spcBef>
                          <a:spcPts val="0"/>
                        </a:spcBef>
                        <a:buFont typeface="Arial" panose="020B0604020202020204" pitchFamily="34" charset="0"/>
                        <a:buChar char="•"/>
                      </a:pPr>
                      <a:r>
                        <a:rPr lang="en-US" dirty="0">
                          <a:effectLst/>
                        </a:rPr>
                        <a:t>Deals Creation in Eclipse and tagging of OPSI in MDCP</a:t>
                      </a:r>
                      <a:endParaRPr lang="en-US" dirty="0">
                        <a:solidFill>
                          <a:srgbClr val="000000"/>
                        </a:solidFill>
                        <a:effectLst/>
                      </a:endParaRPr>
                    </a:p>
                  </a:txBody>
                  <a:tcPr marL="68580" marR="68580" marT="0" marB="0" anchor="b"/>
                </a:tc>
                <a:extLst>
                  <a:ext uri="{0D108BD9-81ED-4DB2-BD59-A6C34878D82A}">
                    <a16:rowId xmlns:a16="http://schemas.microsoft.com/office/drawing/2014/main" val="181597508"/>
                  </a:ext>
                </a:extLst>
              </a:tr>
              <a:tr h="307139">
                <a:tc>
                  <a:txBody>
                    <a:bodyPr/>
                    <a:lstStyle/>
                    <a:p>
                      <a:pPr marL="342900" lvl="0" indent="-342900">
                        <a:spcBef>
                          <a:spcPts val="0"/>
                        </a:spcBef>
                        <a:buFont typeface="Arial" panose="020B0604020202020204" pitchFamily="34" charset="0"/>
                        <a:buChar char="•"/>
                      </a:pPr>
                      <a:r>
                        <a:rPr lang="en-US" dirty="0">
                          <a:effectLst/>
                        </a:rPr>
                        <a:t>Once Deal created, Via Bridge 12  it will reach to S4 via IF through SFTP</a:t>
                      </a:r>
                      <a:endParaRPr lang="en-US" dirty="0">
                        <a:solidFill>
                          <a:srgbClr val="000000"/>
                        </a:solidFill>
                        <a:effectLst/>
                      </a:endParaRPr>
                    </a:p>
                  </a:txBody>
                  <a:tcPr marL="68580" marR="68580" marT="0" marB="0" anchor="b"/>
                </a:tc>
                <a:extLst>
                  <a:ext uri="{0D108BD9-81ED-4DB2-BD59-A6C34878D82A}">
                    <a16:rowId xmlns:a16="http://schemas.microsoft.com/office/drawing/2014/main" val="1564212001"/>
                  </a:ext>
                </a:extLst>
              </a:tr>
              <a:tr h="245712">
                <a:tc>
                  <a:txBody>
                    <a:bodyPr/>
                    <a:lstStyle/>
                    <a:p>
                      <a:pPr marL="342900" lvl="0" indent="-342900">
                        <a:spcBef>
                          <a:spcPts val="0"/>
                        </a:spcBef>
                        <a:buFont typeface="Arial" panose="020B0604020202020204" pitchFamily="34" charset="0"/>
                        <a:buChar char="•"/>
                      </a:pPr>
                      <a:r>
                        <a:rPr lang="en-US" dirty="0">
                          <a:effectLst/>
                        </a:rPr>
                        <a:t>S4 Cross ref to check </a:t>
                      </a:r>
                      <a:r>
                        <a:rPr lang="en-US" b="1" dirty="0">
                          <a:effectLst/>
                          <a:highlight>
                            <a:srgbClr val="FF0000"/>
                          </a:highlight>
                        </a:rPr>
                        <a:t>Party ID locally</a:t>
                      </a:r>
                      <a:endParaRPr lang="en-US" b="1" dirty="0">
                        <a:solidFill>
                          <a:srgbClr val="000000"/>
                        </a:solidFill>
                        <a:effectLst/>
                        <a:highlight>
                          <a:srgbClr val="FF0000"/>
                        </a:highlight>
                      </a:endParaRPr>
                    </a:p>
                  </a:txBody>
                  <a:tcPr marL="68580" marR="68580" marT="0" marB="0" anchor="b"/>
                </a:tc>
                <a:extLst>
                  <a:ext uri="{0D108BD9-81ED-4DB2-BD59-A6C34878D82A}">
                    <a16:rowId xmlns:a16="http://schemas.microsoft.com/office/drawing/2014/main" val="4052926987"/>
                  </a:ext>
                </a:extLst>
              </a:tr>
              <a:tr h="503709">
                <a:tc>
                  <a:txBody>
                    <a:bodyPr/>
                    <a:lstStyle/>
                    <a:p>
                      <a:pPr marL="342900" lvl="0" indent="-342900">
                        <a:spcBef>
                          <a:spcPts val="0"/>
                        </a:spcBef>
                        <a:buFont typeface="Arial" panose="020B0604020202020204" pitchFamily="34" charset="0"/>
                        <a:buChar char="•"/>
                      </a:pPr>
                      <a:r>
                        <a:rPr lang="en-US" dirty="0">
                          <a:effectLst/>
                        </a:rPr>
                        <a:t>If not found, then call EMDM to get Party ID or </a:t>
                      </a:r>
                      <a:r>
                        <a:rPr lang="en-US" dirty="0">
                          <a:effectLst/>
                          <a:highlight>
                            <a:srgbClr val="00FF00"/>
                          </a:highlight>
                        </a:rPr>
                        <a:t>create Party ID (Process EDI Order) and align XREF by invoking EMDM API (Net New). Please see slide</a:t>
                      </a:r>
                      <a:endParaRPr lang="en-US" dirty="0">
                        <a:solidFill>
                          <a:srgbClr val="000000"/>
                        </a:solidFill>
                        <a:effectLst/>
                        <a:highlight>
                          <a:srgbClr val="00FF00"/>
                        </a:highlight>
                      </a:endParaRPr>
                    </a:p>
                  </a:txBody>
                  <a:tcPr marL="68580" marR="68580" marT="0" marB="0" anchor="b"/>
                </a:tc>
                <a:extLst>
                  <a:ext uri="{0D108BD9-81ED-4DB2-BD59-A6C34878D82A}">
                    <a16:rowId xmlns:a16="http://schemas.microsoft.com/office/drawing/2014/main" val="1352338972"/>
                  </a:ext>
                </a:extLst>
              </a:tr>
              <a:tr h="491423">
                <a:tc>
                  <a:txBody>
                    <a:bodyPr/>
                    <a:lstStyle/>
                    <a:p>
                      <a:pPr marL="342900" lvl="0" indent="-342900">
                        <a:spcBef>
                          <a:spcPts val="0"/>
                        </a:spcBef>
                        <a:buFont typeface="Arial"/>
                        <a:buChar char="•"/>
                      </a:pPr>
                      <a:r>
                        <a:rPr lang="en-US" dirty="0">
                          <a:effectLst/>
                        </a:rPr>
                        <a:t>After creation of party ID, if the deals fallout </a:t>
                      </a:r>
                      <a:r>
                        <a:rPr lang="en-US" dirty="0">
                          <a:effectLst/>
                          <a:highlight>
                            <a:srgbClr val="00FF00"/>
                          </a:highlight>
                        </a:rPr>
                        <a:t>then retry mechanism should be in place </a:t>
                      </a:r>
                    </a:p>
                  </a:txBody>
                  <a:tcPr marL="68580" marR="68580" marT="0" marB="0" anchor="b"/>
                </a:tc>
                <a:extLst>
                  <a:ext uri="{0D108BD9-81ED-4DB2-BD59-A6C34878D82A}">
                    <a16:rowId xmlns:a16="http://schemas.microsoft.com/office/drawing/2014/main" val="1371451102"/>
                  </a:ext>
                </a:extLst>
              </a:tr>
              <a:tr h="245712">
                <a:tc>
                  <a:txBody>
                    <a:bodyPr/>
                    <a:lstStyle/>
                    <a:p>
                      <a:pPr marL="342900" lvl="0" indent="-342900">
                        <a:spcBef>
                          <a:spcPts val="0"/>
                        </a:spcBef>
                        <a:buFont typeface="Arial" panose="020B0604020202020204" pitchFamily="34" charset="0"/>
                        <a:buChar char="•"/>
                      </a:pPr>
                      <a:r>
                        <a:rPr lang="en-US" dirty="0">
                          <a:effectLst/>
                        </a:rPr>
                        <a:t>S4 Create deals once getting the Party ID</a:t>
                      </a:r>
                      <a:endParaRPr lang="en-US" dirty="0">
                        <a:solidFill>
                          <a:srgbClr val="000000"/>
                        </a:solidFill>
                        <a:effectLst/>
                      </a:endParaRPr>
                    </a:p>
                  </a:txBody>
                  <a:tcPr marL="68580" marR="68580" marT="0" marB="0" anchor="b"/>
                </a:tc>
                <a:extLst>
                  <a:ext uri="{0D108BD9-81ED-4DB2-BD59-A6C34878D82A}">
                    <a16:rowId xmlns:a16="http://schemas.microsoft.com/office/drawing/2014/main" val="1884211368"/>
                  </a:ext>
                </a:extLst>
              </a:tr>
            </a:tbl>
          </a:graphicData>
        </a:graphic>
      </p:graphicFrame>
      <p:sp>
        <p:nvSpPr>
          <p:cNvPr id="12" name="TextBox 11">
            <a:extLst>
              <a:ext uri="{FF2B5EF4-FFF2-40B4-BE49-F238E27FC236}">
                <a16:creationId xmlns:a16="http://schemas.microsoft.com/office/drawing/2014/main" id="{AD590BBC-EFBD-4D45-AB88-127BE47AD166}"/>
              </a:ext>
            </a:extLst>
          </p:cNvPr>
          <p:cNvSpPr txBox="1"/>
          <p:nvPr/>
        </p:nvSpPr>
        <p:spPr>
          <a:xfrm>
            <a:off x="895480" y="3662653"/>
            <a:ext cx="2575508" cy="919226"/>
          </a:xfrm>
          <a:prstGeom prst="rect">
            <a:avLst/>
          </a:prstGeom>
          <a:noFill/>
          <a:ln w="57150">
            <a:noFill/>
            <a:miter lim="800000"/>
          </a:ln>
        </p:spPr>
        <p:txBody>
          <a:bodyPr rot="0" spcFirstLastPara="0" vertOverflow="overflow" horzOverflow="overflow" vert="horz" wrap="square" lIns="182880" tIns="182880" rIns="182880" bIns="182880" numCol="1" spcCol="0" rtlCol="0" fromWordArt="0" anchor="t" anchorCtr="0" forceAA="0" compatLnSpc="1">
            <a:prstTxWarp prst="textNoShape">
              <a:avLst/>
            </a:prstTxWarp>
            <a:spAutoFit/>
          </a:bodyPr>
          <a:lstStyle/>
          <a:p>
            <a:pPr>
              <a:lnSpc>
                <a:spcPct val="90000"/>
              </a:lnSpc>
              <a:spcBef>
                <a:spcPts val="400"/>
              </a:spcBef>
            </a:pPr>
            <a:r>
              <a:rPr lang="en-US" b="1" dirty="0"/>
              <a:t>Proposed Party flow :</a:t>
            </a:r>
            <a:endParaRPr lang="en-US" dirty="0"/>
          </a:p>
          <a:p>
            <a:pPr>
              <a:lnSpc>
                <a:spcPct val="90000"/>
              </a:lnSpc>
              <a:spcBef>
                <a:spcPts val="400"/>
              </a:spcBef>
            </a:pPr>
            <a:endParaRPr lang="en-US" dirty="0"/>
          </a:p>
        </p:txBody>
      </p:sp>
    </p:spTree>
    <p:extLst>
      <p:ext uri="{BB962C8B-B14F-4D97-AF65-F5344CB8AC3E}">
        <p14:creationId xmlns:p14="http://schemas.microsoft.com/office/powerpoint/2010/main" val="2526158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HPE_Standard_Metric_16x9_080117">
  <a:themeElements>
    <a:clrScheme name="HPE Spring 2019">
      <a:dk1>
        <a:sysClr val="windowText" lastClr="000000"/>
      </a:dk1>
      <a:lt1>
        <a:sysClr val="window" lastClr="FFFFFF"/>
      </a:lt1>
      <a:dk2>
        <a:srgbClr val="C6C6C2"/>
      </a:dk2>
      <a:lt2>
        <a:srgbClr val="787871"/>
      </a:lt2>
      <a:accent1>
        <a:srgbClr val="0D5265"/>
      </a:accent1>
      <a:accent2>
        <a:srgbClr val="7FF9E2"/>
      </a:accent2>
      <a:accent3>
        <a:srgbClr val="7630EA"/>
      </a:accent3>
      <a:accent4>
        <a:srgbClr val="C140FF"/>
      </a:accent4>
      <a:accent5>
        <a:srgbClr val="FF8300"/>
      </a:accent5>
      <a:accent6>
        <a:srgbClr val="FEC901"/>
      </a:accent6>
      <a:hlink>
        <a:srgbClr val="01A982"/>
      </a:hlink>
      <a:folHlink>
        <a:srgbClr val="01A982"/>
      </a:folHlink>
    </a:clrScheme>
    <a:fontScheme name="HPE Standard">
      <a:majorFont>
        <a:latin typeface="MetricHPE Semibold"/>
        <a:ea typeface=""/>
        <a:cs typeface=""/>
      </a:majorFont>
      <a:minorFont>
        <a:latin typeface="MetricHPE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noFill/>
        <a:ln w="19050">
          <a:solidFill>
            <a:schemeClr val="tx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57150">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ln w="57150">
          <a:noFill/>
          <a:miter lim="800000"/>
        </a:ln>
      </a:spPr>
      <a:bodyPr wrap="square" lIns="182880" tIns="182880" rIns="182880" bIns="182880" rtlCol="0">
        <a:spAutoFit/>
      </a:bodyPr>
      <a:lstStyle>
        <a:defPPr algn="l">
          <a:lnSpc>
            <a:spcPct val="90000"/>
          </a:lnSpc>
          <a:spcBef>
            <a:spcPts val="400"/>
          </a:spcBef>
          <a:defRPr dirty="0" err="1" smtClean="0"/>
        </a:defPPr>
      </a:lstStyle>
    </a:txDef>
  </a:objectDefaults>
  <a:extraClrSchemeLst/>
  <a:custClrLst>
    <a:custClr name="HPE Green">
      <a:srgbClr val="01A982"/>
    </a:custClr>
    <a:custClr name="Medium Blue">
      <a:srgbClr val="32DAC8"/>
    </a:custClr>
    <a:custClr name="Light Gray">
      <a:srgbClr val="C6C9CA"/>
    </a:custClr>
    <a:custClr name="Dark Gray">
      <a:srgbClr val="808285"/>
    </a:custClr>
  </a:custClrLst>
  <a:extLst>
    <a:ext uri="{05A4C25C-085E-4340-85A3-A5531E510DB2}">
      <thm15:themeFamily xmlns:thm15="http://schemas.microsoft.com/office/thememl/2012/main" name="HPE Standard 16x9 White Template.pptx" id="{413FE5A0-5971-492C-AADA-5C9E9F554605}" vid="{9B816485-25F1-4B6F-8965-48C8821912A4}"/>
    </a:ext>
  </a:extLst>
</a:theme>
</file>

<file path=ppt/theme/theme2.xml><?xml version="1.0" encoding="utf-8"?>
<a:theme xmlns:a="http://schemas.openxmlformats.org/drawingml/2006/main" name="2_HPE_Standard_Arial_16x9_v5">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6"/>
        </a:solidFill>
        <a:ln w="19050">
          <a:solidFill>
            <a:schemeClr val="accent6"/>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1|169|130">
      <a:srgbClr val="01A982"/>
    </a:custClr>
    <a:custClr name="128|116|110">
      <a:srgbClr val="80746E"/>
    </a:custClr>
    <a:custClr name="66|85|99">
      <a:srgbClr val="425563"/>
    </a:custClr>
  </a:custClrLst>
  <a:extLst>
    <a:ext uri="{05A4C25C-085E-4340-85A3-A5531E510DB2}">
      <thm15:themeFamily xmlns:thm15="http://schemas.microsoft.com/office/thememl/2012/main" name="blank.potx" id="{FA637C1A-F7F0-4A79-98E6-0ED04AEFDF68}" vid="{0EC1493B-8749-4010-9793-EA37CDC37708}"/>
    </a:ext>
  </a:extLst>
</a:theme>
</file>

<file path=ppt/theme/theme3.xml><?xml version="1.0" encoding="utf-8"?>
<a:theme xmlns:a="http://schemas.openxmlformats.org/drawingml/2006/main" name="Office Theme">
  <a:themeElements>
    <a:clrScheme name="HPE Spring 2019">
      <a:dk1>
        <a:sysClr val="windowText" lastClr="000000"/>
      </a:dk1>
      <a:lt1>
        <a:sysClr val="window" lastClr="FFFFFF"/>
      </a:lt1>
      <a:dk2>
        <a:srgbClr val="C6C6C2"/>
      </a:dk2>
      <a:lt2>
        <a:srgbClr val="787871"/>
      </a:lt2>
      <a:accent1>
        <a:srgbClr val="0D5265"/>
      </a:accent1>
      <a:accent2>
        <a:srgbClr val="7FF9E2"/>
      </a:accent2>
      <a:accent3>
        <a:srgbClr val="7630EA"/>
      </a:accent3>
      <a:accent4>
        <a:srgbClr val="C140FF"/>
      </a:accent4>
      <a:accent5>
        <a:srgbClr val="FF8300"/>
      </a:accent5>
      <a:accent6>
        <a:srgbClr val="FEC901"/>
      </a:accent6>
      <a:hlink>
        <a:srgbClr val="01A982"/>
      </a:hlink>
      <a:folHlink>
        <a:srgbClr val="01A982"/>
      </a:folHlink>
    </a:clrScheme>
    <a:fontScheme name="HPE Standard">
      <a:majorFont>
        <a:latin typeface="MetricHPE Semibold"/>
        <a:ea typeface=""/>
        <a:cs typeface=""/>
      </a:majorFont>
      <a:minorFont>
        <a:latin typeface="MetricHPE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HPE Green">
      <a:srgbClr val="01A982"/>
    </a:custClr>
    <a:custClr name="Medium Blue">
      <a:srgbClr val="32DAC8"/>
    </a:custClr>
    <a:custClr name="Light Gray">
      <a:srgbClr val="C6C9CA"/>
    </a:custClr>
    <a:custClr name="Dark Gray">
      <a:srgbClr val="808285"/>
    </a:custClr>
  </a:custClr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HPE Spring 2019">
      <a:dk1>
        <a:sysClr val="windowText" lastClr="000000"/>
      </a:dk1>
      <a:lt1>
        <a:sysClr val="window" lastClr="FFFFFF"/>
      </a:lt1>
      <a:dk2>
        <a:srgbClr val="C6C6C2"/>
      </a:dk2>
      <a:lt2>
        <a:srgbClr val="787871"/>
      </a:lt2>
      <a:accent1>
        <a:srgbClr val="0D5265"/>
      </a:accent1>
      <a:accent2>
        <a:srgbClr val="7FF9E2"/>
      </a:accent2>
      <a:accent3>
        <a:srgbClr val="7630EA"/>
      </a:accent3>
      <a:accent4>
        <a:srgbClr val="C140FF"/>
      </a:accent4>
      <a:accent5>
        <a:srgbClr val="FF8300"/>
      </a:accent5>
      <a:accent6>
        <a:srgbClr val="FEC901"/>
      </a:accent6>
      <a:hlink>
        <a:srgbClr val="01A982"/>
      </a:hlink>
      <a:folHlink>
        <a:srgbClr val="01A982"/>
      </a:folHlink>
    </a:clrScheme>
    <a:fontScheme name="HPE Standard">
      <a:majorFont>
        <a:latin typeface="MetricHPE Semibold"/>
        <a:ea typeface=""/>
        <a:cs typeface=""/>
      </a:majorFont>
      <a:minorFont>
        <a:latin typeface="MetricHPE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HPE Green">
      <a:srgbClr val="01A982"/>
    </a:custClr>
    <a:custClr name="Medium Blue">
      <a:srgbClr val="32DAC8"/>
    </a:custClr>
    <a:custClr name="Light Gray">
      <a:srgbClr val="C6C9CA"/>
    </a:custClr>
    <a:custClr name="Dark Gray">
      <a:srgbClr val="808285"/>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Change_x0020_Document_x0020_Owner xmlns="bfb07042-88c6-4375-92d1-14dccd989f3f" xsi:nil="true"/>
    <Status_x0020_of_x0020_request xmlns="bfb07042-88c6-4375-92d1-14dccd989f3f">New</Status_x0020_of_x0020_request>
    <Systems_x0020_Needed xmlns="bfb07042-88c6-4375-92d1-14dccd989f3f"/>
    <First_x0020_Name xmlns="bfb07042-88c6-4375-92d1-14dccd989f3f" xsi:nil="true"/>
    <Last_x0020_Name xmlns="bfb07042-88c6-4375-92d1-14dccd989f3f" xsi:nil="true"/>
    <HPE_x0020_EMP_x0020_ID xmlns="bfb07042-88c6-4375-92d1-14dccd989f3f" xsi:nil="true"/>
    <TR_x0020_NO xmlns="bfb07042-88c6-4375-92d1-14dccd989f3f" xsi:nil="true"/>
    <Existing_x0020_SAP_x0020_ID_x0028_If_x0020_any_x0029_ xmlns="bfb07042-88c6-4375-92d1-14dccd989f3f" xsi:nil="true"/>
    <Reference_x0020_SAP_x0020_ID_x0020__x0028_that_x0020_we_x0020_can_x0020_mirror_x0029_ xmlns="bfb07042-88c6-4375-92d1-14dccd989f3f" xsi:nil="true"/>
    <ruei xmlns="bfb07042-88c6-4375-92d1-14dccd989f3f" xsi:nil="true"/>
    <Charm_x0020_Phase_x0020_Cycle xmlns="bfb07042-88c6-4375-92d1-14dccd989f3f" xsi:nil="true"/>
    <Data_x0020_Conversion_x002f__x0020_Other_x0020_Functionality xmlns="bfb07042-88c6-4375-92d1-14dccd989f3f" xsi:nil="true"/>
    <Change_x0020_Document_x0020_No xmlns="bfb07042-88c6-4375-92d1-14dccd989f3f" xsi:nil="true"/>
    <Charm_x0020_Phase_x0020_Cycle0 xmlns="bfb07042-88c6-4375-92d1-14dccd989f3f" xsi:nil="true"/>
    <_Flow_SignoffStatus xmlns="bfb07042-88c6-4375-92d1-14dccd989f3f" xsi:nil="true"/>
    <Team xmlns="bfb07042-88c6-4375-92d1-14dccd989f3f" xsi:nil="true"/>
    <HPE_x0020_MAIL_x0020_ID xmlns="bfb07042-88c6-4375-92d1-14dccd989f3f" xsi:nil="true"/>
    <S_x0020_No xmlns="bfb07042-88c6-4375-92d1-14dccd989f3f" xsi:nil="true"/>
    <Stream xmlns="bfb07042-88c6-4375-92d1-14dccd989f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8D42B4F929F794C9B3F67AB999CE778" ma:contentTypeVersion="32" ma:contentTypeDescription="Create a new document." ma:contentTypeScope="" ma:versionID="d40115d18ad2920cc4a32e0bb4b7ccab">
  <xsd:schema xmlns:xsd="http://www.w3.org/2001/XMLSchema" xmlns:xs="http://www.w3.org/2001/XMLSchema" xmlns:p="http://schemas.microsoft.com/office/2006/metadata/properties" xmlns:ns2="bfb07042-88c6-4375-92d1-14dccd989f3f" xmlns:ns3="6ab0f761-a378-49f9-9137-eb1474dbcee5" targetNamespace="http://schemas.microsoft.com/office/2006/metadata/properties" ma:root="true" ma:fieldsID="33e21a551ba979e5d8a6d694674c18f9" ns2:_="" ns3:_="">
    <xsd:import namespace="bfb07042-88c6-4375-92d1-14dccd989f3f"/>
    <xsd:import namespace="6ab0f761-a378-49f9-9137-eb1474dbcee5"/>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DateTaken" minOccurs="0"/>
                <xsd:element ref="ns2:MediaServiceOCR" minOccurs="0"/>
                <xsd:element ref="ns2:MediaServiceLocation" minOccurs="0"/>
                <xsd:element ref="ns2:MediaServiceEventHashCode" minOccurs="0"/>
                <xsd:element ref="ns2:MediaServiceGenerationTime" minOccurs="0"/>
                <xsd:element ref="ns2:S_x0020_No" minOccurs="0"/>
                <xsd:element ref="ns2:First_x0020_Name" minOccurs="0"/>
                <xsd:element ref="ns2:Last_x0020_Name" minOccurs="0"/>
                <xsd:element ref="ns2:HPE_x0020_MAIL_x0020_ID" minOccurs="0"/>
                <xsd:element ref="ns2:HPE_x0020_EMP_x0020_ID" minOccurs="0"/>
                <xsd:element ref="ns2:Existing_x0020_SAP_x0020_ID_x0028_If_x0020_any_x0029_" minOccurs="0"/>
                <xsd:element ref="ns2:Reference_x0020_SAP_x0020_ID_x0020__x0028_that_x0020_we_x0020_can_x0020_mirror_x0029_" minOccurs="0"/>
                <xsd:element ref="ns2:Team" minOccurs="0"/>
                <xsd:element ref="ns2:Status_x0020_of_x0020_request" minOccurs="0"/>
                <xsd:element ref="ns2:Systems_x0020_Needed" minOccurs="0"/>
                <xsd:element ref="ns2:TR_x0020_NO" minOccurs="0"/>
                <xsd:element ref="ns2:Stream" minOccurs="0"/>
                <xsd:element ref="ns2:Change_x0020_Document_x0020_Owner" minOccurs="0"/>
                <xsd:element ref="ns2:Change_x0020_Document_x0020_No" minOccurs="0"/>
                <xsd:element ref="ns2:Charm_x0020_Phase_x0020_Cycle" minOccurs="0"/>
                <xsd:element ref="ns2:Charm_x0020_Phase_x0020_Cycle0" minOccurs="0"/>
                <xsd:element ref="ns2:Data_x0020_Conversion_x002f__x0020_Other_x0020_Functionality" minOccurs="0"/>
                <xsd:element ref="ns2:ruei" minOccurs="0"/>
                <xsd:element ref="ns2:MediaServiceAutoKeyPoints" minOccurs="0"/>
                <xsd:element ref="ns2:MediaServiceKeyPoints" minOccurs="0"/>
                <xsd:element ref="ns2:_Flow_Signoff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fb07042-88c6-4375-92d1-14dccd989f3f"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2" nillable="true" ma:displayName="MediaServiceAutoTags" ma:description="" ma:internalName="MediaServiceAutoTags" ma:readOnly="true">
      <xsd:simpleType>
        <xsd:restriction base="dms:Text"/>
      </xsd:simpleType>
    </xsd:element>
    <xsd:element name="MediaServiceDateTaken" ma:index="13" nillable="true" ma:displayName="MediaServiceDateTaken" ma:description="" ma:hidden="true" ma:internalName="MediaServiceDateTaken"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Location" ma:index="15" nillable="true" ma:displayName="MediaServiceLocation" ma:internalName="MediaServiceLocation"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S_x0020_No" ma:index="18" nillable="true" ma:displayName="S No" ma:description="Serial Number" ma:internalName="S_x0020_No">
      <xsd:simpleType>
        <xsd:restriction base="dms:Number"/>
      </xsd:simpleType>
    </xsd:element>
    <xsd:element name="First_x0020_Name" ma:index="19" nillable="true" ma:displayName="First Name" ma:description="First Name" ma:internalName="First_x0020_Name">
      <xsd:simpleType>
        <xsd:restriction base="dms:Text">
          <xsd:maxLength value="255"/>
        </xsd:restriction>
      </xsd:simpleType>
    </xsd:element>
    <xsd:element name="Last_x0020_Name" ma:index="20" nillable="true" ma:displayName="Last Name" ma:description="Last Name" ma:internalName="Last_x0020_Name">
      <xsd:simpleType>
        <xsd:restriction base="dms:Text">
          <xsd:maxLength value="255"/>
        </xsd:restriction>
      </xsd:simpleType>
    </xsd:element>
    <xsd:element name="HPE_x0020_MAIL_x0020_ID" ma:index="21" nillable="true" ma:displayName="HPE MAIL ID" ma:description="HPE MAIL ID" ma:internalName="HPE_x0020_MAIL_x0020_ID">
      <xsd:simpleType>
        <xsd:restriction base="dms:Text">
          <xsd:maxLength value="255"/>
        </xsd:restriction>
      </xsd:simpleType>
    </xsd:element>
    <xsd:element name="HPE_x0020_EMP_x0020_ID" ma:index="22" nillable="true" ma:displayName="HPE EMP ID" ma:description="Employee ID" ma:internalName="HPE_x0020_EMP_x0020_ID">
      <xsd:simpleType>
        <xsd:restriction base="dms:Text">
          <xsd:maxLength value="255"/>
        </xsd:restriction>
      </xsd:simpleType>
    </xsd:element>
    <xsd:element name="Existing_x0020_SAP_x0020_ID_x0028_If_x0020_any_x0029_" ma:index="23" nillable="true" ma:displayName="Existing SAP ID(If any)" ma:description="Give existing User ID if its present in other System. &#10;&#10;N/A if NEW" ma:internalName="Existing_x0020_SAP_x0020_ID_x0028_If_x0020_any_x0029_">
      <xsd:simpleType>
        <xsd:restriction base="dms:Text">
          <xsd:maxLength value="255"/>
        </xsd:restriction>
      </xsd:simpleType>
    </xsd:element>
    <xsd:element name="Reference_x0020_SAP_x0020_ID_x0020__x0028_that_x0020_we_x0020_can_x0020_mirror_x0029_" ma:index="24" nillable="true" ma:displayName="Reference SAP ID (that we can mirror)" ma:description="Reference SAP ID (that we can mirror) of other users who have similar access already in the system" ma:internalName="Reference_x0020_SAP_x0020_ID_x0020__x0028_that_x0020_we_x0020_can_x0020_mirror_x0029_">
      <xsd:simpleType>
        <xsd:restriction base="dms:Text">
          <xsd:maxLength value="255"/>
        </xsd:restriction>
      </xsd:simpleType>
    </xsd:element>
    <xsd:element name="Team" ma:index="25" nillable="true" ma:displayName="Team" ma:description="Team (Ex: Security, Basis, Functional , ABAP etc.,)" ma:internalName="Team">
      <xsd:simpleType>
        <xsd:restriction base="dms:Text">
          <xsd:maxLength value="255"/>
        </xsd:restriction>
      </xsd:simpleType>
    </xsd:element>
    <xsd:element name="Status_x0020_of_x0020_request" ma:index="26" nillable="true" ma:displayName="Status of request" ma:default="New" ma:description="Status of request&#10;" ma:format="Dropdown" ma:internalName="Status_x0020_of_x0020_request">
      <xsd:simpleType>
        <xsd:restriction base="dms:Choice">
          <xsd:enumeration value="New"/>
          <xsd:enumeration value="In Progress"/>
          <xsd:enumeration value="Provisioned"/>
        </xsd:restriction>
      </xsd:simpleType>
    </xsd:element>
    <xsd:element name="Systems_x0020_Needed" ma:index="27" nillable="true" ma:displayName="Systems Needed" ma:description="Systems Needed&#10;" ma:internalName="Systems_x0020_Needed">
      <xsd:complexType>
        <xsd:complexContent>
          <xsd:extension base="dms:MultiChoiceFillIn">
            <xsd:sequence>
              <xsd:element name="Value" maxOccurs="unbounded" minOccurs="0" nillable="true">
                <xsd:simpleType>
                  <xsd:union memberTypes="dms:Text">
                    <xsd:simpleType>
                      <xsd:restriction base="dms:Choice">
                        <xsd:enumeration value="ITN 300"/>
                        <xsd:enumeration value="ITN 600"/>
                        <xsd:enumeration value="DVN 300"/>
                        <xsd:enumeration value="DVN 400"/>
                        <xsd:enumeration value="DVN 500"/>
                        <xsd:enumeration value="QTN 300/600"/>
                        <xsd:enumeration value="QTN 010"/>
                        <xsd:enumeration value="Others (Please Specify)"/>
                      </xsd:restriction>
                    </xsd:simpleType>
                  </xsd:union>
                </xsd:simpleType>
              </xsd:element>
            </xsd:sequence>
          </xsd:extension>
        </xsd:complexContent>
      </xsd:complexType>
    </xsd:element>
    <xsd:element name="TR_x0020_NO" ma:index="28" nillable="true" ma:displayName="TR NO" ma:internalName="TR_x0020_NO">
      <xsd:simpleType>
        <xsd:restriction base="dms:Text">
          <xsd:maxLength value="255"/>
        </xsd:restriction>
      </xsd:simpleType>
    </xsd:element>
    <xsd:element name="Stream" ma:index="29" nillable="true" ma:displayName="Stream" ma:format="Dropdown" ma:internalName="Stream">
      <xsd:simpleType>
        <xsd:union memberTypes="dms:Text">
          <xsd:simpleType>
            <xsd:restriction base="dms:Choice">
              <xsd:enumeration value="Security"/>
              <xsd:enumeration value="EMDM"/>
              <xsd:enumeration value="Global Trade"/>
              <xsd:enumeration value="Finance"/>
              <xsd:enumeration value="Services"/>
              <xsd:enumeration value="Order Mgmt."/>
              <xsd:enumeration value="Sales Ops"/>
              <xsd:enumeration value="Data Migration"/>
              <xsd:enumeration value="Supply Chain"/>
              <xsd:enumeration value="EAP"/>
              <xsd:enumeration value="PDM Functional"/>
              <xsd:enumeration value="PDM tech"/>
              <xsd:enumeration value="eCommerce"/>
              <xsd:enumeration value="Indirect Procurement"/>
              <xsd:enumeration value="Integration"/>
              <xsd:enumeration value="Tech - Dev"/>
              <xsd:enumeration value="MDG Tech"/>
              <xsd:enumeration value="MDG Functional"/>
              <xsd:enumeration value="Treasury"/>
              <xsd:enumeration value="Pricing"/>
              <xsd:enumeration value="Others"/>
            </xsd:restriction>
          </xsd:simpleType>
        </xsd:union>
      </xsd:simpleType>
    </xsd:element>
    <xsd:element name="Change_x0020_Document_x0020_Owner" ma:index="30" nillable="true" ma:displayName="Change Document Owner" ma:internalName="Change_x0020_Document_x0020_Owner">
      <xsd:simpleType>
        <xsd:restriction base="dms:Text">
          <xsd:maxLength value="255"/>
        </xsd:restriction>
      </xsd:simpleType>
    </xsd:element>
    <xsd:element name="Change_x0020_Document_x0020_No" ma:index="31" nillable="true" ma:displayName="Change Document No" ma:internalName="Change_x0020_Document_x0020_No">
      <xsd:simpleType>
        <xsd:restriction base="dms:Text">
          <xsd:maxLength value="255"/>
        </xsd:restriction>
      </xsd:simpleType>
    </xsd:element>
    <xsd:element name="Charm_x0020_Phase_x0020_Cycle" ma:index="32" nillable="true" ma:displayName="TR Describtion" ma:internalName="Charm_x0020_Phase_x0020_Cycle">
      <xsd:simpleType>
        <xsd:restriction base="dms:Text">
          <xsd:maxLength value="255"/>
        </xsd:restriction>
      </xsd:simpleType>
    </xsd:element>
    <xsd:element name="Charm_x0020_Phase_x0020_Cycle0" ma:index="33" nillable="true" ma:displayName="Charm Phase Cycle" ma:format="Dropdown" ma:internalName="Charm_x0020_Phase_x0020_Cycle0">
      <xsd:simpleType>
        <xsd:union memberTypes="dms:Text">
          <xsd:simpleType>
            <xsd:restriction base="dms:Choice">
              <xsd:enumeration value="Release Cycle 2.1 BPC 8000000410"/>
              <xsd:enumeration value="Release Cycle 2.1 S4  8000000414"/>
              <xsd:enumeration value="Release Cycle 2.1 BPC Urgent Change"/>
              <xsd:enumeration value="Release Cycle 2.1 S4 Urgent Change"/>
              <xsd:enumeration value="Release Cycle 2.2 BPC 8000000418"/>
              <xsd:enumeration value="Release Cycle 2.2 S4  8000000417"/>
              <xsd:enumeration value="Release Cycle 2.2 BPC Urgent Change"/>
              <xsd:enumeration value="Release Cycle 2.2 S4 Urgent Change"/>
            </xsd:restriction>
          </xsd:simpleType>
        </xsd:union>
      </xsd:simpleType>
    </xsd:element>
    <xsd:element name="Data_x0020_Conversion_x002f__x0020_Other_x0020_Functionality" ma:index="34" nillable="true" ma:displayName="Data Conversion/ Other Functionality" ma:format="Dropdown" ma:internalName="Data_x0020_Conversion_x002f__x0020_Other_x0020_Functionality">
      <xsd:simpleType>
        <xsd:union memberTypes="dms:Text">
          <xsd:simpleType>
            <xsd:restriction base="dms:Choice">
              <xsd:enumeration value="Data Conversion"/>
              <xsd:enumeration value="Data Migration transports"/>
              <xsd:enumeration value="Config for Data Migration"/>
              <xsd:enumeration value="Program code movemnt"/>
              <xsd:enumeration value="RICEFW code transaction"/>
              <xsd:enumeration value="DDIC Transport"/>
              <xsd:enumeration value="Others"/>
            </xsd:restriction>
          </xsd:simpleType>
        </xsd:union>
      </xsd:simpleType>
    </xsd:element>
    <xsd:element name="ruei" ma:index="35" nillable="true" ma:displayName="Comments" ma:internalName="ruei">
      <xsd:simpleType>
        <xsd:restriction base="dms:Text"/>
      </xsd:simpleType>
    </xsd:element>
    <xsd:element name="MediaServiceAutoKeyPoints" ma:index="36" nillable="true" ma:displayName="MediaServiceAutoKeyPoints" ma:hidden="true" ma:internalName="MediaServiceAutoKeyPoints" ma:readOnly="true">
      <xsd:simpleType>
        <xsd:restriction base="dms:Note"/>
      </xsd:simpleType>
    </xsd:element>
    <xsd:element name="MediaServiceKeyPoints" ma:index="37" nillable="true" ma:displayName="KeyPoints" ma:internalName="MediaServiceKeyPoints" ma:readOnly="true">
      <xsd:simpleType>
        <xsd:restriction base="dms:Note">
          <xsd:maxLength value="255"/>
        </xsd:restriction>
      </xsd:simpleType>
    </xsd:element>
    <xsd:element name="_Flow_SignoffStatus" ma:index="38" nillable="true" ma:displayName="Sign-off status" ma:internalName="Sign_x002d_off_x0020_status">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ab0f761-a378-49f9-9137-eb1474dbcee5"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1E9AD37-C866-4197-A57D-BC26872E3D7D}">
  <ds:schemaRefs>
    <ds:schemaRef ds:uri="http://purl.org/dc/terms/"/>
    <ds:schemaRef ds:uri="http://purl.org/dc/dcmitype/"/>
    <ds:schemaRef ds:uri="http://schemas.microsoft.com/office/infopath/2007/PartnerControls"/>
    <ds:schemaRef ds:uri="http://purl.org/dc/elements/1.1/"/>
    <ds:schemaRef ds:uri="http://schemas.microsoft.com/office/2006/documentManagement/types"/>
    <ds:schemaRef ds:uri="http://schemas.openxmlformats.org/package/2006/metadata/core-properties"/>
    <ds:schemaRef ds:uri="bfb07042-88c6-4375-92d1-14dccd989f3f"/>
    <ds:schemaRef ds:uri="6ab0f761-a378-49f9-9137-eb1474dbcee5"/>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BAF89276-1DA0-45E7-87EB-6741503B8AF5}">
  <ds:schemaRefs>
    <ds:schemaRef ds:uri="http://schemas.microsoft.com/sharepoint/v3/contenttype/forms"/>
  </ds:schemaRefs>
</ds:datastoreItem>
</file>

<file path=customXml/itemProps3.xml><?xml version="1.0" encoding="utf-8"?>
<ds:datastoreItem xmlns:ds="http://schemas.openxmlformats.org/officeDocument/2006/customXml" ds:itemID="{09471290-DD6B-4D68-B91F-869001F7B84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fb07042-88c6-4375-92d1-14dccd989f3f"/>
    <ds:schemaRef ds:uri="6ab0f761-a378-49f9-9137-eb1474dbcee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12905</TotalTime>
  <Words>5163</Words>
  <Application>Microsoft Office PowerPoint</Application>
  <PresentationFormat>Widescreen</PresentationFormat>
  <Paragraphs>734</Paragraphs>
  <Slides>30</Slides>
  <Notes>15</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30</vt:i4>
      </vt:variant>
    </vt:vector>
  </HeadingPairs>
  <TitlesOfParts>
    <vt:vector size="45" baseType="lpstr">
      <vt:lpstr>Arial</vt:lpstr>
      <vt:lpstr>Calibri</vt:lpstr>
      <vt:lpstr>HP Simplified</vt:lpstr>
      <vt:lpstr>Metric Bold</vt:lpstr>
      <vt:lpstr>Metric Reguar</vt:lpstr>
      <vt:lpstr>Metric Regular</vt:lpstr>
      <vt:lpstr>MetricHPE Black</vt:lpstr>
      <vt:lpstr>MetricHPE Light</vt:lpstr>
      <vt:lpstr>MetricHPE Semibold</vt:lpstr>
      <vt:lpstr>Segoe UI</vt:lpstr>
      <vt:lpstr>Times New Roman</vt:lpstr>
      <vt:lpstr>Wingdings</vt:lpstr>
      <vt:lpstr>Wingdings 2</vt:lpstr>
      <vt:lpstr>HPE_Standard_Metric_16x9_080117</vt:lpstr>
      <vt:lpstr>2_HPE_Standard_Arial_16x9_v5</vt:lpstr>
      <vt:lpstr>EMDM Single Master Proposal</vt:lpstr>
      <vt:lpstr>Agenda</vt:lpstr>
      <vt:lpstr>Requirements </vt:lpstr>
      <vt:lpstr>Requirements – Continue Slide 4 </vt:lpstr>
      <vt:lpstr>Requirements – Continue Slide 4 </vt:lpstr>
      <vt:lpstr>Requirements – Continue Slide 4 </vt:lpstr>
      <vt:lpstr>Current PARTY FLOW</vt:lpstr>
      <vt:lpstr>Proposed PARTY Flow </vt:lpstr>
      <vt:lpstr>CPQ deals current vs proposed steps</vt:lpstr>
      <vt:lpstr>MDCP Current EMDM Flow</vt:lpstr>
      <vt:lpstr>Current spt flow</vt:lpstr>
      <vt:lpstr>Boundary app teams to INTEGRATE WITH EMDM </vt:lpstr>
      <vt:lpstr>PowerPoint Presentation</vt:lpstr>
      <vt:lpstr>PowerPoint Presentation</vt:lpstr>
      <vt:lpstr>E2e opsi flow oppty to quote – SPT/GSD </vt:lpstr>
      <vt:lpstr>Spt current flow</vt:lpstr>
      <vt:lpstr>HPE ACCOUNT TEAM AND RELATION WITH SALES TERITORY IDS</vt:lpstr>
      <vt:lpstr>Zyme PROPOSED ARCHITECTURE </vt:lpstr>
      <vt:lpstr>Zyme Integration – OPTION 4 (Enhance existing Integration)  - SELECTED SOLUTION</vt:lpstr>
      <vt:lpstr>ZYME Aligned flow with e2Open - final</vt:lpstr>
      <vt:lpstr>EMDM LOOK FOR CPQ DEALS</vt:lpstr>
      <vt:lpstr>APIS involved</vt:lpstr>
      <vt:lpstr>EMDM Timeline</vt:lpstr>
      <vt:lpstr>Next Steps</vt:lpstr>
      <vt:lpstr>Summary - gsd</vt:lpstr>
      <vt:lpstr>Summary - HPEFS</vt:lpstr>
      <vt:lpstr>Appendix</vt:lpstr>
      <vt:lpstr>MDCP FLOW SHUT DOWN Analysis highlights </vt:lpstr>
      <vt:lpstr>Risks / Open Questions</vt:lpstr>
      <vt:lpstr>High-level estimates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EMDM Single Master Proposal</dc:title>
  <dc:creator>Mittal, Akshat</dc:creator>
  <cp:lastModifiedBy>Popescu - Galgotiu, Mihaela</cp:lastModifiedBy>
  <cp:revision>61</cp:revision>
  <dcterms:created xsi:type="dcterms:W3CDTF">2020-08-20T10:28:24Z</dcterms:created>
  <dcterms:modified xsi:type="dcterms:W3CDTF">2020-09-30T12:32:00Z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0x010100F8D42B4F929F794C9B3F67AB999CE778</vt:lpwstr>
  </property>
</Properties>
</file>