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75" r:id="rId4"/>
    <p:sldId id="274" r:id="rId5"/>
    <p:sldId id="273" r:id="rId6"/>
    <p:sldId id="259" r:id="rId7"/>
    <p:sldId id="260" r:id="rId8"/>
    <p:sldId id="272" r:id="rId9"/>
    <p:sldId id="276" r:id="rId10"/>
    <p:sldId id="265" r:id="rId11"/>
    <p:sldId id="268" r:id="rId12"/>
  </p:sldIdLst>
  <p:sldSz cx="11887200" cy="7315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8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8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8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8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8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8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8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8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82"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04" userDrawn="1">
          <p15:clr>
            <a:srgbClr val="A4A3A4"/>
          </p15:clr>
        </p15:guide>
        <p15:guide id="2" pos="3744" userDrawn="1">
          <p15:clr>
            <a:srgbClr val="A4A3A4"/>
          </p15:clr>
        </p15:guide>
        <p15:guide id="3" pos="3869"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CBB2"/>
    <a:srgbClr val="F26E6E"/>
    <a:srgbClr val="FFFFFF"/>
    <a:srgbClr val="8C248C"/>
    <a:srgbClr val="E0E0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39095A-B0CB-4E37-8B08-277934AAF4A1}">
  <a:tblStyle styleId="{B739095A-B0CB-4E37-8B08-277934AAF4A1}"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668" autoAdjust="0"/>
    <p:restoredTop sz="95878" autoAdjust="0"/>
  </p:normalViewPr>
  <p:slideViewPr>
    <p:cSldViewPr snapToGrid="0">
      <p:cViewPr varScale="1">
        <p:scale>
          <a:sx n="67" d="100"/>
          <a:sy n="67" d="100"/>
        </p:scale>
        <p:origin x="90" y="1014"/>
      </p:cViewPr>
      <p:guideLst>
        <p:guide orient="horz" pos="2304"/>
        <p:guide pos="3744"/>
        <p:guide pos="386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42938" y="685800"/>
            <a:ext cx="55721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8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8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8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8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8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8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8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8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82"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642938" y="685800"/>
            <a:ext cx="55721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bf471ba2bf_0_151:notes"/>
          <p:cNvSpPr>
            <a:spLocks noGrp="1" noRot="1" noChangeAspect="1"/>
          </p:cNvSpPr>
          <p:nvPr>
            <p:ph type="sldImg" idx="2"/>
          </p:nvPr>
        </p:nvSpPr>
        <p:spPr>
          <a:xfrm>
            <a:off x="642938" y="685800"/>
            <a:ext cx="55721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bf471ba2bf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2938" y="685800"/>
            <a:ext cx="5572125" cy="3429000"/>
          </a:xfrm>
        </p:spPr>
      </p:sp>
      <p:sp>
        <p:nvSpPr>
          <p:cNvPr id="3" name="Notes Placeholder 2"/>
          <p:cNvSpPr>
            <a:spLocks noGrp="1"/>
          </p:cNvSpPr>
          <p:nvPr>
            <p:ph type="body" idx="1"/>
          </p:nvPr>
        </p:nvSpPr>
        <p:spPr/>
        <p:txBody>
          <a:bodyPr/>
          <a:lstStyle/>
          <a:p>
            <a:endParaRPr lang="es-MX" dirty="0"/>
          </a:p>
        </p:txBody>
      </p:sp>
    </p:spTree>
    <p:extLst>
      <p:ext uri="{BB962C8B-B14F-4D97-AF65-F5344CB8AC3E}">
        <p14:creationId xmlns:p14="http://schemas.microsoft.com/office/powerpoint/2010/main" val="3741767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bf471ba2bf_0_294:notes"/>
          <p:cNvSpPr>
            <a:spLocks noGrp="1" noRot="1" noChangeAspect="1"/>
          </p:cNvSpPr>
          <p:nvPr>
            <p:ph type="sldImg" idx="2"/>
          </p:nvPr>
        </p:nvSpPr>
        <p:spPr>
          <a:xfrm>
            <a:off x="642938" y="685800"/>
            <a:ext cx="55721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bf471ba2bf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95137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f471ba2bf_0_188:notes"/>
          <p:cNvSpPr>
            <a:spLocks noGrp="1" noRot="1" noChangeAspect="1"/>
          </p:cNvSpPr>
          <p:nvPr>
            <p:ph type="sldImg" idx="2"/>
          </p:nvPr>
        </p:nvSpPr>
        <p:spPr>
          <a:xfrm>
            <a:off x="642938" y="685800"/>
            <a:ext cx="55721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f471ba2bf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bf471ba2bf_0_201:notes"/>
          <p:cNvSpPr>
            <a:spLocks noGrp="1" noRot="1" noChangeAspect="1"/>
          </p:cNvSpPr>
          <p:nvPr>
            <p:ph type="sldImg" idx="2"/>
          </p:nvPr>
        </p:nvSpPr>
        <p:spPr>
          <a:xfrm>
            <a:off x="642938" y="685800"/>
            <a:ext cx="55721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bf471ba2bf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f471ba2bf_0_263:notes"/>
          <p:cNvSpPr>
            <a:spLocks noGrp="1" noRot="1" noChangeAspect="1"/>
          </p:cNvSpPr>
          <p:nvPr>
            <p:ph type="sldImg" idx="2"/>
          </p:nvPr>
        </p:nvSpPr>
        <p:spPr>
          <a:xfrm>
            <a:off x="642938" y="685800"/>
            <a:ext cx="55721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bf471ba2bf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bf471ba2bf_0_285:notes"/>
          <p:cNvSpPr>
            <a:spLocks noGrp="1" noRot="1" noChangeAspect="1"/>
          </p:cNvSpPr>
          <p:nvPr>
            <p:ph type="sldImg" idx="2"/>
          </p:nvPr>
        </p:nvSpPr>
        <p:spPr>
          <a:xfrm>
            <a:off x="642938" y="685800"/>
            <a:ext cx="55721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bf471ba2bf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05220" y="1058951"/>
            <a:ext cx="11076780" cy="2919253"/>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6760"/>
            </a:lvl1pPr>
            <a:lvl2pPr lvl="1" algn="ctr" rtl="0">
              <a:spcBef>
                <a:spcPts val="0"/>
              </a:spcBef>
              <a:spcAft>
                <a:spcPts val="0"/>
              </a:spcAft>
              <a:buSzPts val="5200"/>
              <a:buNone/>
              <a:defRPr sz="6760"/>
            </a:lvl2pPr>
            <a:lvl3pPr lvl="2" algn="ctr" rtl="0">
              <a:spcBef>
                <a:spcPts val="0"/>
              </a:spcBef>
              <a:spcAft>
                <a:spcPts val="0"/>
              </a:spcAft>
              <a:buSzPts val="5200"/>
              <a:buNone/>
              <a:defRPr sz="6760"/>
            </a:lvl3pPr>
            <a:lvl4pPr lvl="3" algn="ctr" rtl="0">
              <a:spcBef>
                <a:spcPts val="0"/>
              </a:spcBef>
              <a:spcAft>
                <a:spcPts val="0"/>
              </a:spcAft>
              <a:buSzPts val="5200"/>
              <a:buNone/>
              <a:defRPr sz="6760"/>
            </a:lvl4pPr>
            <a:lvl5pPr lvl="4" algn="ctr" rtl="0">
              <a:spcBef>
                <a:spcPts val="0"/>
              </a:spcBef>
              <a:spcAft>
                <a:spcPts val="0"/>
              </a:spcAft>
              <a:buSzPts val="5200"/>
              <a:buNone/>
              <a:defRPr sz="6760"/>
            </a:lvl5pPr>
            <a:lvl6pPr lvl="5" algn="ctr" rtl="0">
              <a:spcBef>
                <a:spcPts val="0"/>
              </a:spcBef>
              <a:spcAft>
                <a:spcPts val="0"/>
              </a:spcAft>
              <a:buSzPts val="5200"/>
              <a:buNone/>
              <a:defRPr sz="6760"/>
            </a:lvl6pPr>
            <a:lvl7pPr lvl="6" algn="ctr" rtl="0">
              <a:spcBef>
                <a:spcPts val="0"/>
              </a:spcBef>
              <a:spcAft>
                <a:spcPts val="0"/>
              </a:spcAft>
              <a:buSzPts val="5200"/>
              <a:buNone/>
              <a:defRPr sz="6760"/>
            </a:lvl7pPr>
            <a:lvl8pPr lvl="7" algn="ctr" rtl="0">
              <a:spcBef>
                <a:spcPts val="0"/>
              </a:spcBef>
              <a:spcAft>
                <a:spcPts val="0"/>
              </a:spcAft>
              <a:buSzPts val="5200"/>
              <a:buNone/>
              <a:defRPr sz="6760"/>
            </a:lvl8pPr>
            <a:lvl9pPr lvl="8" algn="ctr" rtl="0">
              <a:spcBef>
                <a:spcPts val="0"/>
              </a:spcBef>
              <a:spcAft>
                <a:spcPts val="0"/>
              </a:spcAft>
              <a:buSzPts val="5200"/>
              <a:buNone/>
              <a:defRPr sz="6760"/>
            </a:lvl9pPr>
          </a:lstStyle>
          <a:p>
            <a:endParaRPr/>
          </a:p>
        </p:txBody>
      </p:sp>
      <p:sp>
        <p:nvSpPr>
          <p:cNvPr id="11" name="Google Shape;11;p2"/>
          <p:cNvSpPr txBox="1">
            <a:spLocks noGrp="1"/>
          </p:cNvSpPr>
          <p:nvPr>
            <p:ph type="subTitle" idx="1"/>
          </p:nvPr>
        </p:nvSpPr>
        <p:spPr>
          <a:xfrm>
            <a:off x="405210" y="4030756"/>
            <a:ext cx="11076780" cy="1127253"/>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3640"/>
            </a:lvl1pPr>
            <a:lvl2pPr lvl="1" algn="ctr" rtl="0">
              <a:lnSpc>
                <a:spcPct val="100000"/>
              </a:lnSpc>
              <a:spcBef>
                <a:spcPts val="0"/>
              </a:spcBef>
              <a:spcAft>
                <a:spcPts val="0"/>
              </a:spcAft>
              <a:buSzPts val="2800"/>
              <a:buNone/>
              <a:defRPr sz="3640"/>
            </a:lvl2pPr>
            <a:lvl3pPr lvl="2" algn="ctr" rtl="0">
              <a:lnSpc>
                <a:spcPct val="100000"/>
              </a:lnSpc>
              <a:spcBef>
                <a:spcPts val="0"/>
              </a:spcBef>
              <a:spcAft>
                <a:spcPts val="0"/>
              </a:spcAft>
              <a:buSzPts val="2800"/>
              <a:buNone/>
              <a:defRPr sz="3640"/>
            </a:lvl3pPr>
            <a:lvl4pPr lvl="3" algn="ctr" rtl="0">
              <a:lnSpc>
                <a:spcPct val="100000"/>
              </a:lnSpc>
              <a:spcBef>
                <a:spcPts val="0"/>
              </a:spcBef>
              <a:spcAft>
                <a:spcPts val="0"/>
              </a:spcAft>
              <a:buSzPts val="2800"/>
              <a:buNone/>
              <a:defRPr sz="3640"/>
            </a:lvl4pPr>
            <a:lvl5pPr lvl="4" algn="ctr" rtl="0">
              <a:lnSpc>
                <a:spcPct val="100000"/>
              </a:lnSpc>
              <a:spcBef>
                <a:spcPts val="0"/>
              </a:spcBef>
              <a:spcAft>
                <a:spcPts val="0"/>
              </a:spcAft>
              <a:buSzPts val="2800"/>
              <a:buNone/>
              <a:defRPr sz="3640"/>
            </a:lvl5pPr>
            <a:lvl6pPr lvl="5" algn="ctr" rtl="0">
              <a:lnSpc>
                <a:spcPct val="100000"/>
              </a:lnSpc>
              <a:spcBef>
                <a:spcPts val="0"/>
              </a:spcBef>
              <a:spcAft>
                <a:spcPts val="0"/>
              </a:spcAft>
              <a:buSzPts val="2800"/>
              <a:buNone/>
              <a:defRPr sz="3640"/>
            </a:lvl6pPr>
            <a:lvl7pPr lvl="6" algn="ctr" rtl="0">
              <a:lnSpc>
                <a:spcPct val="100000"/>
              </a:lnSpc>
              <a:spcBef>
                <a:spcPts val="0"/>
              </a:spcBef>
              <a:spcAft>
                <a:spcPts val="0"/>
              </a:spcAft>
              <a:buSzPts val="2800"/>
              <a:buNone/>
              <a:defRPr sz="3640"/>
            </a:lvl7pPr>
            <a:lvl8pPr lvl="7" algn="ctr" rtl="0">
              <a:lnSpc>
                <a:spcPct val="100000"/>
              </a:lnSpc>
              <a:spcBef>
                <a:spcPts val="0"/>
              </a:spcBef>
              <a:spcAft>
                <a:spcPts val="0"/>
              </a:spcAft>
              <a:buSzPts val="2800"/>
              <a:buNone/>
              <a:defRPr sz="3640"/>
            </a:lvl8pPr>
            <a:lvl9pPr lvl="8" algn="ctr" rtl="0">
              <a:lnSpc>
                <a:spcPct val="100000"/>
              </a:lnSpc>
              <a:spcBef>
                <a:spcPts val="0"/>
              </a:spcBef>
              <a:spcAft>
                <a:spcPts val="0"/>
              </a:spcAft>
              <a:buSzPts val="2800"/>
              <a:buNone/>
              <a:defRPr sz="3640"/>
            </a:lvl9pPr>
          </a:lstStyle>
          <a:p>
            <a:endParaRPr/>
          </a:p>
        </p:txBody>
      </p:sp>
      <p:sp>
        <p:nvSpPr>
          <p:cNvPr id="12" name="Google Shape;12;p2"/>
          <p:cNvSpPr txBox="1">
            <a:spLocks noGrp="1"/>
          </p:cNvSpPr>
          <p:nvPr>
            <p:ph type="sldNum" idx="12"/>
          </p:nvPr>
        </p:nvSpPr>
        <p:spPr>
          <a:xfrm>
            <a:off x="11014195" y="6632131"/>
            <a:ext cx="713310" cy="559787"/>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419" smtClean="0"/>
              <a:pPr/>
              <a:t>‹#›</a:t>
            </a:fld>
            <a:endParaRPr lang="es-419"/>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05210" y="1573156"/>
            <a:ext cx="11076780" cy="2792533"/>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5600"/>
            </a:lvl1pPr>
            <a:lvl2pPr lvl="1" algn="ctr" rtl="0">
              <a:spcBef>
                <a:spcPts val="0"/>
              </a:spcBef>
              <a:spcAft>
                <a:spcPts val="0"/>
              </a:spcAft>
              <a:buSzPts val="12000"/>
              <a:buNone/>
              <a:defRPr sz="15600"/>
            </a:lvl2pPr>
            <a:lvl3pPr lvl="2" algn="ctr" rtl="0">
              <a:spcBef>
                <a:spcPts val="0"/>
              </a:spcBef>
              <a:spcAft>
                <a:spcPts val="0"/>
              </a:spcAft>
              <a:buSzPts val="12000"/>
              <a:buNone/>
              <a:defRPr sz="15600"/>
            </a:lvl3pPr>
            <a:lvl4pPr lvl="3" algn="ctr" rtl="0">
              <a:spcBef>
                <a:spcPts val="0"/>
              </a:spcBef>
              <a:spcAft>
                <a:spcPts val="0"/>
              </a:spcAft>
              <a:buSzPts val="12000"/>
              <a:buNone/>
              <a:defRPr sz="15600"/>
            </a:lvl4pPr>
            <a:lvl5pPr lvl="4" algn="ctr" rtl="0">
              <a:spcBef>
                <a:spcPts val="0"/>
              </a:spcBef>
              <a:spcAft>
                <a:spcPts val="0"/>
              </a:spcAft>
              <a:buSzPts val="12000"/>
              <a:buNone/>
              <a:defRPr sz="15600"/>
            </a:lvl5pPr>
            <a:lvl6pPr lvl="5" algn="ctr" rtl="0">
              <a:spcBef>
                <a:spcPts val="0"/>
              </a:spcBef>
              <a:spcAft>
                <a:spcPts val="0"/>
              </a:spcAft>
              <a:buSzPts val="12000"/>
              <a:buNone/>
              <a:defRPr sz="15600"/>
            </a:lvl6pPr>
            <a:lvl7pPr lvl="6" algn="ctr" rtl="0">
              <a:spcBef>
                <a:spcPts val="0"/>
              </a:spcBef>
              <a:spcAft>
                <a:spcPts val="0"/>
              </a:spcAft>
              <a:buSzPts val="12000"/>
              <a:buNone/>
              <a:defRPr sz="15600"/>
            </a:lvl7pPr>
            <a:lvl8pPr lvl="7" algn="ctr" rtl="0">
              <a:spcBef>
                <a:spcPts val="0"/>
              </a:spcBef>
              <a:spcAft>
                <a:spcPts val="0"/>
              </a:spcAft>
              <a:buSzPts val="12000"/>
              <a:buNone/>
              <a:defRPr sz="15600"/>
            </a:lvl8pPr>
            <a:lvl9pPr lvl="8" algn="ctr" rtl="0">
              <a:spcBef>
                <a:spcPts val="0"/>
              </a:spcBef>
              <a:spcAft>
                <a:spcPts val="0"/>
              </a:spcAft>
              <a:buSzPts val="12000"/>
              <a:buNone/>
              <a:defRPr sz="15600"/>
            </a:lvl9pPr>
          </a:lstStyle>
          <a:p>
            <a:r>
              <a:t>xx%</a:t>
            </a:r>
          </a:p>
        </p:txBody>
      </p:sp>
      <p:sp>
        <p:nvSpPr>
          <p:cNvPr id="46" name="Google Shape;46;p11"/>
          <p:cNvSpPr txBox="1">
            <a:spLocks noGrp="1"/>
          </p:cNvSpPr>
          <p:nvPr>
            <p:ph type="body" idx="1"/>
          </p:nvPr>
        </p:nvSpPr>
        <p:spPr>
          <a:xfrm>
            <a:off x="405210" y="4483164"/>
            <a:ext cx="11076780" cy="1850027"/>
          </a:xfrm>
          <a:prstGeom prst="rect">
            <a:avLst/>
          </a:prstGeom>
        </p:spPr>
        <p:txBody>
          <a:bodyPr spcFirstLastPara="1" wrap="square" lIns="91425" tIns="91425" rIns="91425" bIns="91425" anchor="t" anchorCtr="0">
            <a:normAutofit/>
          </a:bodyPr>
          <a:lstStyle>
            <a:lvl1pPr marL="594313" lvl="0" indent="-445734" algn="ctr" rtl="0">
              <a:spcBef>
                <a:spcPts val="0"/>
              </a:spcBef>
              <a:spcAft>
                <a:spcPts val="0"/>
              </a:spcAft>
              <a:buSzPts val="1800"/>
              <a:buChar char="●"/>
              <a:defRPr/>
            </a:lvl1pPr>
            <a:lvl2pPr marL="1188625" lvl="1" indent="-412716" algn="ctr" rtl="0">
              <a:spcBef>
                <a:spcPts val="0"/>
              </a:spcBef>
              <a:spcAft>
                <a:spcPts val="0"/>
              </a:spcAft>
              <a:buSzPts val="1400"/>
              <a:buChar char="○"/>
              <a:defRPr/>
            </a:lvl2pPr>
            <a:lvl3pPr marL="1782938" lvl="2" indent="-412716" algn="ctr" rtl="0">
              <a:spcBef>
                <a:spcPts val="0"/>
              </a:spcBef>
              <a:spcAft>
                <a:spcPts val="0"/>
              </a:spcAft>
              <a:buSzPts val="1400"/>
              <a:buChar char="■"/>
              <a:defRPr/>
            </a:lvl3pPr>
            <a:lvl4pPr marL="2377250" lvl="3" indent="-412716" algn="ctr" rtl="0">
              <a:spcBef>
                <a:spcPts val="0"/>
              </a:spcBef>
              <a:spcAft>
                <a:spcPts val="0"/>
              </a:spcAft>
              <a:buSzPts val="1400"/>
              <a:buChar char="●"/>
              <a:defRPr/>
            </a:lvl4pPr>
            <a:lvl5pPr marL="2971563" lvl="4" indent="-412716" algn="ctr" rtl="0">
              <a:spcBef>
                <a:spcPts val="0"/>
              </a:spcBef>
              <a:spcAft>
                <a:spcPts val="0"/>
              </a:spcAft>
              <a:buSzPts val="1400"/>
              <a:buChar char="○"/>
              <a:defRPr/>
            </a:lvl5pPr>
            <a:lvl6pPr marL="3565874" lvl="5" indent="-412716" algn="ctr" rtl="0">
              <a:spcBef>
                <a:spcPts val="0"/>
              </a:spcBef>
              <a:spcAft>
                <a:spcPts val="0"/>
              </a:spcAft>
              <a:buSzPts val="1400"/>
              <a:buChar char="■"/>
              <a:defRPr/>
            </a:lvl6pPr>
            <a:lvl7pPr marL="4160187" lvl="6" indent="-412716" algn="ctr" rtl="0">
              <a:spcBef>
                <a:spcPts val="0"/>
              </a:spcBef>
              <a:spcAft>
                <a:spcPts val="0"/>
              </a:spcAft>
              <a:buSzPts val="1400"/>
              <a:buChar char="●"/>
              <a:defRPr/>
            </a:lvl7pPr>
            <a:lvl8pPr marL="4754500" lvl="7" indent="-412716" algn="ctr" rtl="0">
              <a:spcBef>
                <a:spcPts val="0"/>
              </a:spcBef>
              <a:spcAft>
                <a:spcPts val="0"/>
              </a:spcAft>
              <a:buSzPts val="1400"/>
              <a:buChar char="○"/>
              <a:defRPr/>
            </a:lvl8pPr>
            <a:lvl9pPr marL="5348812" lvl="8" indent="-412716"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11014195" y="6632131"/>
            <a:ext cx="713310" cy="559787"/>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419" smtClean="0"/>
              <a:pPr/>
              <a:t>‹#›</a:t>
            </a:fld>
            <a:endParaRPr lang="es-419"/>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014195" y="6632131"/>
            <a:ext cx="713310" cy="559787"/>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419" smtClean="0"/>
              <a:pPr/>
              <a:t>‹#›</a:t>
            </a:fld>
            <a:endParaRPr lang="es-419"/>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05210" y="3058987"/>
            <a:ext cx="11076780" cy="1197227"/>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4680"/>
            </a:lvl1pPr>
            <a:lvl2pPr lvl="1" algn="ctr" rtl="0">
              <a:spcBef>
                <a:spcPts val="0"/>
              </a:spcBef>
              <a:spcAft>
                <a:spcPts val="0"/>
              </a:spcAft>
              <a:buSzPts val="3600"/>
              <a:buNone/>
              <a:defRPr sz="4680"/>
            </a:lvl2pPr>
            <a:lvl3pPr lvl="2" algn="ctr" rtl="0">
              <a:spcBef>
                <a:spcPts val="0"/>
              </a:spcBef>
              <a:spcAft>
                <a:spcPts val="0"/>
              </a:spcAft>
              <a:buSzPts val="3600"/>
              <a:buNone/>
              <a:defRPr sz="4680"/>
            </a:lvl3pPr>
            <a:lvl4pPr lvl="3" algn="ctr" rtl="0">
              <a:spcBef>
                <a:spcPts val="0"/>
              </a:spcBef>
              <a:spcAft>
                <a:spcPts val="0"/>
              </a:spcAft>
              <a:buSzPts val="3600"/>
              <a:buNone/>
              <a:defRPr sz="4680"/>
            </a:lvl4pPr>
            <a:lvl5pPr lvl="4" algn="ctr" rtl="0">
              <a:spcBef>
                <a:spcPts val="0"/>
              </a:spcBef>
              <a:spcAft>
                <a:spcPts val="0"/>
              </a:spcAft>
              <a:buSzPts val="3600"/>
              <a:buNone/>
              <a:defRPr sz="4680"/>
            </a:lvl5pPr>
            <a:lvl6pPr lvl="5" algn="ctr" rtl="0">
              <a:spcBef>
                <a:spcPts val="0"/>
              </a:spcBef>
              <a:spcAft>
                <a:spcPts val="0"/>
              </a:spcAft>
              <a:buSzPts val="3600"/>
              <a:buNone/>
              <a:defRPr sz="4680"/>
            </a:lvl6pPr>
            <a:lvl7pPr lvl="6" algn="ctr" rtl="0">
              <a:spcBef>
                <a:spcPts val="0"/>
              </a:spcBef>
              <a:spcAft>
                <a:spcPts val="0"/>
              </a:spcAft>
              <a:buSzPts val="3600"/>
              <a:buNone/>
              <a:defRPr sz="4680"/>
            </a:lvl7pPr>
            <a:lvl8pPr lvl="7" algn="ctr" rtl="0">
              <a:spcBef>
                <a:spcPts val="0"/>
              </a:spcBef>
              <a:spcAft>
                <a:spcPts val="0"/>
              </a:spcAft>
              <a:buSzPts val="3600"/>
              <a:buNone/>
              <a:defRPr sz="4680"/>
            </a:lvl8pPr>
            <a:lvl9pPr lvl="8" algn="ctr" rtl="0">
              <a:spcBef>
                <a:spcPts val="0"/>
              </a:spcBef>
              <a:spcAft>
                <a:spcPts val="0"/>
              </a:spcAft>
              <a:buSzPts val="3600"/>
              <a:buNone/>
              <a:defRPr sz="4680"/>
            </a:lvl9pPr>
          </a:lstStyle>
          <a:p>
            <a:endParaRPr/>
          </a:p>
        </p:txBody>
      </p:sp>
      <p:sp>
        <p:nvSpPr>
          <p:cNvPr id="15" name="Google Shape;15;p3"/>
          <p:cNvSpPr txBox="1">
            <a:spLocks noGrp="1"/>
          </p:cNvSpPr>
          <p:nvPr>
            <p:ph type="sldNum" idx="12"/>
          </p:nvPr>
        </p:nvSpPr>
        <p:spPr>
          <a:xfrm>
            <a:off x="11014195" y="6632131"/>
            <a:ext cx="713310" cy="559787"/>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419" smtClean="0"/>
              <a:pPr/>
              <a:t>‹#›</a:t>
            </a:fld>
            <a:endParaRPr lang="es-419"/>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05210" y="632924"/>
            <a:ext cx="11076780" cy="814507"/>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05210" y="1639076"/>
            <a:ext cx="11076780" cy="4858880"/>
          </a:xfrm>
          <a:prstGeom prst="rect">
            <a:avLst/>
          </a:prstGeom>
        </p:spPr>
        <p:txBody>
          <a:bodyPr spcFirstLastPara="1" wrap="square" lIns="91425" tIns="91425" rIns="91425" bIns="91425" anchor="t" anchorCtr="0">
            <a:normAutofit/>
          </a:bodyPr>
          <a:lstStyle>
            <a:lvl1pPr marL="594313" lvl="0" indent="-445734" rtl="0">
              <a:spcBef>
                <a:spcPts val="0"/>
              </a:spcBef>
              <a:spcAft>
                <a:spcPts val="0"/>
              </a:spcAft>
              <a:buSzPts val="1800"/>
              <a:buChar char="●"/>
              <a:defRPr/>
            </a:lvl1pPr>
            <a:lvl2pPr marL="1188625" lvl="1" indent="-412716" rtl="0">
              <a:spcBef>
                <a:spcPts val="0"/>
              </a:spcBef>
              <a:spcAft>
                <a:spcPts val="0"/>
              </a:spcAft>
              <a:buSzPts val="1400"/>
              <a:buChar char="○"/>
              <a:defRPr/>
            </a:lvl2pPr>
            <a:lvl3pPr marL="1782938" lvl="2" indent="-412716" rtl="0">
              <a:spcBef>
                <a:spcPts val="0"/>
              </a:spcBef>
              <a:spcAft>
                <a:spcPts val="0"/>
              </a:spcAft>
              <a:buSzPts val="1400"/>
              <a:buChar char="■"/>
              <a:defRPr/>
            </a:lvl3pPr>
            <a:lvl4pPr marL="2377250" lvl="3" indent="-412716" rtl="0">
              <a:spcBef>
                <a:spcPts val="0"/>
              </a:spcBef>
              <a:spcAft>
                <a:spcPts val="0"/>
              </a:spcAft>
              <a:buSzPts val="1400"/>
              <a:buChar char="●"/>
              <a:defRPr/>
            </a:lvl4pPr>
            <a:lvl5pPr marL="2971563" lvl="4" indent="-412716" rtl="0">
              <a:spcBef>
                <a:spcPts val="0"/>
              </a:spcBef>
              <a:spcAft>
                <a:spcPts val="0"/>
              </a:spcAft>
              <a:buSzPts val="1400"/>
              <a:buChar char="○"/>
              <a:defRPr/>
            </a:lvl5pPr>
            <a:lvl6pPr marL="3565874" lvl="5" indent="-412716" rtl="0">
              <a:spcBef>
                <a:spcPts val="0"/>
              </a:spcBef>
              <a:spcAft>
                <a:spcPts val="0"/>
              </a:spcAft>
              <a:buSzPts val="1400"/>
              <a:buChar char="■"/>
              <a:defRPr/>
            </a:lvl6pPr>
            <a:lvl7pPr marL="4160187" lvl="6" indent="-412716" rtl="0">
              <a:spcBef>
                <a:spcPts val="0"/>
              </a:spcBef>
              <a:spcAft>
                <a:spcPts val="0"/>
              </a:spcAft>
              <a:buSzPts val="1400"/>
              <a:buChar char="●"/>
              <a:defRPr/>
            </a:lvl7pPr>
            <a:lvl8pPr marL="4754500" lvl="7" indent="-412716" rtl="0">
              <a:spcBef>
                <a:spcPts val="0"/>
              </a:spcBef>
              <a:spcAft>
                <a:spcPts val="0"/>
              </a:spcAft>
              <a:buSzPts val="1400"/>
              <a:buChar char="○"/>
              <a:defRPr/>
            </a:lvl8pPr>
            <a:lvl9pPr marL="5348812" lvl="8" indent="-412716"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014195" y="6632131"/>
            <a:ext cx="713310" cy="559787"/>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419" smtClean="0"/>
              <a:pPr/>
              <a:t>‹#›</a:t>
            </a:fld>
            <a:endParaRPr lang="es-419"/>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05210" y="632924"/>
            <a:ext cx="11076780" cy="814507"/>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05210" y="1639076"/>
            <a:ext cx="5199870" cy="4858880"/>
          </a:xfrm>
          <a:prstGeom prst="rect">
            <a:avLst/>
          </a:prstGeom>
        </p:spPr>
        <p:txBody>
          <a:bodyPr spcFirstLastPara="1" wrap="square" lIns="91425" tIns="91425" rIns="91425" bIns="91425" anchor="t" anchorCtr="0">
            <a:normAutofit/>
          </a:bodyPr>
          <a:lstStyle>
            <a:lvl1pPr marL="594313" lvl="0" indent="-412716" rtl="0">
              <a:spcBef>
                <a:spcPts val="0"/>
              </a:spcBef>
              <a:spcAft>
                <a:spcPts val="0"/>
              </a:spcAft>
              <a:buSzPts val="1400"/>
              <a:buChar char="●"/>
              <a:defRPr sz="1820"/>
            </a:lvl1pPr>
            <a:lvl2pPr marL="1188625" lvl="1" indent="-396209" rtl="0">
              <a:spcBef>
                <a:spcPts val="0"/>
              </a:spcBef>
              <a:spcAft>
                <a:spcPts val="0"/>
              </a:spcAft>
              <a:buSzPts val="1200"/>
              <a:buChar char="○"/>
              <a:defRPr sz="1560"/>
            </a:lvl2pPr>
            <a:lvl3pPr marL="1782938" lvl="2" indent="-396209" rtl="0">
              <a:spcBef>
                <a:spcPts val="0"/>
              </a:spcBef>
              <a:spcAft>
                <a:spcPts val="0"/>
              </a:spcAft>
              <a:buSzPts val="1200"/>
              <a:buChar char="■"/>
              <a:defRPr sz="1560"/>
            </a:lvl3pPr>
            <a:lvl4pPr marL="2377250" lvl="3" indent="-396209" rtl="0">
              <a:spcBef>
                <a:spcPts val="0"/>
              </a:spcBef>
              <a:spcAft>
                <a:spcPts val="0"/>
              </a:spcAft>
              <a:buSzPts val="1200"/>
              <a:buChar char="●"/>
              <a:defRPr sz="1560"/>
            </a:lvl4pPr>
            <a:lvl5pPr marL="2971563" lvl="4" indent="-396209" rtl="0">
              <a:spcBef>
                <a:spcPts val="0"/>
              </a:spcBef>
              <a:spcAft>
                <a:spcPts val="0"/>
              </a:spcAft>
              <a:buSzPts val="1200"/>
              <a:buChar char="○"/>
              <a:defRPr sz="1560"/>
            </a:lvl5pPr>
            <a:lvl6pPr marL="3565874" lvl="5" indent="-396209" rtl="0">
              <a:spcBef>
                <a:spcPts val="0"/>
              </a:spcBef>
              <a:spcAft>
                <a:spcPts val="0"/>
              </a:spcAft>
              <a:buSzPts val="1200"/>
              <a:buChar char="■"/>
              <a:defRPr sz="1560"/>
            </a:lvl6pPr>
            <a:lvl7pPr marL="4160187" lvl="6" indent="-396209" rtl="0">
              <a:spcBef>
                <a:spcPts val="0"/>
              </a:spcBef>
              <a:spcAft>
                <a:spcPts val="0"/>
              </a:spcAft>
              <a:buSzPts val="1200"/>
              <a:buChar char="●"/>
              <a:defRPr sz="1560"/>
            </a:lvl7pPr>
            <a:lvl8pPr marL="4754500" lvl="7" indent="-396209" rtl="0">
              <a:spcBef>
                <a:spcPts val="0"/>
              </a:spcBef>
              <a:spcAft>
                <a:spcPts val="0"/>
              </a:spcAft>
              <a:buSzPts val="1200"/>
              <a:buChar char="○"/>
              <a:defRPr sz="1560"/>
            </a:lvl8pPr>
            <a:lvl9pPr marL="5348812" lvl="8" indent="-396209" rtl="0">
              <a:spcBef>
                <a:spcPts val="0"/>
              </a:spcBef>
              <a:spcAft>
                <a:spcPts val="0"/>
              </a:spcAft>
              <a:buSzPts val="1200"/>
              <a:buChar char="■"/>
              <a:defRPr sz="1560"/>
            </a:lvl9pPr>
          </a:lstStyle>
          <a:p>
            <a:endParaRPr/>
          </a:p>
        </p:txBody>
      </p:sp>
      <p:sp>
        <p:nvSpPr>
          <p:cNvPr id="23" name="Google Shape;23;p5"/>
          <p:cNvSpPr txBox="1">
            <a:spLocks noGrp="1"/>
          </p:cNvSpPr>
          <p:nvPr>
            <p:ph type="body" idx="2"/>
          </p:nvPr>
        </p:nvSpPr>
        <p:spPr>
          <a:xfrm>
            <a:off x="6282120" y="1639076"/>
            <a:ext cx="5199870" cy="4858880"/>
          </a:xfrm>
          <a:prstGeom prst="rect">
            <a:avLst/>
          </a:prstGeom>
        </p:spPr>
        <p:txBody>
          <a:bodyPr spcFirstLastPara="1" wrap="square" lIns="91425" tIns="91425" rIns="91425" bIns="91425" anchor="t" anchorCtr="0">
            <a:normAutofit/>
          </a:bodyPr>
          <a:lstStyle>
            <a:lvl1pPr marL="594313" lvl="0" indent="-412716" rtl="0">
              <a:spcBef>
                <a:spcPts val="0"/>
              </a:spcBef>
              <a:spcAft>
                <a:spcPts val="0"/>
              </a:spcAft>
              <a:buSzPts val="1400"/>
              <a:buChar char="●"/>
              <a:defRPr sz="1820"/>
            </a:lvl1pPr>
            <a:lvl2pPr marL="1188625" lvl="1" indent="-396209" rtl="0">
              <a:spcBef>
                <a:spcPts val="0"/>
              </a:spcBef>
              <a:spcAft>
                <a:spcPts val="0"/>
              </a:spcAft>
              <a:buSzPts val="1200"/>
              <a:buChar char="○"/>
              <a:defRPr sz="1560"/>
            </a:lvl2pPr>
            <a:lvl3pPr marL="1782938" lvl="2" indent="-396209" rtl="0">
              <a:spcBef>
                <a:spcPts val="0"/>
              </a:spcBef>
              <a:spcAft>
                <a:spcPts val="0"/>
              </a:spcAft>
              <a:buSzPts val="1200"/>
              <a:buChar char="■"/>
              <a:defRPr sz="1560"/>
            </a:lvl3pPr>
            <a:lvl4pPr marL="2377250" lvl="3" indent="-396209" rtl="0">
              <a:spcBef>
                <a:spcPts val="0"/>
              </a:spcBef>
              <a:spcAft>
                <a:spcPts val="0"/>
              </a:spcAft>
              <a:buSzPts val="1200"/>
              <a:buChar char="●"/>
              <a:defRPr sz="1560"/>
            </a:lvl4pPr>
            <a:lvl5pPr marL="2971563" lvl="4" indent="-396209" rtl="0">
              <a:spcBef>
                <a:spcPts val="0"/>
              </a:spcBef>
              <a:spcAft>
                <a:spcPts val="0"/>
              </a:spcAft>
              <a:buSzPts val="1200"/>
              <a:buChar char="○"/>
              <a:defRPr sz="1560"/>
            </a:lvl5pPr>
            <a:lvl6pPr marL="3565874" lvl="5" indent="-396209" rtl="0">
              <a:spcBef>
                <a:spcPts val="0"/>
              </a:spcBef>
              <a:spcAft>
                <a:spcPts val="0"/>
              </a:spcAft>
              <a:buSzPts val="1200"/>
              <a:buChar char="■"/>
              <a:defRPr sz="1560"/>
            </a:lvl6pPr>
            <a:lvl7pPr marL="4160187" lvl="6" indent="-396209" rtl="0">
              <a:spcBef>
                <a:spcPts val="0"/>
              </a:spcBef>
              <a:spcAft>
                <a:spcPts val="0"/>
              </a:spcAft>
              <a:buSzPts val="1200"/>
              <a:buChar char="●"/>
              <a:defRPr sz="1560"/>
            </a:lvl7pPr>
            <a:lvl8pPr marL="4754500" lvl="7" indent="-396209" rtl="0">
              <a:spcBef>
                <a:spcPts val="0"/>
              </a:spcBef>
              <a:spcAft>
                <a:spcPts val="0"/>
              </a:spcAft>
              <a:buSzPts val="1200"/>
              <a:buChar char="○"/>
              <a:defRPr sz="1560"/>
            </a:lvl8pPr>
            <a:lvl9pPr marL="5348812" lvl="8" indent="-396209" rtl="0">
              <a:spcBef>
                <a:spcPts val="0"/>
              </a:spcBef>
              <a:spcAft>
                <a:spcPts val="0"/>
              </a:spcAft>
              <a:buSzPts val="1200"/>
              <a:buChar char="■"/>
              <a:defRPr sz="1560"/>
            </a:lvl9pPr>
          </a:lstStyle>
          <a:p>
            <a:endParaRPr/>
          </a:p>
        </p:txBody>
      </p:sp>
      <p:sp>
        <p:nvSpPr>
          <p:cNvPr id="24" name="Google Shape;24;p5"/>
          <p:cNvSpPr txBox="1">
            <a:spLocks noGrp="1"/>
          </p:cNvSpPr>
          <p:nvPr>
            <p:ph type="sldNum" idx="12"/>
          </p:nvPr>
        </p:nvSpPr>
        <p:spPr>
          <a:xfrm>
            <a:off x="11014195" y="6632131"/>
            <a:ext cx="713310" cy="559787"/>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419" smtClean="0"/>
              <a:pPr/>
              <a:t>‹#›</a:t>
            </a:fld>
            <a:endParaRPr lang="es-419"/>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05210" y="632924"/>
            <a:ext cx="11076780" cy="814507"/>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014195" y="6632131"/>
            <a:ext cx="713310" cy="559787"/>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419" smtClean="0"/>
              <a:pPr/>
              <a:t>‹#›</a:t>
            </a:fld>
            <a:endParaRPr lang="es-419"/>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05210" y="790187"/>
            <a:ext cx="3650400" cy="1074773"/>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3120"/>
            </a:lvl1pPr>
            <a:lvl2pPr lvl="1" rtl="0">
              <a:spcBef>
                <a:spcPts val="0"/>
              </a:spcBef>
              <a:spcAft>
                <a:spcPts val="0"/>
              </a:spcAft>
              <a:buSzPts val="2400"/>
              <a:buNone/>
              <a:defRPr sz="3120"/>
            </a:lvl2pPr>
            <a:lvl3pPr lvl="2" rtl="0">
              <a:spcBef>
                <a:spcPts val="0"/>
              </a:spcBef>
              <a:spcAft>
                <a:spcPts val="0"/>
              </a:spcAft>
              <a:buSzPts val="2400"/>
              <a:buNone/>
              <a:defRPr sz="3120"/>
            </a:lvl3pPr>
            <a:lvl4pPr lvl="3" rtl="0">
              <a:spcBef>
                <a:spcPts val="0"/>
              </a:spcBef>
              <a:spcAft>
                <a:spcPts val="0"/>
              </a:spcAft>
              <a:buSzPts val="2400"/>
              <a:buNone/>
              <a:defRPr sz="3120"/>
            </a:lvl4pPr>
            <a:lvl5pPr lvl="4" rtl="0">
              <a:spcBef>
                <a:spcPts val="0"/>
              </a:spcBef>
              <a:spcAft>
                <a:spcPts val="0"/>
              </a:spcAft>
              <a:buSzPts val="2400"/>
              <a:buNone/>
              <a:defRPr sz="3120"/>
            </a:lvl5pPr>
            <a:lvl6pPr lvl="5" rtl="0">
              <a:spcBef>
                <a:spcPts val="0"/>
              </a:spcBef>
              <a:spcAft>
                <a:spcPts val="0"/>
              </a:spcAft>
              <a:buSzPts val="2400"/>
              <a:buNone/>
              <a:defRPr sz="3120"/>
            </a:lvl6pPr>
            <a:lvl7pPr lvl="6" rtl="0">
              <a:spcBef>
                <a:spcPts val="0"/>
              </a:spcBef>
              <a:spcAft>
                <a:spcPts val="0"/>
              </a:spcAft>
              <a:buSzPts val="2400"/>
              <a:buNone/>
              <a:defRPr sz="3120"/>
            </a:lvl7pPr>
            <a:lvl8pPr lvl="7" rtl="0">
              <a:spcBef>
                <a:spcPts val="0"/>
              </a:spcBef>
              <a:spcAft>
                <a:spcPts val="0"/>
              </a:spcAft>
              <a:buSzPts val="2400"/>
              <a:buNone/>
              <a:defRPr sz="3120"/>
            </a:lvl8pPr>
            <a:lvl9pPr lvl="8" rtl="0">
              <a:spcBef>
                <a:spcPts val="0"/>
              </a:spcBef>
              <a:spcAft>
                <a:spcPts val="0"/>
              </a:spcAft>
              <a:buSzPts val="2400"/>
              <a:buNone/>
              <a:defRPr sz="3120"/>
            </a:lvl9pPr>
          </a:lstStyle>
          <a:p>
            <a:endParaRPr/>
          </a:p>
        </p:txBody>
      </p:sp>
      <p:sp>
        <p:nvSpPr>
          <p:cNvPr id="30" name="Google Shape;30;p7"/>
          <p:cNvSpPr txBox="1">
            <a:spLocks noGrp="1"/>
          </p:cNvSpPr>
          <p:nvPr>
            <p:ph type="body" idx="1"/>
          </p:nvPr>
        </p:nvSpPr>
        <p:spPr>
          <a:xfrm>
            <a:off x="405210" y="1976320"/>
            <a:ext cx="3650400" cy="4521813"/>
          </a:xfrm>
          <a:prstGeom prst="rect">
            <a:avLst/>
          </a:prstGeom>
        </p:spPr>
        <p:txBody>
          <a:bodyPr spcFirstLastPara="1" wrap="square" lIns="91425" tIns="91425" rIns="91425" bIns="91425" anchor="t" anchorCtr="0">
            <a:normAutofit/>
          </a:bodyPr>
          <a:lstStyle>
            <a:lvl1pPr marL="594313" lvl="0" indent="-396209" rtl="0">
              <a:spcBef>
                <a:spcPts val="0"/>
              </a:spcBef>
              <a:spcAft>
                <a:spcPts val="0"/>
              </a:spcAft>
              <a:buSzPts val="1200"/>
              <a:buChar char="●"/>
              <a:defRPr sz="1560"/>
            </a:lvl1pPr>
            <a:lvl2pPr marL="1188625" lvl="1" indent="-396209" rtl="0">
              <a:spcBef>
                <a:spcPts val="0"/>
              </a:spcBef>
              <a:spcAft>
                <a:spcPts val="0"/>
              </a:spcAft>
              <a:buSzPts val="1200"/>
              <a:buChar char="○"/>
              <a:defRPr sz="1560"/>
            </a:lvl2pPr>
            <a:lvl3pPr marL="1782938" lvl="2" indent="-396209" rtl="0">
              <a:spcBef>
                <a:spcPts val="0"/>
              </a:spcBef>
              <a:spcAft>
                <a:spcPts val="0"/>
              </a:spcAft>
              <a:buSzPts val="1200"/>
              <a:buChar char="■"/>
              <a:defRPr sz="1560"/>
            </a:lvl3pPr>
            <a:lvl4pPr marL="2377250" lvl="3" indent="-396209" rtl="0">
              <a:spcBef>
                <a:spcPts val="0"/>
              </a:spcBef>
              <a:spcAft>
                <a:spcPts val="0"/>
              </a:spcAft>
              <a:buSzPts val="1200"/>
              <a:buChar char="●"/>
              <a:defRPr sz="1560"/>
            </a:lvl4pPr>
            <a:lvl5pPr marL="2971563" lvl="4" indent="-396209" rtl="0">
              <a:spcBef>
                <a:spcPts val="0"/>
              </a:spcBef>
              <a:spcAft>
                <a:spcPts val="0"/>
              </a:spcAft>
              <a:buSzPts val="1200"/>
              <a:buChar char="○"/>
              <a:defRPr sz="1560"/>
            </a:lvl5pPr>
            <a:lvl6pPr marL="3565874" lvl="5" indent="-396209" rtl="0">
              <a:spcBef>
                <a:spcPts val="0"/>
              </a:spcBef>
              <a:spcAft>
                <a:spcPts val="0"/>
              </a:spcAft>
              <a:buSzPts val="1200"/>
              <a:buChar char="■"/>
              <a:defRPr sz="1560"/>
            </a:lvl6pPr>
            <a:lvl7pPr marL="4160187" lvl="6" indent="-396209" rtl="0">
              <a:spcBef>
                <a:spcPts val="0"/>
              </a:spcBef>
              <a:spcAft>
                <a:spcPts val="0"/>
              </a:spcAft>
              <a:buSzPts val="1200"/>
              <a:buChar char="●"/>
              <a:defRPr sz="1560"/>
            </a:lvl7pPr>
            <a:lvl8pPr marL="4754500" lvl="7" indent="-396209" rtl="0">
              <a:spcBef>
                <a:spcPts val="0"/>
              </a:spcBef>
              <a:spcAft>
                <a:spcPts val="0"/>
              </a:spcAft>
              <a:buSzPts val="1200"/>
              <a:buChar char="○"/>
              <a:defRPr sz="1560"/>
            </a:lvl8pPr>
            <a:lvl9pPr marL="5348812" lvl="8" indent="-396209" rtl="0">
              <a:spcBef>
                <a:spcPts val="0"/>
              </a:spcBef>
              <a:spcAft>
                <a:spcPts val="0"/>
              </a:spcAft>
              <a:buSzPts val="1200"/>
              <a:buChar char="■"/>
              <a:defRPr sz="1560"/>
            </a:lvl9pPr>
          </a:lstStyle>
          <a:p>
            <a:endParaRPr/>
          </a:p>
        </p:txBody>
      </p:sp>
      <p:sp>
        <p:nvSpPr>
          <p:cNvPr id="31" name="Google Shape;31;p7"/>
          <p:cNvSpPr txBox="1">
            <a:spLocks noGrp="1"/>
          </p:cNvSpPr>
          <p:nvPr>
            <p:ph type="sldNum" idx="12"/>
          </p:nvPr>
        </p:nvSpPr>
        <p:spPr>
          <a:xfrm>
            <a:off x="11014195" y="6632131"/>
            <a:ext cx="713310" cy="559787"/>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419" smtClean="0"/>
              <a:pPr/>
              <a:t>‹#›</a:t>
            </a:fld>
            <a:endParaRPr lang="es-419"/>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37325" y="640213"/>
            <a:ext cx="8278140" cy="5818027"/>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6240"/>
            </a:lvl1pPr>
            <a:lvl2pPr lvl="1" rtl="0">
              <a:spcBef>
                <a:spcPts val="0"/>
              </a:spcBef>
              <a:spcAft>
                <a:spcPts val="0"/>
              </a:spcAft>
              <a:buSzPts val="4800"/>
              <a:buNone/>
              <a:defRPr sz="6240"/>
            </a:lvl2pPr>
            <a:lvl3pPr lvl="2" rtl="0">
              <a:spcBef>
                <a:spcPts val="0"/>
              </a:spcBef>
              <a:spcAft>
                <a:spcPts val="0"/>
              </a:spcAft>
              <a:buSzPts val="4800"/>
              <a:buNone/>
              <a:defRPr sz="6240"/>
            </a:lvl3pPr>
            <a:lvl4pPr lvl="3" rtl="0">
              <a:spcBef>
                <a:spcPts val="0"/>
              </a:spcBef>
              <a:spcAft>
                <a:spcPts val="0"/>
              </a:spcAft>
              <a:buSzPts val="4800"/>
              <a:buNone/>
              <a:defRPr sz="6240"/>
            </a:lvl4pPr>
            <a:lvl5pPr lvl="4" rtl="0">
              <a:spcBef>
                <a:spcPts val="0"/>
              </a:spcBef>
              <a:spcAft>
                <a:spcPts val="0"/>
              </a:spcAft>
              <a:buSzPts val="4800"/>
              <a:buNone/>
              <a:defRPr sz="6240"/>
            </a:lvl5pPr>
            <a:lvl6pPr lvl="5" rtl="0">
              <a:spcBef>
                <a:spcPts val="0"/>
              </a:spcBef>
              <a:spcAft>
                <a:spcPts val="0"/>
              </a:spcAft>
              <a:buSzPts val="4800"/>
              <a:buNone/>
              <a:defRPr sz="6240"/>
            </a:lvl6pPr>
            <a:lvl7pPr lvl="6" rtl="0">
              <a:spcBef>
                <a:spcPts val="0"/>
              </a:spcBef>
              <a:spcAft>
                <a:spcPts val="0"/>
              </a:spcAft>
              <a:buSzPts val="4800"/>
              <a:buNone/>
              <a:defRPr sz="6240"/>
            </a:lvl7pPr>
            <a:lvl8pPr lvl="7" rtl="0">
              <a:spcBef>
                <a:spcPts val="0"/>
              </a:spcBef>
              <a:spcAft>
                <a:spcPts val="0"/>
              </a:spcAft>
              <a:buSzPts val="4800"/>
              <a:buNone/>
              <a:defRPr sz="6240"/>
            </a:lvl8pPr>
            <a:lvl9pPr lvl="8" rtl="0">
              <a:spcBef>
                <a:spcPts val="0"/>
              </a:spcBef>
              <a:spcAft>
                <a:spcPts val="0"/>
              </a:spcAft>
              <a:buSzPts val="4800"/>
              <a:buNone/>
              <a:defRPr sz="6240"/>
            </a:lvl9pPr>
          </a:lstStyle>
          <a:p>
            <a:endParaRPr/>
          </a:p>
        </p:txBody>
      </p:sp>
      <p:sp>
        <p:nvSpPr>
          <p:cNvPr id="34" name="Google Shape;34;p8"/>
          <p:cNvSpPr txBox="1">
            <a:spLocks noGrp="1"/>
          </p:cNvSpPr>
          <p:nvPr>
            <p:ph type="sldNum" idx="12"/>
          </p:nvPr>
        </p:nvSpPr>
        <p:spPr>
          <a:xfrm>
            <a:off x="11014195" y="6632131"/>
            <a:ext cx="713310" cy="559787"/>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419" smtClean="0"/>
              <a:pPr/>
              <a:t>‹#›</a:t>
            </a:fld>
            <a:endParaRPr lang="es-419"/>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5943600" y="-178"/>
            <a:ext cx="5943600" cy="7315200"/>
          </a:xfrm>
          <a:prstGeom prst="rect">
            <a:avLst/>
          </a:prstGeom>
          <a:solidFill>
            <a:schemeClr val="lt2"/>
          </a:solidFill>
          <a:ln>
            <a:noFill/>
          </a:ln>
        </p:spPr>
        <p:txBody>
          <a:bodyPr spcFirstLastPara="1" wrap="square" lIns="118853" tIns="118853" rIns="118853" bIns="118853" anchor="ctr" anchorCtr="0">
            <a:noAutofit/>
          </a:bodyPr>
          <a:lstStyle/>
          <a:p>
            <a:pPr marL="0" lvl="0" indent="0" algn="l" rtl="0">
              <a:spcBef>
                <a:spcPts val="0"/>
              </a:spcBef>
              <a:spcAft>
                <a:spcPts val="0"/>
              </a:spcAft>
              <a:buNone/>
            </a:pPr>
            <a:endParaRPr sz="1820"/>
          </a:p>
        </p:txBody>
      </p:sp>
      <p:sp>
        <p:nvSpPr>
          <p:cNvPr id="37" name="Google Shape;37;p9"/>
          <p:cNvSpPr txBox="1">
            <a:spLocks noGrp="1"/>
          </p:cNvSpPr>
          <p:nvPr>
            <p:ph type="title"/>
          </p:nvPr>
        </p:nvSpPr>
        <p:spPr>
          <a:xfrm>
            <a:off x="345150" y="1753849"/>
            <a:ext cx="5258760" cy="210816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5460"/>
            </a:lvl1pPr>
            <a:lvl2pPr lvl="1" algn="ctr" rtl="0">
              <a:spcBef>
                <a:spcPts val="0"/>
              </a:spcBef>
              <a:spcAft>
                <a:spcPts val="0"/>
              </a:spcAft>
              <a:buSzPts val="4200"/>
              <a:buNone/>
              <a:defRPr sz="5460"/>
            </a:lvl2pPr>
            <a:lvl3pPr lvl="2" algn="ctr" rtl="0">
              <a:spcBef>
                <a:spcPts val="0"/>
              </a:spcBef>
              <a:spcAft>
                <a:spcPts val="0"/>
              </a:spcAft>
              <a:buSzPts val="4200"/>
              <a:buNone/>
              <a:defRPr sz="5460"/>
            </a:lvl3pPr>
            <a:lvl4pPr lvl="3" algn="ctr" rtl="0">
              <a:spcBef>
                <a:spcPts val="0"/>
              </a:spcBef>
              <a:spcAft>
                <a:spcPts val="0"/>
              </a:spcAft>
              <a:buSzPts val="4200"/>
              <a:buNone/>
              <a:defRPr sz="5460"/>
            </a:lvl4pPr>
            <a:lvl5pPr lvl="4" algn="ctr" rtl="0">
              <a:spcBef>
                <a:spcPts val="0"/>
              </a:spcBef>
              <a:spcAft>
                <a:spcPts val="0"/>
              </a:spcAft>
              <a:buSzPts val="4200"/>
              <a:buNone/>
              <a:defRPr sz="5460"/>
            </a:lvl5pPr>
            <a:lvl6pPr lvl="5" algn="ctr" rtl="0">
              <a:spcBef>
                <a:spcPts val="0"/>
              </a:spcBef>
              <a:spcAft>
                <a:spcPts val="0"/>
              </a:spcAft>
              <a:buSzPts val="4200"/>
              <a:buNone/>
              <a:defRPr sz="5460"/>
            </a:lvl6pPr>
            <a:lvl7pPr lvl="6" algn="ctr" rtl="0">
              <a:spcBef>
                <a:spcPts val="0"/>
              </a:spcBef>
              <a:spcAft>
                <a:spcPts val="0"/>
              </a:spcAft>
              <a:buSzPts val="4200"/>
              <a:buNone/>
              <a:defRPr sz="5460"/>
            </a:lvl7pPr>
            <a:lvl8pPr lvl="7" algn="ctr" rtl="0">
              <a:spcBef>
                <a:spcPts val="0"/>
              </a:spcBef>
              <a:spcAft>
                <a:spcPts val="0"/>
              </a:spcAft>
              <a:buSzPts val="4200"/>
              <a:buNone/>
              <a:defRPr sz="5460"/>
            </a:lvl8pPr>
            <a:lvl9pPr lvl="8" algn="ctr" rtl="0">
              <a:spcBef>
                <a:spcPts val="0"/>
              </a:spcBef>
              <a:spcAft>
                <a:spcPts val="0"/>
              </a:spcAft>
              <a:buSzPts val="4200"/>
              <a:buNone/>
              <a:defRPr sz="5460"/>
            </a:lvl9pPr>
          </a:lstStyle>
          <a:p>
            <a:endParaRPr/>
          </a:p>
        </p:txBody>
      </p:sp>
      <p:sp>
        <p:nvSpPr>
          <p:cNvPr id="38" name="Google Shape;38;p9"/>
          <p:cNvSpPr txBox="1">
            <a:spLocks noGrp="1"/>
          </p:cNvSpPr>
          <p:nvPr>
            <p:ph type="subTitle" idx="1"/>
          </p:nvPr>
        </p:nvSpPr>
        <p:spPr>
          <a:xfrm>
            <a:off x="345150" y="3986595"/>
            <a:ext cx="5258760" cy="1756587"/>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730"/>
            </a:lvl1pPr>
            <a:lvl2pPr lvl="1" algn="ctr" rtl="0">
              <a:lnSpc>
                <a:spcPct val="100000"/>
              </a:lnSpc>
              <a:spcBef>
                <a:spcPts val="0"/>
              </a:spcBef>
              <a:spcAft>
                <a:spcPts val="0"/>
              </a:spcAft>
              <a:buSzPts val="2100"/>
              <a:buNone/>
              <a:defRPr sz="2730"/>
            </a:lvl2pPr>
            <a:lvl3pPr lvl="2" algn="ctr" rtl="0">
              <a:lnSpc>
                <a:spcPct val="100000"/>
              </a:lnSpc>
              <a:spcBef>
                <a:spcPts val="0"/>
              </a:spcBef>
              <a:spcAft>
                <a:spcPts val="0"/>
              </a:spcAft>
              <a:buSzPts val="2100"/>
              <a:buNone/>
              <a:defRPr sz="2730"/>
            </a:lvl3pPr>
            <a:lvl4pPr lvl="3" algn="ctr" rtl="0">
              <a:lnSpc>
                <a:spcPct val="100000"/>
              </a:lnSpc>
              <a:spcBef>
                <a:spcPts val="0"/>
              </a:spcBef>
              <a:spcAft>
                <a:spcPts val="0"/>
              </a:spcAft>
              <a:buSzPts val="2100"/>
              <a:buNone/>
              <a:defRPr sz="2730"/>
            </a:lvl4pPr>
            <a:lvl5pPr lvl="4" algn="ctr" rtl="0">
              <a:lnSpc>
                <a:spcPct val="100000"/>
              </a:lnSpc>
              <a:spcBef>
                <a:spcPts val="0"/>
              </a:spcBef>
              <a:spcAft>
                <a:spcPts val="0"/>
              </a:spcAft>
              <a:buSzPts val="2100"/>
              <a:buNone/>
              <a:defRPr sz="2730"/>
            </a:lvl5pPr>
            <a:lvl6pPr lvl="5" algn="ctr" rtl="0">
              <a:lnSpc>
                <a:spcPct val="100000"/>
              </a:lnSpc>
              <a:spcBef>
                <a:spcPts val="0"/>
              </a:spcBef>
              <a:spcAft>
                <a:spcPts val="0"/>
              </a:spcAft>
              <a:buSzPts val="2100"/>
              <a:buNone/>
              <a:defRPr sz="2730"/>
            </a:lvl6pPr>
            <a:lvl7pPr lvl="6" algn="ctr" rtl="0">
              <a:lnSpc>
                <a:spcPct val="100000"/>
              </a:lnSpc>
              <a:spcBef>
                <a:spcPts val="0"/>
              </a:spcBef>
              <a:spcAft>
                <a:spcPts val="0"/>
              </a:spcAft>
              <a:buSzPts val="2100"/>
              <a:buNone/>
              <a:defRPr sz="2730"/>
            </a:lvl7pPr>
            <a:lvl8pPr lvl="7" algn="ctr" rtl="0">
              <a:lnSpc>
                <a:spcPct val="100000"/>
              </a:lnSpc>
              <a:spcBef>
                <a:spcPts val="0"/>
              </a:spcBef>
              <a:spcAft>
                <a:spcPts val="0"/>
              </a:spcAft>
              <a:buSzPts val="2100"/>
              <a:buNone/>
              <a:defRPr sz="2730"/>
            </a:lvl8pPr>
            <a:lvl9pPr lvl="8" algn="ctr" rtl="0">
              <a:lnSpc>
                <a:spcPct val="100000"/>
              </a:lnSpc>
              <a:spcBef>
                <a:spcPts val="0"/>
              </a:spcBef>
              <a:spcAft>
                <a:spcPts val="0"/>
              </a:spcAft>
              <a:buSzPts val="2100"/>
              <a:buNone/>
              <a:defRPr sz="2730"/>
            </a:lvl9pPr>
          </a:lstStyle>
          <a:p>
            <a:endParaRPr/>
          </a:p>
        </p:txBody>
      </p:sp>
      <p:sp>
        <p:nvSpPr>
          <p:cNvPr id="39" name="Google Shape;39;p9"/>
          <p:cNvSpPr txBox="1">
            <a:spLocks noGrp="1"/>
          </p:cNvSpPr>
          <p:nvPr>
            <p:ph type="body" idx="2"/>
          </p:nvPr>
        </p:nvSpPr>
        <p:spPr>
          <a:xfrm>
            <a:off x="6421350" y="1029796"/>
            <a:ext cx="4988100" cy="5255253"/>
          </a:xfrm>
          <a:prstGeom prst="rect">
            <a:avLst/>
          </a:prstGeom>
        </p:spPr>
        <p:txBody>
          <a:bodyPr spcFirstLastPara="1" wrap="square" lIns="91425" tIns="91425" rIns="91425" bIns="91425" anchor="ctr" anchorCtr="0">
            <a:normAutofit/>
          </a:bodyPr>
          <a:lstStyle>
            <a:lvl1pPr marL="594313" lvl="0" indent="-445734" rtl="0">
              <a:spcBef>
                <a:spcPts val="0"/>
              </a:spcBef>
              <a:spcAft>
                <a:spcPts val="0"/>
              </a:spcAft>
              <a:buSzPts val="1800"/>
              <a:buChar char="●"/>
              <a:defRPr/>
            </a:lvl1pPr>
            <a:lvl2pPr marL="1188625" lvl="1" indent="-412716" rtl="0">
              <a:spcBef>
                <a:spcPts val="0"/>
              </a:spcBef>
              <a:spcAft>
                <a:spcPts val="0"/>
              </a:spcAft>
              <a:buSzPts val="1400"/>
              <a:buChar char="○"/>
              <a:defRPr/>
            </a:lvl2pPr>
            <a:lvl3pPr marL="1782938" lvl="2" indent="-412716" rtl="0">
              <a:spcBef>
                <a:spcPts val="0"/>
              </a:spcBef>
              <a:spcAft>
                <a:spcPts val="0"/>
              </a:spcAft>
              <a:buSzPts val="1400"/>
              <a:buChar char="■"/>
              <a:defRPr/>
            </a:lvl3pPr>
            <a:lvl4pPr marL="2377250" lvl="3" indent="-412716" rtl="0">
              <a:spcBef>
                <a:spcPts val="0"/>
              </a:spcBef>
              <a:spcAft>
                <a:spcPts val="0"/>
              </a:spcAft>
              <a:buSzPts val="1400"/>
              <a:buChar char="●"/>
              <a:defRPr/>
            </a:lvl4pPr>
            <a:lvl5pPr marL="2971563" lvl="4" indent="-412716" rtl="0">
              <a:spcBef>
                <a:spcPts val="0"/>
              </a:spcBef>
              <a:spcAft>
                <a:spcPts val="0"/>
              </a:spcAft>
              <a:buSzPts val="1400"/>
              <a:buChar char="○"/>
              <a:defRPr/>
            </a:lvl5pPr>
            <a:lvl6pPr marL="3565874" lvl="5" indent="-412716" rtl="0">
              <a:spcBef>
                <a:spcPts val="0"/>
              </a:spcBef>
              <a:spcAft>
                <a:spcPts val="0"/>
              </a:spcAft>
              <a:buSzPts val="1400"/>
              <a:buChar char="■"/>
              <a:defRPr/>
            </a:lvl6pPr>
            <a:lvl7pPr marL="4160187" lvl="6" indent="-412716" rtl="0">
              <a:spcBef>
                <a:spcPts val="0"/>
              </a:spcBef>
              <a:spcAft>
                <a:spcPts val="0"/>
              </a:spcAft>
              <a:buSzPts val="1400"/>
              <a:buChar char="●"/>
              <a:defRPr/>
            </a:lvl7pPr>
            <a:lvl8pPr marL="4754500" lvl="7" indent="-412716" rtl="0">
              <a:spcBef>
                <a:spcPts val="0"/>
              </a:spcBef>
              <a:spcAft>
                <a:spcPts val="0"/>
              </a:spcAft>
              <a:buSzPts val="1400"/>
              <a:buChar char="○"/>
              <a:defRPr/>
            </a:lvl8pPr>
            <a:lvl9pPr marL="5348812" lvl="8" indent="-412716"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11014195" y="6632131"/>
            <a:ext cx="713310" cy="559787"/>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419" smtClean="0"/>
              <a:pPr/>
              <a:t>‹#›</a:t>
            </a:fld>
            <a:endParaRPr lang="es-419"/>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05210" y="6016818"/>
            <a:ext cx="7798440" cy="860587"/>
          </a:xfrm>
          <a:prstGeom prst="rect">
            <a:avLst/>
          </a:prstGeom>
        </p:spPr>
        <p:txBody>
          <a:bodyPr spcFirstLastPara="1" wrap="square" lIns="91425" tIns="91425" rIns="91425" bIns="91425" anchor="ctr" anchorCtr="0">
            <a:normAutofit/>
          </a:bodyPr>
          <a:lstStyle>
            <a:lvl1pPr marL="594313" lvl="0" indent="-297157"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014195" y="6632131"/>
            <a:ext cx="713310" cy="559787"/>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419" smtClean="0"/>
              <a:pPr/>
              <a:t>‹#›</a:t>
            </a:fld>
            <a:endParaRPr lang="es-419"/>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05210" y="632924"/>
            <a:ext cx="11076780" cy="814507"/>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05210" y="1639076"/>
            <a:ext cx="11076780" cy="485888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014195" y="6632131"/>
            <a:ext cx="713310" cy="559787"/>
          </a:xfrm>
          <a:prstGeom prst="rect">
            <a:avLst/>
          </a:prstGeom>
          <a:noFill/>
          <a:ln>
            <a:noFill/>
          </a:ln>
        </p:spPr>
        <p:txBody>
          <a:bodyPr spcFirstLastPara="1" wrap="square" lIns="91425" tIns="91425" rIns="91425" bIns="91425" anchor="ctr" anchorCtr="0">
            <a:norm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fld id="{00000000-1234-1234-1234-123412341234}" type="slidenum">
              <a:rPr lang="es-419" smtClean="0"/>
              <a:pPr/>
              <a:t>‹#›</a:t>
            </a:fld>
            <a:endParaRPr lang="es-419"/>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2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microsoft.com/office/2007/relationships/hdphoto" Target="../media/hdphoto4.wdp"/></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 Id="rId6" Type="http://schemas.microsoft.com/office/2007/relationships/hdphoto" Target="../media/hdphoto2.wdp"/><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microsoft.com/office/2007/relationships/hdphoto" Target="../media/hdphoto3.wdp"/></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Rectangle 1">
            <a:extLst>
              <a:ext uri="{FF2B5EF4-FFF2-40B4-BE49-F238E27FC236}">
                <a16:creationId xmlns:a16="http://schemas.microsoft.com/office/drawing/2014/main" id="{17F67FCE-3E2A-47D8-BC0B-826DCD7504A3}"/>
              </a:ext>
            </a:extLst>
          </p:cNvPr>
          <p:cNvSpPr/>
          <p:nvPr/>
        </p:nvSpPr>
        <p:spPr>
          <a:xfrm>
            <a:off x="244150" y="350490"/>
            <a:ext cx="11391123" cy="6740775"/>
          </a:xfrm>
          <a:prstGeom prst="rect">
            <a:avLst/>
          </a:prstGeom>
          <a:gradFill flip="none" rotWithShape="1">
            <a:gsLst>
              <a:gs pos="0">
                <a:srgbClr val="0BCBB2">
                  <a:tint val="66000"/>
                  <a:satMod val="160000"/>
                </a:srgbClr>
              </a:gs>
              <a:gs pos="50000">
                <a:srgbClr val="0BCBB2">
                  <a:tint val="44500"/>
                  <a:satMod val="160000"/>
                </a:srgbClr>
              </a:gs>
              <a:gs pos="100000">
                <a:srgbClr val="0BCBB2">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Google Shape;55;p13"/>
          <p:cNvSpPr/>
          <p:nvPr/>
        </p:nvSpPr>
        <p:spPr>
          <a:xfrm>
            <a:off x="573105" y="645615"/>
            <a:ext cx="10740990" cy="6225537"/>
          </a:xfrm>
          <a:prstGeom prst="rect">
            <a:avLst/>
          </a:prstGeom>
          <a:solidFill>
            <a:srgbClr val="FFFFFF"/>
          </a:solidFill>
          <a:ln>
            <a:noFill/>
          </a:ln>
        </p:spPr>
        <p:txBody>
          <a:bodyPr spcFirstLastPara="1" wrap="square" lIns="118853" tIns="118853" rIns="118853" bIns="118853" anchor="ctr" anchorCtr="0">
            <a:noAutofit/>
          </a:bodyPr>
          <a:lstStyle/>
          <a:p>
            <a:endParaRPr sz="2447"/>
          </a:p>
        </p:txBody>
      </p:sp>
      <p:pic>
        <p:nvPicPr>
          <p:cNvPr id="14" name="Picture 13">
            <a:extLst>
              <a:ext uri="{FF2B5EF4-FFF2-40B4-BE49-F238E27FC236}">
                <a16:creationId xmlns:a16="http://schemas.microsoft.com/office/drawing/2014/main" id="{3E2AFF8C-7E44-4511-8712-169DCDF03195}"/>
              </a:ext>
            </a:extLst>
          </p:cNvPr>
          <p:cNvPicPr>
            <a:picLocks noChangeAspect="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backgroundRemoval t="10000" b="99020" l="212" r="90000">
                        <a14:foregroundMark x1="9970" y1="55725" x2="758" y2="92588"/>
                        <a14:foregroundMark x1="758" y1="92588" x2="6727" y2="98980"/>
                        <a14:foregroundMark x1="6727" y1="98980" x2="15242" y2="99020"/>
                        <a14:foregroundMark x1="15242" y1="99020" x2="18727" y2="88471"/>
                        <a14:foregroundMark x1="7121" y1="63412" x2="3576" y2="83804"/>
                        <a14:foregroundMark x1="3576" y1="83804" x2="212" y2="87922"/>
                        <a14:foregroundMark x1="21848" y1="31608" x2="26394" y2="23608"/>
                        <a14:foregroundMark x1="26394" y1="23608" x2="28909" y2="25569"/>
                        <a14:foregroundMark x1="60424" y1="48078" x2="67242" y2="53373"/>
                        <a14:foregroundMark x1="67242" y1="53373" x2="65818" y2="67216"/>
                        <a14:foregroundMark x1="65818" y1="67216" x2="73424" y2="72039"/>
                        <a14:foregroundMark x1="73424" y1="72039" x2="80212" y2="98196"/>
                      </a14:backgroundRemoval>
                    </a14:imgEffect>
                    <a14:imgEffect>
                      <a14:brightnessContrast bright="-20000" contrast="40000"/>
                    </a14:imgEffect>
                  </a14:imgLayer>
                </a14:imgProps>
              </a:ext>
            </a:extLst>
          </a:blip>
          <a:stretch>
            <a:fillRect/>
          </a:stretch>
        </p:blipFill>
        <p:spPr>
          <a:xfrm>
            <a:off x="573105" y="2582176"/>
            <a:ext cx="5439747" cy="4288975"/>
          </a:xfrm>
          <a:prstGeom prst="rect">
            <a:avLst/>
          </a:prstGeom>
        </p:spPr>
      </p:pic>
      <p:graphicFrame>
        <p:nvGraphicFramePr>
          <p:cNvPr id="56" name="Google Shape;56;p13"/>
          <p:cNvGraphicFramePr/>
          <p:nvPr>
            <p:extLst>
              <p:ext uri="{D42A27DB-BD31-4B8C-83A1-F6EECF244321}">
                <p14:modId xmlns:p14="http://schemas.microsoft.com/office/powerpoint/2010/main" val="344629131"/>
              </p:ext>
            </p:extLst>
          </p:nvPr>
        </p:nvGraphicFramePr>
        <p:xfrm>
          <a:off x="5485408" y="3806895"/>
          <a:ext cx="4175225" cy="1427480"/>
        </p:xfrm>
        <a:graphic>
          <a:graphicData uri="http://schemas.openxmlformats.org/drawingml/2006/table">
            <a:tbl>
              <a:tblPr>
                <a:tableStyleId>{FABFCF23-3B69-468F-B69F-88F6DE6A72F2}</a:tableStyleId>
              </a:tblPr>
              <a:tblGrid>
                <a:gridCol w="2647972">
                  <a:extLst>
                    <a:ext uri="{9D8B030D-6E8A-4147-A177-3AD203B41FA5}">
                      <a16:colId xmlns:a16="http://schemas.microsoft.com/office/drawing/2014/main" val="20000"/>
                    </a:ext>
                  </a:extLst>
                </a:gridCol>
                <a:gridCol w="1527253">
                  <a:extLst>
                    <a:ext uri="{9D8B030D-6E8A-4147-A177-3AD203B41FA5}">
                      <a16:colId xmlns:a16="http://schemas.microsoft.com/office/drawing/2014/main" val="20001"/>
                    </a:ext>
                  </a:extLst>
                </a:gridCol>
              </a:tblGrid>
              <a:tr h="476845">
                <a:tc>
                  <a:txBody>
                    <a:bodyPr/>
                    <a:lstStyle/>
                    <a:p>
                      <a:pPr marL="0" lvl="0" indent="0" algn="l" rtl="0">
                        <a:spcBef>
                          <a:spcPts val="0"/>
                        </a:spcBef>
                        <a:spcAft>
                          <a:spcPts val="0"/>
                        </a:spcAft>
                        <a:buNone/>
                      </a:pPr>
                      <a:r>
                        <a:rPr lang="es-419" sz="2400" b="1" dirty="0">
                          <a:latin typeface="Times New Roman" panose="02020603050405020304" pitchFamily="18" charset="0"/>
                          <a:cs typeface="Times New Roman" panose="02020603050405020304" pitchFamily="18" charset="0"/>
                        </a:rPr>
                        <a:t>Nombre</a:t>
                      </a:r>
                      <a:endParaRPr sz="2400" b="1" dirty="0">
                        <a:latin typeface="Times New Roman" panose="02020603050405020304" pitchFamily="18" charset="0"/>
                        <a:cs typeface="Times New Roman" panose="02020603050405020304" pitchFamily="18" charset="0"/>
                      </a:endParaRPr>
                    </a:p>
                  </a:txBody>
                  <a:tcPr marL="82550" marR="82550" marT="82550" marB="82550"/>
                </a:tc>
                <a:tc>
                  <a:txBody>
                    <a:bodyPr/>
                    <a:lstStyle/>
                    <a:p>
                      <a:pPr marL="0" lvl="0" indent="0" algn="l" rtl="0">
                        <a:spcBef>
                          <a:spcPts val="0"/>
                        </a:spcBef>
                        <a:spcAft>
                          <a:spcPts val="0"/>
                        </a:spcAft>
                        <a:buNone/>
                      </a:pPr>
                      <a:r>
                        <a:rPr lang="es-419" sz="2400" b="1" dirty="0">
                          <a:latin typeface="Times New Roman" panose="02020603050405020304" pitchFamily="18" charset="0"/>
                          <a:cs typeface="Times New Roman" panose="02020603050405020304" pitchFamily="18" charset="0"/>
                        </a:rPr>
                        <a:t>Matricula</a:t>
                      </a:r>
                      <a:endParaRPr sz="2400" b="1" dirty="0">
                        <a:latin typeface="Times New Roman" panose="02020603050405020304" pitchFamily="18" charset="0"/>
                        <a:cs typeface="Times New Roman" panose="02020603050405020304" pitchFamily="18" charset="0"/>
                      </a:endParaRPr>
                    </a:p>
                  </a:txBody>
                  <a:tcPr marL="82550" marR="82550" marT="82550" marB="82550"/>
                </a:tc>
                <a:extLst>
                  <a:ext uri="{0D108BD9-81ED-4DB2-BD59-A6C34878D82A}">
                    <a16:rowId xmlns:a16="http://schemas.microsoft.com/office/drawing/2014/main" val="10000"/>
                  </a:ext>
                </a:extLst>
              </a:tr>
              <a:tr h="805389">
                <a:tc>
                  <a:txBody>
                    <a:bodyPr/>
                    <a:lstStyle/>
                    <a:p>
                      <a:pPr marL="0" lvl="0" indent="0" algn="l" rtl="0">
                        <a:spcBef>
                          <a:spcPts val="0"/>
                        </a:spcBef>
                        <a:spcAft>
                          <a:spcPts val="0"/>
                        </a:spcAft>
                        <a:buNone/>
                      </a:pPr>
                      <a:r>
                        <a:rPr lang="es-419" sz="2400" b="1" dirty="0">
                          <a:latin typeface="Times New Roman" panose="02020603050405020304" pitchFamily="18" charset="0"/>
                          <a:cs typeface="Times New Roman" panose="02020603050405020304" pitchFamily="18" charset="0"/>
                        </a:rPr>
                        <a:t>Juan Pablo Ambriz Amador</a:t>
                      </a:r>
                      <a:endParaRPr sz="2400" dirty="0">
                        <a:latin typeface="Times New Roman" panose="02020603050405020304" pitchFamily="18" charset="0"/>
                        <a:cs typeface="Times New Roman" panose="02020603050405020304" pitchFamily="18" charset="0"/>
                      </a:endParaRPr>
                    </a:p>
                  </a:txBody>
                  <a:tcPr marL="82550" marR="82550" marT="82550" marB="82550"/>
                </a:tc>
                <a:tc>
                  <a:txBody>
                    <a:bodyPr/>
                    <a:lstStyle/>
                    <a:p>
                      <a:pPr marL="0" lvl="0" indent="0" algn="l" rtl="0">
                        <a:spcBef>
                          <a:spcPts val="0"/>
                        </a:spcBef>
                        <a:spcAft>
                          <a:spcPts val="0"/>
                        </a:spcAft>
                        <a:buNone/>
                      </a:pPr>
                      <a:r>
                        <a:rPr lang="es-419" sz="2400" b="1" dirty="0">
                          <a:latin typeface="Times New Roman" panose="02020603050405020304" pitchFamily="18" charset="0"/>
                          <a:cs typeface="Times New Roman" panose="02020603050405020304" pitchFamily="18" charset="0"/>
                        </a:rPr>
                        <a:t>1864353</a:t>
                      </a:r>
                      <a:endParaRPr sz="2400" b="1" dirty="0">
                        <a:latin typeface="Times New Roman" panose="02020603050405020304" pitchFamily="18" charset="0"/>
                        <a:cs typeface="Times New Roman" panose="02020603050405020304" pitchFamily="18" charset="0"/>
                      </a:endParaRPr>
                    </a:p>
                  </a:txBody>
                  <a:tcPr marL="82550" marR="82550" marT="82550" marB="82550"/>
                </a:tc>
                <a:extLst>
                  <a:ext uri="{0D108BD9-81ED-4DB2-BD59-A6C34878D82A}">
                    <a16:rowId xmlns:a16="http://schemas.microsoft.com/office/drawing/2014/main" val="10002"/>
                  </a:ext>
                </a:extLst>
              </a:tr>
            </a:tbl>
          </a:graphicData>
        </a:graphic>
      </p:graphicFrame>
      <p:sp>
        <p:nvSpPr>
          <p:cNvPr id="57" name="Google Shape;57;p13"/>
          <p:cNvSpPr txBox="1"/>
          <p:nvPr/>
        </p:nvSpPr>
        <p:spPr>
          <a:xfrm>
            <a:off x="2029151" y="645615"/>
            <a:ext cx="7642277" cy="1783014"/>
          </a:xfrm>
          <a:prstGeom prst="rect">
            <a:avLst/>
          </a:prstGeom>
          <a:noFill/>
          <a:ln>
            <a:noFill/>
          </a:ln>
        </p:spPr>
        <p:txBody>
          <a:bodyPr spcFirstLastPara="1" wrap="square" lIns="118853" tIns="118853" rIns="118853" bIns="118853" anchor="t" anchorCtr="0">
            <a:spAutoFit/>
          </a:bodyPr>
          <a:lstStyle/>
          <a:p>
            <a:pPr algn="ctr">
              <a:lnSpc>
                <a:spcPct val="115000"/>
              </a:lnSpc>
            </a:pPr>
            <a:r>
              <a:rPr lang="es-419" sz="3200" dirty="0">
                <a:solidFill>
                  <a:schemeClr val="dk1"/>
                </a:solidFill>
                <a:latin typeface="Times New Roman" panose="02020603050405020304" pitchFamily="18" charset="0"/>
                <a:cs typeface="Times New Roman" panose="02020603050405020304" pitchFamily="18" charset="0"/>
              </a:rPr>
              <a:t>Universidad Autónoma de Nuevo León</a:t>
            </a:r>
            <a:endParaRPr sz="3200" dirty="0">
              <a:solidFill>
                <a:schemeClr val="dk1"/>
              </a:solidFill>
              <a:latin typeface="Times New Roman" panose="02020603050405020304" pitchFamily="18" charset="0"/>
              <a:cs typeface="Times New Roman" panose="02020603050405020304" pitchFamily="18" charset="0"/>
            </a:endParaRPr>
          </a:p>
          <a:p>
            <a:pPr algn="ctr">
              <a:lnSpc>
                <a:spcPct val="115000"/>
              </a:lnSpc>
              <a:spcBef>
                <a:spcPts val="1560"/>
              </a:spcBef>
              <a:spcAft>
                <a:spcPts val="1560"/>
              </a:spcAft>
            </a:pPr>
            <a:r>
              <a:rPr lang="es-419" sz="3200" dirty="0">
                <a:solidFill>
                  <a:schemeClr val="dk1"/>
                </a:solidFill>
                <a:latin typeface="Times New Roman" panose="02020603050405020304" pitchFamily="18" charset="0"/>
                <a:cs typeface="Times New Roman" panose="02020603050405020304" pitchFamily="18" charset="0"/>
              </a:rPr>
              <a:t>Facultad de Ingeniería Mecánica y Eléctrica</a:t>
            </a:r>
            <a:endParaRPr sz="3200" dirty="0">
              <a:solidFill>
                <a:schemeClr val="dk1"/>
              </a:solidFill>
              <a:latin typeface="Times New Roman" panose="02020603050405020304" pitchFamily="18" charset="0"/>
              <a:cs typeface="Times New Roman" panose="02020603050405020304" pitchFamily="18" charset="0"/>
            </a:endParaRPr>
          </a:p>
        </p:txBody>
      </p:sp>
      <p:sp>
        <p:nvSpPr>
          <p:cNvPr id="58" name="Google Shape;58;p13"/>
          <p:cNvSpPr txBox="1"/>
          <p:nvPr/>
        </p:nvSpPr>
        <p:spPr>
          <a:xfrm>
            <a:off x="2029151" y="1928641"/>
            <a:ext cx="7529187" cy="1216705"/>
          </a:xfrm>
          <a:prstGeom prst="rect">
            <a:avLst/>
          </a:prstGeom>
          <a:noFill/>
          <a:ln>
            <a:noFill/>
          </a:ln>
        </p:spPr>
        <p:txBody>
          <a:bodyPr spcFirstLastPara="1" wrap="square" lIns="118853" tIns="118853" rIns="118853" bIns="118853" anchor="t" anchorCtr="0">
            <a:spAutoFit/>
          </a:bodyPr>
          <a:lstStyle/>
          <a:p>
            <a:pPr algn="ctr">
              <a:lnSpc>
                <a:spcPct val="115000"/>
              </a:lnSpc>
              <a:spcBef>
                <a:spcPts val="1560"/>
              </a:spcBef>
              <a:spcAft>
                <a:spcPts val="1560"/>
              </a:spcAft>
            </a:pPr>
            <a:r>
              <a:rPr lang="es-419" sz="3200" i="1" dirty="0">
                <a:solidFill>
                  <a:schemeClr val="dk1"/>
                </a:solidFill>
                <a:latin typeface="Times New Roman" panose="02020603050405020304" pitchFamily="18" charset="0"/>
                <a:cs typeface="Times New Roman" panose="02020603050405020304" pitchFamily="18" charset="0"/>
              </a:rPr>
              <a:t>Inteligencia Artificial y Redes Neuronales</a:t>
            </a:r>
            <a:endParaRPr sz="3200" dirty="0">
              <a:latin typeface="Times New Roman" panose="02020603050405020304" pitchFamily="18" charset="0"/>
              <a:cs typeface="Times New Roman" panose="02020603050405020304" pitchFamily="18" charset="0"/>
            </a:endParaRPr>
          </a:p>
        </p:txBody>
      </p:sp>
      <p:sp>
        <p:nvSpPr>
          <p:cNvPr id="59" name="Google Shape;59;p13"/>
          <p:cNvSpPr txBox="1"/>
          <p:nvPr/>
        </p:nvSpPr>
        <p:spPr>
          <a:xfrm>
            <a:off x="3976052" y="5789655"/>
            <a:ext cx="6105838" cy="1030500"/>
          </a:xfrm>
          <a:prstGeom prst="rect">
            <a:avLst/>
          </a:prstGeom>
          <a:noFill/>
          <a:ln>
            <a:noFill/>
          </a:ln>
        </p:spPr>
        <p:txBody>
          <a:bodyPr spcFirstLastPara="1" wrap="square" lIns="118853" tIns="118853" rIns="118853" bIns="118853" anchor="t" anchorCtr="0">
            <a:spAutoFit/>
          </a:bodyPr>
          <a:lstStyle/>
          <a:p>
            <a:pPr algn="r">
              <a:spcBef>
                <a:spcPts val="1560"/>
              </a:spcBef>
              <a:spcAft>
                <a:spcPts val="1560"/>
              </a:spcAft>
            </a:pPr>
            <a:r>
              <a:rPr lang="es-419" sz="2470" b="1" dirty="0">
                <a:solidFill>
                  <a:schemeClr val="dk1"/>
                </a:solidFill>
                <a:latin typeface="Times New Roman" panose="02020603050405020304" pitchFamily="18" charset="0"/>
                <a:cs typeface="Times New Roman" panose="02020603050405020304" pitchFamily="18" charset="0"/>
              </a:rPr>
              <a:t>		</a:t>
            </a:r>
            <a:r>
              <a:rPr lang="es-419" sz="2470" dirty="0">
                <a:solidFill>
                  <a:schemeClr val="dk1"/>
                </a:solidFill>
                <a:latin typeface="Times New Roman" panose="02020603050405020304" pitchFamily="18" charset="0"/>
                <a:cs typeface="Times New Roman" panose="02020603050405020304" pitchFamily="18" charset="0"/>
              </a:rPr>
              <a:t>Programa Educativo. </a:t>
            </a:r>
            <a:r>
              <a:rPr lang="es-419" sz="2470" b="1" dirty="0">
                <a:solidFill>
                  <a:schemeClr val="dk1"/>
                </a:solidFill>
                <a:latin typeface="Times New Roman" panose="02020603050405020304" pitchFamily="18" charset="0"/>
                <a:cs typeface="Times New Roman" panose="02020603050405020304" pitchFamily="18" charset="0"/>
              </a:rPr>
              <a:t>IB</a:t>
            </a:r>
          </a:p>
        </p:txBody>
      </p:sp>
      <p:sp>
        <p:nvSpPr>
          <p:cNvPr id="60" name="Google Shape;60;p13"/>
          <p:cNvSpPr txBox="1"/>
          <p:nvPr/>
        </p:nvSpPr>
        <p:spPr>
          <a:xfrm>
            <a:off x="1349961" y="2663554"/>
            <a:ext cx="9339720" cy="1145916"/>
          </a:xfrm>
          <a:prstGeom prst="rect">
            <a:avLst/>
          </a:prstGeom>
          <a:noFill/>
          <a:ln>
            <a:noFill/>
          </a:ln>
        </p:spPr>
        <p:txBody>
          <a:bodyPr spcFirstLastPara="1" wrap="square" lIns="118853" tIns="118853" rIns="118853" bIns="118853" anchor="t" anchorCtr="0">
            <a:spAutoFit/>
          </a:bodyPr>
          <a:lstStyle/>
          <a:p>
            <a:pPr algn="ctr">
              <a:lnSpc>
                <a:spcPct val="115000"/>
              </a:lnSpc>
              <a:spcBef>
                <a:spcPts val="1560"/>
              </a:spcBef>
              <a:spcAft>
                <a:spcPts val="1560"/>
              </a:spcAft>
            </a:pPr>
            <a:r>
              <a:rPr lang="es-419" sz="2800" b="1" dirty="0">
                <a:solidFill>
                  <a:schemeClr val="dk1"/>
                </a:solidFill>
                <a:latin typeface="Times New Roman" panose="02020603050405020304" pitchFamily="18" charset="0"/>
                <a:cs typeface="Times New Roman" panose="02020603050405020304" pitchFamily="18" charset="0"/>
              </a:rPr>
              <a:t>Actividad 1.- IA en Medicina.</a:t>
            </a:r>
            <a:endParaRPr sz="1800" dirty="0">
              <a:latin typeface="Times New Roman" panose="02020603050405020304" pitchFamily="18" charset="0"/>
              <a:cs typeface="Times New Roman" panose="02020603050405020304" pitchFamily="18" charset="0"/>
            </a:endParaRPr>
          </a:p>
        </p:txBody>
      </p:sp>
      <p:sp>
        <p:nvSpPr>
          <p:cNvPr id="61" name="Google Shape;61;p13"/>
          <p:cNvSpPr txBox="1"/>
          <p:nvPr/>
        </p:nvSpPr>
        <p:spPr>
          <a:xfrm>
            <a:off x="5066874" y="5181237"/>
            <a:ext cx="5439747" cy="1087503"/>
          </a:xfrm>
          <a:prstGeom prst="rect">
            <a:avLst/>
          </a:prstGeom>
          <a:noFill/>
          <a:ln>
            <a:noFill/>
          </a:ln>
        </p:spPr>
        <p:txBody>
          <a:bodyPr spcFirstLastPara="1" wrap="square" lIns="118853" tIns="118853" rIns="118853" bIns="118853" anchor="t" anchorCtr="0">
            <a:spAutoFit/>
          </a:bodyPr>
          <a:lstStyle/>
          <a:p>
            <a:pPr algn="r">
              <a:lnSpc>
                <a:spcPct val="115000"/>
              </a:lnSpc>
              <a:spcBef>
                <a:spcPts val="1560"/>
              </a:spcBef>
              <a:spcAft>
                <a:spcPts val="1560"/>
              </a:spcAft>
            </a:pPr>
            <a:r>
              <a:rPr lang="es-419" sz="2470" dirty="0">
                <a:solidFill>
                  <a:schemeClr val="dk1"/>
                </a:solidFill>
                <a:latin typeface="Times New Roman" panose="02020603050405020304" pitchFamily="18" charset="0"/>
                <a:cs typeface="Times New Roman" panose="02020603050405020304" pitchFamily="18" charset="0"/>
              </a:rPr>
              <a:t>Profesor. </a:t>
            </a:r>
            <a:r>
              <a:rPr lang="es-419" sz="2470" b="1" dirty="0">
                <a:solidFill>
                  <a:schemeClr val="dk1"/>
                </a:solidFill>
                <a:latin typeface="Times New Roman" panose="02020603050405020304" pitchFamily="18" charset="0"/>
                <a:cs typeface="Times New Roman" panose="02020603050405020304" pitchFamily="18" charset="0"/>
              </a:rPr>
              <a:t>Ing Daniel Isaías López Páez</a:t>
            </a:r>
            <a:endParaRPr lang="es-419" sz="2447" dirty="0">
              <a:solidFill>
                <a:schemeClr val="dk1"/>
              </a:solidFill>
              <a:latin typeface="Times New Roman" panose="02020603050405020304" pitchFamily="18" charset="0"/>
              <a:cs typeface="Times New Roman" panose="02020603050405020304" pitchFamily="18" charset="0"/>
            </a:endParaRPr>
          </a:p>
        </p:txBody>
      </p:sp>
      <p:pic>
        <p:nvPicPr>
          <p:cNvPr id="62" name="Google Shape;62;p13"/>
          <p:cNvPicPr preferRelativeResize="0"/>
          <p:nvPr/>
        </p:nvPicPr>
        <p:blipFill>
          <a:blip r:embed="rId5">
            <a:alphaModFix/>
          </a:blip>
          <a:stretch>
            <a:fillRect/>
          </a:stretch>
        </p:blipFill>
        <p:spPr>
          <a:xfrm>
            <a:off x="10754998" y="354885"/>
            <a:ext cx="965835" cy="1089660"/>
          </a:xfrm>
          <a:prstGeom prst="rect">
            <a:avLst/>
          </a:prstGeom>
          <a:noFill/>
          <a:ln>
            <a:noFill/>
          </a:ln>
        </p:spPr>
      </p:pic>
      <p:sp>
        <p:nvSpPr>
          <p:cNvPr id="63" name="Google Shape;63;p13"/>
          <p:cNvSpPr/>
          <p:nvPr/>
        </p:nvSpPr>
        <p:spPr>
          <a:xfrm>
            <a:off x="117748" y="1327155"/>
            <a:ext cx="478920" cy="140400"/>
          </a:xfrm>
          <a:prstGeom prst="rect">
            <a:avLst/>
          </a:prstGeom>
          <a:solidFill>
            <a:srgbClr val="FFFFFF"/>
          </a:solidFill>
          <a:ln>
            <a:noFill/>
          </a:ln>
        </p:spPr>
        <p:txBody>
          <a:bodyPr spcFirstLastPara="1" wrap="square" lIns="118853" tIns="118853" rIns="118853" bIns="118853" anchor="ctr" anchorCtr="0">
            <a:noAutofit/>
          </a:bodyPr>
          <a:lstStyle/>
          <a:p>
            <a:endParaRPr sz="2447"/>
          </a:p>
        </p:txBody>
      </p:sp>
      <p:pic>
        <p:nvPicPr>
          <p:cNvPr id="64" name="Google Shape;64;p13"/>
          <p:cNvPicPr preferRelativeResize="0"/>
          <p:nvPr/>
        </p:nvPicPr>
        <p:blipFill>
          <a:blip r:embed="rId6">
            <a:alphaModFix/>
          </a:blip>
          <a:stretch>
            <a:fillRect/>
          </a:stretch>
        </p:blipFill>
        <p:spPr>
          <a:xfrm>
            <a:off x="52975" y="314325"/>
            <a:ext cx="1064895" cy="106489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barn(inVertical)">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2" name="Rectangle 1">
            <a:extLst>
              <a:ext uri="{FF2B5EF4-FFF2-40B4-BE49-F238E27FC236}">
                <a16:creationId xmlns:a16="http://schemas.microsoft.com/office/drawing/2014/main" id="{6889D483-3596-4175-B126-0324F812D901}"/>
              </a:ext>
            </a:extLst>
          </p:cNvPr>
          <p:cNvSpPr/>
          <p:nvPr/>
        </p:nvSpPr>
        <p:spPr>
          <a:xfrm>
            <a:off x="-171450" y="0"/>
            <a:ext cx="12058650" cy="731520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Google Shape;139;p22"/>
          <p:cNvSpPr/>
          <p:nvPr/>
        </p:nvSpPr>
        <p:spPr>
          <a:xfrm>
            <a:off x="228606" y="0"/>
            <a:ext cx="8929691" cy="7301750"/>
          </a:xfrm>
          <a:prstGeom prst="rect">
            <a:avLst/>
          </a:prstGeom>
          <a:solidFill>
            <a:srgbClr val="FFFFFF"/>
          </a:solidFill>
          <a:ln>
            <a:noFill/>
          </a:ln>
        </p:spPr>
        <p:txBody>
          <a:bodyPr spcFirstLastPara="1" wrap="square" lIns="118853" tIns="118853" rIns="118853" bIns="118853" anchor="ctr" anchorCtr="0">
            <a:noAutofit/>
          </a:bodyPr>
          <a:lstStyle/>
          <a:p>
            <a:endParaRPr sz="2447" dirty="0"/>
          </a:p>
        </p:txBody>
      </p:sp>
      <p:sp>
        <p:nvSpPr>
          <p:cNvPr id="142" name="Google Shape;142;p22"/>
          <p:cNvSpPr/>
          <p:nvPr/>
        </p:nvSpPr>
        <p:spPr>
          <a:xfrm>
            <a:off x="9158297" y="0"/>
            <a:ext cx="2728903" cy="7315200"/>
          </a:xfrm>
          <a:prstGeom prst="rtTriangle">
            <a:avLst/>
          </a:prstGeom>
          <a:solidFill>
            <a:srgbClr val="FFFFFF"/>
          </a:solidFill>
          <a:ln>
            <a:noFill/>
          </a:ln>
        </p:spPr>
        <p:txBody>
          <a:bodyPr spcFirstLastPara="1" wrap="square" lIns="118853" tIns="118853" rIns="118853" bIns="118853" anchor="ctr" anchorCtr="0">
            <a:noAutofit/>
          </a:bodyPr>
          <a:lstStyle/>
          <a:p>
            <a:endParaRPr sz="2447"/>
          </a:p>
        </p:txBody>
      </p:sp>
      <p:pic>
        <p:nvPicPr>
          <p:cNvPr id="4" name="Picture 3">
            <a:extLst>
              <a:ext uri="{FF2B5EF4-FFF2-40B4-BE49-F238E27FC236}">
                <a16:creationId xmlns:a16="http://schemas.microsoft.com/office/drawing/2014/main" id="{B82B9777-6C89-4A6D-BAD2-0122DE47F242}"/>
              </a:ext>
            </a:extLst>
          </p:cNvPr>
          <p:cNvPicPr>
            <a:picLocks noChangeAspect="1"/>
          </p:cNvPicPr>
          <p:nvPr/>
        </p:nvPicPr>
        <p:blipFill>
          <a:blip r:embed="rId3"/>
          <a:stretch>
            <a:fillRect/>
          </a:stretch>
        </p:blipFill>
        <p:spPr>
          <a:xfrm>
            <a:off x="7072692" y="3644150"/>
            <a:ext cx="3435768" cy="3699626"/>
          </a:xfrm>
          <a:prstGeom prst="rect">
            <a:avLst/>
          </a:prstGeom>
        </p:spPr>
      </p:pic>
      <p:sp>
        <p:nvSpPr>
          <p:cNvPr id="140" name="Google Shape;140;p22"/>
          <p:cNvSpPr txBox="1"/>
          <p:nvPr/>
        </p:nvSpPr>
        <p:spPr>
          <a:xfrm>
            <a:off x="648682" y="284744"/>
            <a:ext cx="6944759" cy="5749228"/>
          </a:xfrm>
          <a:prstGeom prst="rect">
            <a:avLst/>
          </a:prstGeom>
          <a:noFill/>
          <a:ln>
            <a:noFill/>
          </a:ln>
        </p:spPr>
        <p:txBody>
          <a:bodyPr spcFirstLastPara="1" wrap="square" lIns="118853" tIns="118853" rIns="118853" bIns="118853" anchor="t" anchorCtr="0">
            <a:spAutoFit/>
          </a:bodyPr>
          <a:lstStyle/>
          <a:p>
            <a:pPr algn="just">
              <a:lnSpc>
                <a:spcPct val="115000"/>
              </a:lnSpc>
            </a:pPr>
            <a:r>
              <a:rPr lang="en-US" sz="4000" b="1" dirty="0">
                <a:solidFill>
                  <a:schemeClr val="dk1"/>
                </a:solidFill>
                <a:latin typeface="Times New Roman" panose="02020603050405020304" pitchFamily="18" charset="0"/>
                <a:cs typeface="Times New Roman" panose="02020603050405020304" pitchFamily="18" charset="0"/>
              </a:rPr>
              <a:t>Conclusiones</a:t>
            </a:r>
          </a:p>
          <a:p>
            <a:pPr algn="just"/>
            <a:endParaRPr sz="2400" b="1" dirty="0">
              <a:solidFill>
                <a:schemeClr val="dk1"/>
              </a:solidFill>
              <a:latin typeface="Times New Roman" panose="02020603050405020304" pitchFamily="18" charset="0"/>
              <a:cs typeface="Times New Roman" panose="02020603050405020304" pitchFamily="18" charset="0"/>
            </a:endParaRPr>
          </a:p>
          <a:p>
            <a:pPr algn="just"/>
            <a:r>
              <a:rPr lang="es-MX" sz="2400" dirty="0">
                <a:solidFill>
                  <a:schemeClr val="dk1"/>
                </a:solidFill>
                <a:latin typeface="Times New Roman" panose="02020603050405020304" pitchFamily="18" charset="0"/>
                <a:cs typeface="Times New Roman" panose="02020603050405020304" pitchFamily="18" charset="0"/>
              </a:rPr>
              <a:t>En esta Actividad 1 Revisamos el arco general que abarca la aplicación y percepción actual de la inteligencia artificial en la medicina. Donde pudimos apreciar las maneras en que la inteligencia artificial y el aprendizaje con algoritmos profundos ha mejorado y mejora continuamente el diagnostico clínico así como tratamiento y manejo de enfermedades y padecimientos crónicos así como la percepción y resistencia que conservan muchos miembros de la comunidad medica y los retos a considerar para que pueda ser establecida como una alternativa y solución aprobada amplia y de manera definitiva.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3" name="Rectangle 2">
            <a:extLst>
              <a:ext uri="{FF2B5EF4-FFF2-40B4-BE49-F238E27FC236}">
                <a16:creationId xmlns:a16="http://schemas.microsoft.com/office/drawing/2014/main" id="{71BCCD3A-580E-4732-9219-52A52429A3BD}"/>
              </a:ext>
            </a:extLst>
          </p:cNvPr>
          <p:cNvSpPr/>
          <p:nvPr/>
        </p:nvSpPr>
        <p:spPr>
          <a:xfrm>
            <a:off x="0" y="-65988"/>
            <a:ext cx="11887200" cy="73811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Google Shape;161;p25"/>
          <p:cNvSpPr/>
          <p:nvPr/>
        </p:nvSpPr>
        <p:spPr>
          <a:xfrm rot="-3950808">
            <a:off x="-169211" y="-4979625"/>
            <a:ext cx="11073977" cy="12717388"/>
          </a:xfrm>
          <a:prstGeom prst="chord">
            <a:avLst>
              <a:gd name="adj1" fmla="val 2466151"/>
              <a:gd name="adj2" fmla="val 15576399"/>
            </a:avLst>
          </a:prstGeom>
          <a:solidFill>
            <a:srgbClr val="FFFFFF"/>
          </a:solidFill>
          <a:ln>
            <a:noFill/>
          </a:ln>
        </p:spPr>
        <p:txBody>
          <a:bodyPr spcFirstLastPara="1" wrap="square" lIns="118853" tIns="118853" rIns="118853" bIns="118853" anchor="ctr" anchorCtr="0">
            <a:noAutofit/>
          </a:bodyPr>
          <a:lstStyle/>
          <a:p>
            <a:endParaRPr sz="2447"/>
          </a:p>
        </p:txBody>
      </p:sp>
      <p:sp>
        <p:nvSpPr>
          <p:cNvPr id="162" name="Google Shape;162;p25"/>
          <p:cNvSpPr txBox="1"/>
          <p:nvPr/>
        </p:nvSpPr>
        <p:spPr>
          <a:xfrm>
            <a:off x="3443287" y="561754"/>
            <a:ext cx="7358063" cy="4431559"/>
          </a:xfrm>
          <a:prstGeom prst="rect">
            <a:avLst/>
          </a:prstGeom>
          <a:noFill/>
          <a:ln>
            <a:noFill/>
          </a:ln>
        </p:spPr>
        <p:txBody>
          <a:bodyPr spcFirstLastPara="1" wrap="square" lIns="118853" tIns="118853" rIns="118853" bIns="118853" anchor="t" anchorCtr="0">
            <a:spAutoFit/>
          </a:bodyPr>
          <a:lstStyle/>
          <a:p>
            <a:pPr algn="r">
              <a:lnSpc>
                <a:spcPct val="115000"/>
              </a:lnSpc>
            </a:pPr>
            <a:r>
              <a:rPr lang="en-US" sz="4000" b="1" dirty="0" err="1">
                <a:solidFill>
                  <a:schemeClr val="dk1"/>
                </a:solidFill>
                <a:latin typeface="Times New Roman" panose="02020603050405020304" pitchFamily="18" charset="0"/>
                <a:cs typeface="Times New Roman" panose="02020603050405020304" pitchFamily="18" charset="0"/>
              </a:rPr>
              <a:t>Referencias</a:t>
            </a:r>
            <a:r>
              <a:rPr lang="en-US" sz="4000" b="1" dirty="0">
                <a:solidFill>
                  <a:schemeClr val="dk1"/>
                </a:solidFill>
                <a:latin typeface="Times New Roman" panose="02020603050405020304" pitchFamily="18" charset="0"/>
                <a:cs typeface="Times New Roman" panose="02020603050405020304" pitchFamily="18" charset="0"/>
              </a:rPr>
              <a:t>      	</a:t>
            </a:r>
            <a:endParaRPr sz="4000" b="1" dirty="0">
              <a:solidFill>
                <a:schemeClr val="dk1"/>
              </a:solidFill>
              <a:latin typeface="Times New Roman" panose="02020603050405020304" pitchFamily="18" charset="0"/>
              <a:cs typeface="Times New Roman" panose="02020603050405020304" pitchFamily="18" charset="0"/>
            </a:endParaRPr>
          </a:p>
          <a:p>
            <a:pPr marL="4128" algn="r">
              <a:lnSpc>
                <a:spcPct val="107000"/>
              </a:lnSpc>
              <a:spcAft>
                <a:spcPts val="1040"/>
              </a:spcAft>
            </a:pPr>
            <a:r>
              <a:rPr lang="es-ES" sz="2800" dirty="0">
                <a:latin typeface="Times New Roman" panose="02020603050405020304" pitchFamily="18" charset="0"/>
                <a:ea typeface="Calibri" panose="020F0502020204030204" pitchFamily="34" charset="0"/>
                <a:cs typeface="Times New Roman" panose="02020603050405020304" pitchFamily="18" charset="0"/>
              </a:rPr>
              <a:t>1. Fogel, A. L., &amp; </a:t>
            </a:r>
            <a:r>
              <a:rPr lang="es-ES" sz="2800" dirty="0" err="1">
                <a:latin typeface="Times New Roman" panose="02020603050405020304" pitchFamily="18" charset="0"/>
                <a:ea typeface="Calibri" panose="020F0502020204030204" pitchFamily="34" charset="0"/>
                <a:cs typeface="Times New Roman" panose="02020603050405020304" pitchFamily="18" charset="0"/>
              </a:rPr>
              <a:t>Kvedar</a:t>
            </a:r>
            <a:r>
              <a:rPr lang="es-ES" sz="2800" dirty="0">
                <a:latin typeface="Times New Roman" panose="02020603050405020304" pitchFamily="18" charset="0"/>
                <a:ea typeface="Calibri" panose="020F0502020204030204" pitchFamily="34" charset="0"/>
                <a:cs typeface="Times New Roman" panose="02020603050405020304" pitchFamily="18" charset="0"/>
              </a:rPr>
              <a:t>, J. C. (2018). Artificial </a:t>
            </a:r>
            <a:r>
              <a:rPr lang="es-ES" sz="2800" dirty="0" err="1">
                <a:latin typeface="Times New Roman" panose="02020603050405020304" pitchFamily="18" charset="0"/>
                <a:ea typeface="Calibri" panose="020F0502020204030204" pitchFamily="34" charset="0"/>
                <a:cs typeface="Times New Roman" panose="02020603050405020304" pitchFamily="18" charset="0"/>
              </a:rPr>
              <a:t>intelligence</a:t>
            </a:r>
            <a:r>
              <a:rPr lang="es-ES" sz="2800" dirty="0">
                <a:latin typeface="Times New Roman" panose="02020603050405020304" pitchFamily="18" charset="0"/>
                <a:ea typeface="Calibri" panose="020F0502020204030204" pitchFamily="34" charset="0"/>
                <a:cs typeface="Times New Roman" panose="02020603050405020304" pitchFamily="18" charset="0"/>
              </a:rPr>
              <a:t> </a:t>
            </a:r>
            <a:r>
              <a:rPr lang="es-ES" sz="2800" dirty="0" err="1">
                <a:latin typeface="Times New Roman" panose="02020603050405020304" pitchFamily="18" charset="0"/>
                <a:ea typeface="Calibri" panose="020F0502020204030204" pitchFamily="34" charset="0"/>
                <a:cs typeface="Times New Roman" panose="02020603050405020304" pitchFamily="18" charset="0"/>
              </a:rPr>
              <a:t>powers</a:t>
            </a:r>
            <a:r>
              <a:rPr lang="es-ES" sz="2800" dirty="0">
                <a:latin typeface="Times New Roman" panose="02020603050405020304" pitchFamily="18" charset="0"/>
                <a:ea typeface="Calibri" panose="020F0502020204030204" pitchFamily="34" charset="0"/>
                <a:cs typeface="Times New Roman" panose="02020603050405020304" pitchFamily="18" charset="0"/>
              </a:rPr>
              <a:t> digital medicine. NPJ digital medicine, 1(1), 1-4.</a:t>
            </a:r>
            <a:br>
              <a:rPr lang="es-ES" sz="2800" dirty="0">
                <a:latin typeface="Times New Roman" panose="02020603050405020304" pitchFamily="18" charset="0"/>
                <a:ea typeface="Calibri" panose="020F0502020204030204" pitchFamily="34" charset="0"/>
                <a:cs typeface="Times New Roman" panose="02020603050405020304" pitchFamily="18" charset="0"/>
              </a:rPr>
            </a:br>
            <a:endParaRPr lang="es-ES" sz="2800" dirty="0">
              <a:latin typeface="Times New Roman" panose="02020603050405020304" pitchFamily="18" charset="0"/>
              <a:ea typeface="Calibri" panose="020F0502020204030204" pitchFamily="34" charset="0"/>
              <a:cs typeface="Times New Roman" panose="02020603050405020304" pitchFamily="18" charset="0"/>
            </a:endParaRPr>
          </a:p>
          <a:p>
            <a:pPr marL="4128" algn="r">
              <a:lnSpc>
                <a:spcPct val="107000"/>
              </a:lnSpc>
              <a:spcAft>
                <a:spcPts val="1040"/>
              </a:spcAft>
            </a:pPr>
            <a:r>
              <a:rPr lang="es-ES" sz="2800" dirty="0">
                <a:latin typeface="Times New Roman" panose="02020603050405020304" pitchFamily="18" charset="0"/>
                <a:ea typeface="Calibri" panose="020F0502020204030204" pitchFamily="34" charset="0"/>
                <a:cs typeface="Times New Roman" panose="02020603050405020304" pitchFamily="18" charset="0"/>
              </a:rPr>
              <a:t>2. </a:t>
            </a:r>
            <a:r>
              <a:rPr lang="es-ES" sz="2800" dirty="0" err="1">
                <a:latin typeface="Times New Roman" panose="02020603050405020304" pitchFamily="18" charset="0"/>
                <a:ea typeface="Calibri" panose="020F0502020204030204" pitchFamily="34" charset="0"/>
                <a:cs typeface="Times New Roman" panose="02020603050405020304" pitchFamily="18" charset="0"/>
              </a:rPr>
              <a:t>Briganti</a:t>
            </a:r>
            <a:r>
              <a:rPr lang="es-ES" sz="2800" dirty="0">
                <a:latin typeface="Times New Roman" panose="02020603050405020304" pitchFamily="18" charset="0"/>
                <a:ea typeface="Calibri" panose="020F0502020204030204" pitchFamily="34" charset="0"/>
                <a:cs typeface="Times New Roman" panose="02020603050405020304" pitchFamily="18" charset="0"/>
              </a:rPr>
              <a:t>, G., &amp; Le </a:t>
            </a:r>
            <a:r>
              <a:rPr lang="es-ES" sz="2800" dirty="0" err="1">
                <a:latin typeface="Times New Roman" panose="02020603050405020304" pitchFamily="18" charset="0"/>
                <a:ea typeface="Calibri" panose="020F0502020204030204" pitchFamily="34" charset="0"/>
                <a:cs typeface="Times New Roman" panose="02020603050405020304" pitchFamily="18" charset="0"/>
              </a:rPr>
              <a:t>Moine</a:t>
            </a:r>
            <a:r>
              <a:rPr lang="es-ES" sz="2800" dirty="0">
                <a:latin typeface="Times New Roman" panose="02020603050405020304" pitchFamily="18" charset="0"/>
                <a:ea typeface="Calibri" panose="020F0502020204030204" pitchFamily="34" charset="0"/>
                <a:cs typeface="Times New Roman" panose="02020603050405020304" pitchFamily="18" charset="0"/>
              </a:rPr>
              <a:t>, O. (2020). Artificial </a:t>
            </a:r>
            <a:r>
              <a:rPr lang="es-ES" sz="2800" dirty="0" err="1">
                <a:latin typeface="Times New Roman" panose="02020603050405020304" pitchFamily="18" charset="0"/>
                <a:ea typeface="Calibri" panose="020F0502020204030204" pitchFamily="34" charset="0"/>
                <a:cs typeface="Times New Roman" panose="02020603050405020304" pitchFamily="18" charset="0"/>
              </a:rPr>
              <a:t>intelligence</a:t>
            </a:r>
            <a:r>
              <a:rPr lang="es-ES" sz="2800" dirty="0">
                <a:latin typeface="Times New Roman" panose="02020603050405020304" pitchFamily="18" charset="0"/>
                <a:ea typeface="Calibri" panose="020F0502020204030204" pitchFamily="34" charset="0"/>
                <a:cs typeface="Times New Roman" panose="02020603050405020304" pitchFamily="18" charset="0"/>
              </a:rPr>
              <a:t> in medicine: </a:t>
            </a:r>
            <a:r>
              <a:rPr lang="es-ES" sz="2800" dirty="0" err="1">
                <a:latin typeface="Times New Roman" panose="02020603050405020304" pitchFamily="18" charset="0"/>
                <a:ea typeface="Calibri" panose="020F0502020204030204" pitchFamily="34" charset="0"/>
                <a:cs typeface="Times New Roman" panose="02020603050405020304" pitchFamily="18" charset="0"/>
              </a:rPr>
              <a:t>today</a:t>
            </a:r>
            <a:r>
              <a:rPr lang="es-ES" sz="2800" dirty="0">
                <a:latin typeface="Times New Roman" panose="02020603050405020304" pitchFamily="18" charset="0"/>
                <a:ea typeface="Calibri" panose="020F0502020204030204" pitchFamily="34" charset="0"/>
                <a:cs typeface="Times New Roman" panose="02020603050405020304" pitchFamily="18" charset="0"/>
              </a:rPr>
              <a:t> and </a:t>
            </a:r>
            <a:r>
              <a:rPr lang="es-ES" sz="2800" dirty="0" err="1">
                <a:latin typeface="Times New Roman" panose="02020603050405020304" pitchFamily="18" charset="0"/>
                <a:ea typeface="Calibri" panose="020F0502020204030204" pitchFamily="34" charset="0"/>
                <a:cs typeface="Times New Roman" panose="02020603050405020304" pitchFamily="18" charset="0"/>
              </a:rPr>
              <a:t>tomorrow</a:t>
            </a:r>
            <a:r>
              <a:rPr lang="es-ES" sz="2800" dirty="0">
                <a:latin typeface="Times New Roman" panose="02020603050405020304" pitchFamily="18" charset="0"/>
                <a:ea typeface="Calibri" panose="020F0502020204030204" pitchFamily="34" charset="0"/>
                <a:cs typeface="Times New Roman" panose="02020603050405020304" pitchFamily="18" charset="0"/>
              </a:rPr>
              <a:t>. </a:t>
            </a:r>
            <a:r>
              <a:rPr lang="es-ES" sz="2800" dirty="0" err="1">
                <a:latin typeface="Times New Roman" panose="02020603050405020304" pitchFamily="18" charset="0"/>
                <a:ea typeface="Calibri" panose="020F0502020204030204" pitchFamily="34" charset="0"/>
                <a:cs typeface="Times New Roman" panose="02020603050405020304" pitchFamily="18" charset="0"/>
              </a:rPr>
              <a:t>Frontiers</a:t>
            </a:r>
            <a:r>
              <a:rPr lang="es-ES" sz="2800" dirty="0">
                <a:latin typeface="Times New Roman" panose="02020603050405020304" pitchFamily="18" charset="0"/>
                <a:ea typeface="Calibri" panose="020F0502020204030204" pitchFamily="34" charset="0"/>
                <a:cs typeface="Times New Roman" panose="02020603050405020304" pitchFamily="18" charset="0"/>
              </a:rPr>
              <a:t> in medicine, 7, 27.</a:t>
            </a:r>
          </a:p>
        </p:txBody>
      </p:sp>
      <p:pic>
        <p:nvPicPr>
          <p:cNvPr id="7" name="Picture 6">
            <a:extLst>
              <a:ext uri="{FF2B5EF4-FFF2-40B4-BE49-F238E27FC236}">
                <a16:creationId xmlns:a16="http://schemas.microsoft.com/office/drawing/2014/main" id="{1A24C95F-3148-4C6A-B0B8-CB41ECF63888}"/>
              </a:ext>
            </a:extLst>
          </p:cNvPr>
          <p:cNvPicPr>
            <a:picLocks noChangeAspect="1"/>
          </p:cNvPicPr>
          <p:nvPr/>
        </p:nvPicPr>
        <p:blipFill>
          <a:blip r:embed="rId3">
            <a:grayscl/>
            <a:extLst>
              <a:ext uri="{BEBA8EAE-BF5A-486C-A8C5-ECC9F3942E4B}">
                <a14:imgProps xmlns:a14="http://schemas.microsoft.com/office/drawing/2010/main">
                  <a14:imgLayer r:embed="rId4">
                    <a14:imgEffect>
                      <a14:backgroundRemoval t="4000" b="98222" l="8704" r="90000">
                        <a14:foregroundMark x1="31667" y1="10667" x2="25741" y2="4889"/>
                        <a14:foregroundMark x1="25741" y1="4889" x2="18333" y2="4000"/>
                        <a14:foregroundMark x1="18333" y1="4000" x2="12222" y2="7852"/>
                        <a14:foregroundMark x1="12222" y1="7852" x2="10833" y2="17926"/>
                        <a14:foregroundMark x1="10833" y1="17926" x2="16111" y2="26963"/>
                        <a14:foregroundMark x1="25741" y1="4741" x2="21204" y2="2667"/>
                        <a14:foregroundMark x1="21204" y1="2667" x2="15741" y2="3852"/>
                        <a14:foregroundMark x1="15741" y1="3852" x2="11204" y2="9037"/>
                        <a14:foregroundMark x1="11204" y1="9037" x2="9444" y2="17185"/>
                        <a14:foregroundMark x1="9444" y1="17185" x2="13148" y2="25037"/>
                        <a14:foregroundMark x1="13148" y1="25037" x2="13796" y2="25630"/>
                        <a14:foregroundMark x1="25833" y1="4296" x2="19444" y2="4296"/>
                        <a14:foregroundMark x1="19444" y1="4296" x2="18611" y2="4741"/>
                        <a14:foregroundMark x1="12222" y1="27111" x2="8704" y2="33185"/>
                        <a14:foregroundMark x1="10741" y1="40148" x2="11019" y2="39852"/>
                        <a14:foregroundMark x1="8889" y1="60889" x2="7778" y2="91852"/>
                        <a14:foregroundMark x1="7778" y1="91852" x2="12963" y2="97185"/>
                        <a14:foregroundMark x1="12963" y1="97185" x2="19537" y2="95704"/>
                        <a14:foregroundMark x1="19537" y1="95704" x2="39074" y2="98222"/>
                        <a14:foregroundMark x1="71574" y1="58667" x2="69722" y2="29333"/>
                        <a14:foregroundMark x1="69722" y1="29333" x2="66574" y2="46519"/>
                        <a14:foregroundMark x1="69907" y1="27407" x2="68611" y2="22074"/>
                        <a14:foregroundMark x1="67685" y1="20889" x2="69630" y2="24000"/>
                        <a14:backgroundMark x1="9630" y1="36000" x2="9630" y2="36000"/>
                        <a14:backgroundMark x1="9630" y1="36444" x2="9630" y2="36444"/>
                        <a14:backgroundMark x1="9630" y1="35556" x2="9722" y2="37185"/>
                        <a14:backgroundMark x1="10278" y1="36889" x2="9630" y2="36444"/>
                      </a14:backgroundRemoval>
                    </a14:imgEffect>
                    <a14:imgEffect>
                      <a14:brightnessContrast bright="-20000" contrast="40000"/>
                    </a14:imgEffect>
                  </a14:imgLayer>
                </a14:imgProps>
              </a:ext>
            </a:extLst>
          </a:blip>
          <a:stretch>
            <a:fillRect/>
          </a:stretch>
        </p:blipFill>
        <p:spPr>
          <a:xfrm>
            <a:off x="-133410" y="4127302"/>
            <a:ext cx="5100637" cy="318789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3" name="Rectangle 2">
            <a:extLst>
              <a:ext uri="{FF2B5EF4-FFF2-40B4-BE49-F238E27FC236}">
                <a16:creationId xmlns:a16="http://schemas.microsoft.com/office/drawing/2014/main" id="{9A42DC1E-B81C-4D56-A729-3238DA60D374}"/>
              </a:ext>
            </a:extLst>
          </p:cNvPr>
          <p:cNvSpPr/>
          <p:nvPr/>
        </p:nvSpPr>
        <p:spPr>
          <a:xfrm>
            <a:off x="1" y="0"/>
            <a:ext cx="11887200" cy="7315200"/>
          </a:xfrm>
          <a:prstGeom prst="rect">
            <a:avLst/>
          </a:prstGeom>
          <a:gradFill flip="none" rotWithShape="1">
            <a:gsLst>
              <a:gs pos="0">
                <a:schemeClr val="accent5">
                  <a:lumMod val="75000"/>
                  <a:tint val="66000"/>
                  <a:satMod val="160000"/>
                </a:schemeClr>
              </a:gs>
              <a:gs pos="50000">
                <a:schemeClr val="accent5">
                  <a:lumMod val="75000"/>
                  <a:tint val="44500"/>
                  <a:satMod val="160000"/>
                </a:schemeClr>
              </a:gs>
              <a:gs pos="100000">
                <a:schemeClr val="accent5">
                  <a:lumMod val="75000"/>
                  <a:tint val="23500"/>
                  <a:satMod val="160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1E83C48-41CE-4269-9C18-DD16230A6472}"/>
              </a:ext>
            </a:extLst>
          </p:cNvPr>
          <p:cNvSpPr/>
          <p:nvPr/>
        </p:nvSpPr>
        <p:spPr>
          <a:xfrm>
            <a:off x="457200" y="0"/>
            <a:ext cx="11430000" cy="7315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Las tecnologías médicas impulsadas por inteligencia artificial están evolucionando rápidamente hacia</a:t>
            </a:r>
          </a:p>
          <a:p>
            <a:pPr algn="ctr"/>
            <a:r>
              <a:rPr lang="es-ES" dirty="0"/>
              <a:t>soluciones para la práctica clínica. Los algoritmos de aprendizaje profundo pueden lidiar con cantidades crecientes</a:t>
            </a:r>
          </a:p>
          <a:p>
            <a:pPr algn="ctr"/>
            <a:r>
              <a:rPr lang="es-ES" dirty="0"/>
              <a:t>de datos proporcionados por dispositivos portátiles, teléfonos inteligentes y otros sensores de monitoreo móvil</a:t>
            </a:r>
          </a:p>
          <a:p>
            <a:pPr algn="ctr"/>
            <a:r>
              <a:rPr lang="es-ES" dirty="0"/>
              <a:t>en diferentes áreas de la medicina. Actualmente, solo en entornos muy específicos en la práctica clínica</a:t>
            </a:r>
          </a:p>
          <a:p>
            <a:pPr algn="ctr"/>
            <a:r>
              <a:rPr lang="es-ES" dirty="0"/>
              <a:t>beneficiarse de la aplicación de inteligencia artificial, como la detección de auriculares</a:t>
            </a:r>
          </a:p>
          <a:p>
            <a:pPr algn="ctr"/>
            <a:r>
              <a:rPr lang="es-ES" dirty="0"/>
              <a:t>fibrilación, convulsiones de epilepsia e hipoglucemia, o el diagnóstico de enfermedad basado en</a:t>
            </a:r>
          </a:p>
          <a:p>
            <a:pPr algn="ctr"/>
            <a:r>
              <a:rPr lang="es-ES" dirty="0"/>
              <a:t>examen histopatológico o imagenología médica. La implementación de aumentada</a:t>
            </a:r>
          </a:p>
          <a:p>
            <a:pPr algn="ctr"/>
            <a:r>
              <a:rPr lang="es-ES" dirty="0"/>
              <a:t>La medicina es muy esperada por los pacientes porque permite una mayor autonomía y un</a:t>
            </a:r>
          </a:p>
          <a:p>
            <a:pPr algn="ctr"/>
            <a:r>
              <a:rPr lang="es-ES" dirty="0"/>
              <a:t>tratamiento más personalizado, sin embargo, se encuentra con la resistencia de los médicos que</a:t>
            </a:r>
          </a:p>
          <a:p>
            <a:pPr algn="ctr"/>
            <a:r>
              <a:rPr lang="es-ES" dirty="0"/>
              <a:t>no estaban preparados para tal evolución de la práctica clínica. Este fenómeno también</a:t>
            </a:r>
          </a:p>
          <a:p>
            <a:pPr algn="ctr"/>
            <a:r>
              <a:rPr lang="es-ES" dirty="0"/>
              <a:t>crea la necesidad de validar estas herramientas modernas con ensayos clínicos tradicionales, debate</a:t>
            </a:r>
          </a:p>
          <a:p>
            <a:pPr algn="ctr"/>
            <a:r>
              <a:rPr lang="es-ES" dirty="0"/>
              <a:t>la actualización educativa del plan de estudios médico a la luz de la medicina digital también</a:t>
            </a:r>
          </a:p>
          <a:p>
            <a:pPr algn="ctr"/>
            <a:r>
              <a:rPr lang="es-ES" dirty="0"/>
              <a:t>como consideración ética del seguimiento conectado en curso. El objetivo de este trabajo es</a:t>
            </a:r>
          </a:p>
          <a:p>
            <a:pPr algn="ctr"/>
            <a:r>
              <a:rPr lang="es-ES" dirty="0"/>
              <a:t>para discutir la literatura científica reciente y proporcionar una perspectiva sobre los beneficios, el futuro</a:t>
            </a:r>
          </a:p>
          <a:p>
            <a:pPr algn="ctr"/>
            <a:r>
              <a:rPr lang="es-ES" dirty="0"/>
              <a:t>oportunidades y riesgos de las aplicaciones de inteligencia artificial establecidas en la práctica clínica</a:t>
            </a:r>
          </a:p>
          <a:p>
            <a:pPr algn="ctr"/>
            <a:r>
              <a:rPr lang="es-ES" dirty="0"/>
              <a:t>sobre médicos, instituciones de salud, educación médica y bioética.</a:t>
            </a:r>
            <a:endParaRPr lang="en-US" dirty="0"/>
          </a:p>
        </p:txBody>
      </p:sp>
      <p:pic>
        <p:nvPicPr>
          <p:cNvPr id="9" name="Picture 8">
            <a:extLst>
              <a:ext uri="{FF2B5EF4-FFF2-40B4-BE49-F238E27FC236}">
                <a16:creationId xmlns:a16="http://schemas.microsoft.com/office/drawing/2014/main" id="{33CC0B69-8C75-4BDE-89B0-17B87D1CB281}"/>
              </a:ext>
            </a:extLst>
          </p:cNvPr>
          <p:cNvPicPr>
            <a:picLocks noChangeAspect="1"/>
          </p:cNvPicPr>
          <p:nvPr/>
        </p:nvPicPr>
        <p:blipFill rotWithShape="1">
          <a:blip r:embed="rId3"/>
          <a:srcRect t="7336" b="13876"/>
          <a:stretch/>
        </p:blipFill>
        <p:spPr>
          <a:xfrm>
            <a:off x="4099544" y="4805502"/>
            <a:ext cx="4583459" cy="2281098"/>
          </a:xfrm>
          <a:prstGeom prst="rect">
            <a:avLst/>
          </a:prstGeom>
        </p:spPr>
      </p:pic>
      <p:sp>
        <p:nvSpPr>
          <p:cNvPr id="71" name="Google Shape;71;p14"/>
          <p:cNvSpPr txBox="1"/>
          <p:nvPr/>
        </p:nvSpPr>
        <p:spPr>
          <a:xfrm>
            <a:off x="617463" y="0"/>
            <a:ext cx="10369625" cy="4702275"/>
          </a:xfrm>
          <a:prstGeom prst="rect">
            <a:avLst/>
          </a:prstGeom>
          <a:noFill/>
          <a:ln>
            <a:noFill/>
          </a:ln>
        </p:spPr>
        <p:txBody>
          <a:bodyPr spcFirstLastPara="1" wrap="square" lIns="118853" tIns="118853" rIns="118853" bIns="118853" anchor="t" anchorCtr="0">
            <a:spAutoFit/>
          </a:bodyPr>
          <a:lstStyle/>
          <a:p>
            <a:pPr algn="just">
              <a:lnSpc>
                <a:spcPct val="115000"/>
              </a:lnSpc>
              <a:spcBef>
                <a:spcPts val="1560"/>
              </a:spcBef>
            </a:pPr>
            <a:r>
              <a:rPr lang="es-ES" sz="4000" b="1" dirty="0">
                <a:solidFill>
                  <a:schemeClr val="tx1"/>
                </a:solidFill>
                <a:latin typeface="Times New Roman" panose="02020603050405020304" pitchFamily="18" charset="0"/>
                <a:cs typeface="Times New Roman" panose="02020603050405020304" pitchFamily="18" charset="0"/>
              </a:rPr>
              <a:t>Inteligencia Artificial en la Medicina</a:t>
            </a:r>
          </a:p>
          <a:p>
            <a:pPr algn="just">
              <a:lnSpc>
                <a:spcPct val="115000"/>
              </a:lnSpc>
              <a:spcBef>
                <a:spcPts val="1560"/>
              </a:spcBef>
            </a:pPr>
            <a:r>
              <a:rPr lang="es-ES" sz="200" b="1" dirty="0">
                <a:solidFill>
                  <a:srgbClr val="FFFFFF"/>
                </a:solidFill>
                <a:latin typeface="Times New Roman" panose="02020603050405020304" pitchFamily="18" charset="0"/>
                <a:cs typeface="Times New Roman" panose="02020603050405020304" pitchFamily="18" charset="0"/>
              </a:rPr>
              <a:t>j</a:t>
            </a:r>
            <a:endParaRPr lang="es-ES" sz="100" b="1" dirty="0">
              <a:solidFill>
                <a:srgbClr val="FFFFFF"/>
              </a:solidFill>
              <a:latin typeface="Times New Roman" panose="02020603050405020304" pitchFamily="18" charset="0"/>
              <a:cs typeface="Times New Roman" panose="02020603050405020304" pitchFamily="18" charset="0"/>
            </a:endParaRPr>
          </a:p>
          <a:p>
            <a:pPr algn="just">
              <a:spcBef>
                <a:spcPts val="1560"/>
              </a:spcBef>
            </a:pPr>
            <a:r>
              <a:rPr lang="es-ES" sz="2400" dirty="0">
                <a:solidFill>
                  <a:schemeClr val="tx1"/>
                </a:solidFill>
                <a:latin typeface="Times New Roman" panose="02020603050405020304" pitchFamily="18" charset="0"/>
                <a:cs typeface="Times New Roman" panose="02020603050405020304" pitchFamily="18" charset="0"/>
              </a:rPr>
              <a:t>Las </a:t>
            </a:r>
            <a:r>
              <a:rPr lang="es-ES" sz="2400" dirty="0">
                <a:solidFill>
                  <a:schemeClr val="accent4">
                    <a:lumMod val="75000"/>
                  </a:schemeClr>
                </a:solidFill>
                <a:latin typeface="Times New Roman" panose="02020603050405020304" pitchFamily="18" charset="0"/>
                <a:cs typeface="Times New Roman" panose="02020603050405020304" pitchFamily="18" charset="0"/>
              </a:rPr>
              <a:t>tecnología médica</a:t>
            </a:r>
            <a:r>
              <a:rPr lang="es-ES" sz="2400" dirty="0">
                <a:solidFill>
                  <a:schemeClr val="tx1"/>
                </a:solidFill>
                <a:latin typeface="Times New Roman" panose="02020603050405020304" pitchFamily="18" charset="0"/>
                <a:cs typeface="Times New Roman" panose="02020603050405020304" pitchFamily="18" charset="0"/>
              </a:rPr>
              <a:t> esta evolucionando rápidamente impulsada por el desarrollo de la </a:t>
            </a:r>
            <a:r>
              <a:rPr lang="es-ES" sz="2400" dirty="0">
                <a:solidFill>
                  <a:schemeClr val="accent6">
                    <a:lumMod val="50000"/>
                  </a:schemeClr>
                </a:solidFill>
                <a:latin typeface="Times New Roman" panose="02020603050405020304" pitchFamily="18" charset="0"/>
                <a:cs typeface="Times New Roman" panose="02020603050405020304" pitchFamily="18" charset="0"/>
              </a:rPr>
              <a:t>inteligencia artificial. </a:t>
            </a:r>
          </a:p>
          <a:p>
            <a:pPr algn="just">
              <a:spcBef>
                <a:spcPts val="1560"/>
              </a:spcBef>
            </a:pPr>
            <a:endParaRPr lang="es-ES" sz="400" dirty="0">
              <a:solidFill>
                <a:schemeClr val="accent6">
                  <a:lumMod val="50000"/>
                </a:schemeClr>
              </a:solidFill>
              <a:latin typeface="Times New Roman" panose="02020603050405020304" pitchFamily="18" charset="0"/>
              <a:cs typeface="Times New Roman" panose="02020603050405020304" pitchFamily="18" charset="0"/>
            </a:endParaRPr>
          </a:p>
          <a:p>
            <a:pPr algn="just">
              <a:spcBef>
                <a:spcPts val="1560"/>
              </a:spcBef>
            </a:pPr>
            <a:r>
              <a:rPr lang="es-ES" sz="2400" i="1" dirty="0">
                <a:solidFill>
                  <a:srgbClr val="F26E6E"/>
                </a:solidFill>
                <a:latin typeface="Times New Roman" panose="02020603050405020304" pitchFamily="18" charset="0"/>
                <a:cs typeface="Times New Roman" panose="02020603050405020304" pitchFamily="18" charset="0"/>
              </a:rPr>
              <a:t>Algoritmos de aprendizaje</a:t>
            </a:r>
            <a:r>
              <a:rPr lang="es-ES" sz="2400" dirty="0">
                <a:solidFill>
                  <a:srgbClr val="F26E6E"/>
                </a:solidFill>
                <a:latin typeface="Times New Roman" panose="02020603050405020304" pitchFamily="18" charset="0"/>
                <a:cs typeface="Times New Roman" panose="02020603050405020304" pitchFamily="18" charset="0"/>
              </a:rPr>
              <a:t> </a:t>
            </a:r>
            <a:r>
              <a:rPr lang="es-ES" sz="2400" dirty="0">
                <a:solidFill>
                  <a:schemeClr val="tx1"/>
                </a:solidFill>
                <a:latin typeface="Times New Roman" panose="02020603050405020304" pitchFamily="18" charset="0"/>
                <a:cs typeface="Times New Roman" panose="02020603050405020304" pitchFamily="18" charset="0"/>
              </a:rPr>
              <a:t>profundo logran lidiar con cantidades crecientes de datos proporcionados por dispositivos portátiles, teléfonos inteligentes y otros sensores de monitoreo móvil en diferentes áreas de la medicina, como puede ser el </a:t>
            </a:r>
            <a:r>
              <a:rPr lang="es-ES" sz="2400" b="1" dirty="0">
                <a:solidFill>
                  <a:schemeClr val="tx1"/>
                </a:solidFill>
                <a:latin typeface="Times New Roman" panose="02020603050405020304" pitchFamily="18" charset="0"/>
                <a:cs typeface="Times New Roman" panose="02020603050405020304" pitchFamily="18" charset="0"/>
              </a:rPr>
              <a:t>diagnostico</a:t>
            </a:r>
            <a:r>
              <a:rPr lang="es-ES" sz="2400" dirty="0">
                <a:solidFill>
                  <a:schemeClr val="tx1"/>
                </a:solidFill>
                <a:latin typeface="Times New Roman" panose="02020603050405020304" pitchFamily="18" charset="0"/>
                <a:cs typeface="Times New Roman" panose="02020603050405020304" pitchFamily="18" charset="0"/>
              </a:rPr>
              <a:t> y la </a:t>
            </a:r>
            <a:r>
              <a:rPr lang="es-ES" sz="2400" b="1" dirty="0">
                <a:solidFill>
                  <a:schemeClr val="tx1"/>
                </a:solidFill>
                <a:latin typeface="Times New Roman" panose="02020603050405020304" pitchFamily="18" charset="0"/>
                <a:cs typeface="Times New Roman" panose="02020603050405020304" pitchFamily="18" charset="0"/>
              </a:rPr>
              <a:t>practica clínica</a:t>
            </a:r>
            <a:r>
              <a:rPr lang="es-ES" sz="2400" dirty="0">
                <a:solidFill>
                  <a:schemeClr val="tx1"/>
                </a:solidFill>
                <a:latin typeface="Times New Roman" panose="02020603050405020304" pitchFamily="18" charset="0"/>
                <a:cs typeface="Times New Roman" panose="02020603050405020304" pitchFamily="18" charset="0"/>
              </a:rPr>
              <a:t>. Actualmente, solo entornos muy específicos de la práctica clínica se benefician de la aplicación de inteligencia artificial.</a:t>
            </a:r>
            <a:endParaRPr lang="es-ES" sz="2400" b="1" dirty="0">
              <a:solidFill>
                <a:schemeClr val="accent5">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AD026C-8B19-4490-8FA9-9635E7CC8679}"/>
              </a:ext>
            </a:extLst>
          </p:cNvPr>
          <p:cNvSpPr/>
          <p:nvPr/>
        </p:nvSpPr>
        <p:spPr>
          <a:xfrm>
            <a:off x="0" y="9"/>
            <a:ext cx="11887200" cy="7315200"/>
          </a:xfrm>
          <a:prstGeom prst="rect">
            <a:avLst/>
          </a:prstGeom>
          <a:gradFill flip="none" rotWithShape="1">
            <a:gsLst>
              <a:gs pos="0">
                <a:schemeClr val="accent4">
                  <a:lumMod val="75000"/>
                  <a:tint val="66000"/>
                  <a:satMod val="160000"/>
                </a:schemeClr>
              </a:gs>
              <a:gs pos="50000">
                <a:schemeClr val="accent4">
                  <a:lumMod val="75000"/>
                  <a:tint val="44500"/>
                  <a:satMod val="160000"/>
                </a:schemeClr>
              </a:gs>
              <a:gs pos="100000">
                <a:schemeClr val="accent4">
                  <a:lumMod val="75000"/>
                  <a:tint val="23500"/>
                  <a:satMod val="1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492A83DE-D20A-4BB2-9115-1A736043DC36}"/>
              </a:ext>
            </a:extLst>
          </p:cNvPr>
          <p:cNvSpPr/>
          <p:nvPr/>
        </p:nvSpPr>
        <p:spPr>
          <a:xfrm flipH="1" flipV="1">
            <a:off x="278150" y="234006"/>
            <a:ext cx="11308374" cy="702997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a:extLst>
              <a:ext uri="{FF2B5EF4-FFF2-40B4-BE49-F238E27FC236}">
                <a16:creationId xmlns:a16="http://schemas.microsoft.com/office/drawing/2014/main" id="{B9A888DF-F11B-431F-B9D2-12D606600560}"/>
              </a:ext>
            </a:extLst>
          </p:cNvPr>
          <p:cNvSpPr/>
          <p:nvPr/>
        </p:nvSpPr>
        <p:spPr>
          <a:xfrm>
            <a:off x="0" y="0"/>
            <a:ext cx="11887200" cy="73152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99D0A8A2-F805-4C03-BE0F-52235772C410}"/>
              </a:ext>
            </a:extLst>
          </p:cNvPr>
          <p:cNvSpPr txBox="1"/>
          <p:nvPr/>
        </p:nvSpPr>
        <p:spPr>
          <a:xfrm>
            <a:off x="140676" y="559653"/>
            <a:ext cx="11308375" cy="3469668"/>
          </a:xfrm>
          <a:prstGeom prst="rect">
            <a:avLst/>
          </a:prstGeom>
          <a:noFill/>
        </p:spPr>
        <p:txBody>
          <a:bodyPr wrap="square">
            <a:spAutoFit/>
          </a:bodyPr>
          <a:lstStyle/>
          <a:p>
            <a:pPr algn="ctr">
              <a:lnSpc>
                <a:spcPct val="115000"/>
              </a:lnSpc>
              <a:spcBef>
                <a:spcPts val="1560"/>
              </a:spcBef>
            </a:pPr>
            <a:r>
              <a:rPr lang="es-ES" sz="3200" b="1" dirty="0">
                <a:solidFill>
                  <a:schemeClr val="tx1"/>
                </a:solidFill>
                <a:latin typeface="Times New Roman" panose="02020603050405020304" pitchFamily="18" charset="0"/>
                <a:cs typeface="Times New Roman" panose="02020603050405020304" pitchFamily="18" charset="0"/>
              </a:rPr>
              <a:t>Aplicaciones actuales de la inteligencia artificial en la Medicina</a:t>
            </a:r>
          </a:p>
          <a:p>
            <a:pPr algn="ctr">
              <a:spcBef>
                <a:spcPts val="1560"/>
              </a:spcBef>
            </a:pPr>
            <a:r>
              <a:rPr lang="es-ES" sz="2000" dirty="0">
                <a:solidFill>
                  <a:schemeClr val="tx1"/>
                </a:solidFill>
                <a:latin typeface="Times New Roman" panose="02020603050405020304" pitchFamily="18" charset="0"/>
                <a:cs typeface="Times New Roman" panose="02020603050405020304" pitchFamily="18" charset="0"/>
              </a:rPr>
              <a:t>Entre las aplicaciones actuales en la medicina de la inteligencia artificial se encuentran los campos de:</a:t>
            </a:r>
          </a:p>
          <a:p>
            <a:pPr algn="ctr">
              <a:spcBef>
                <a:spcPts val="1560"/>
              </a:spcBef>
            </a:pPr>
            <a:endParaRPr lang="es-ES" sz="2800" dirty="0">
              <a:solidFill>
                <a:schemeClr val="tx1"/>
              </a:solidFill>
              <a:latin typeface="Times New Roman" panose="02020603050405020304" pitchFamily="18" charset="0"/>
              <a:cs typeface="Times New Roman" panose="02020603050405020304" pitchFamily="18" charset="0"/>
            </a:endParaRPr>
          </a:p>
          <a:p>
            <a:pPr algn="ctr">
              <a:spcBef>
                <a:spcPts val="1560"/>
              </a:spcBef>
            </a:pPr>
            <a:endParaRPr lang="es-ES" sz="2800" dirty="0">
              <a:solidFill>
                <a:schemeClr val="tx1"/>
              </a:solidFill>
              <a:latin typeface="Times New Roman" panose="02020603050405020304" pitchFamily="18" charset="0"/>
              <a:cs typeface="Times New Roman" panose="02020603050405020304" pitchFamily="18" charset="0"/>
            </a:endParaRPr>
          </a:p>
          <a:p>
            <a:pPr algn="ctr">
              <a:spcBef>
                <a:spcPts val="1560"/>
              </a:spcBef>
            </a:pPr>
            <a:endParaRPr lang="es-ES" sz="2000" dirty="0">
              <a:solidFill>
                <a:schemeClr val="tx1"/>
              </a:solidFill>
              <a:latin typeface="Times New Roman" panose="02020603050405020304" pitchFamily="18" charset="0"/>
              <a:cs typeface="Times New Roman" panose="02020603050405020304" pitchFamily="18" charset="0"/>
            </a:endParaRPr>
          </a:p>
          <a:p>
            <a:pPr algn="ctr">
              <a:spcBef>
                <a:spcPts val="1560"/>
              </a:spcBef>
            </a:pPr>
            <a:endParaRPr lang="es-ES" sz="20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E57FDB0-609D-4AD4-96F5-3E2DB6107D55}"/>
              </a:ext>
            </a:extLst>
          </p:cNvPr>
          <p:cNvSpPr txBox="1"/>
          <p:nvPr/>
        </p:nvSpPr>
        <p:spPr>
          <a:xfrm>
            <a:off x="5417981" y="2116232"/>
            <a:ext cx="5293977" cy="4785926"/>
          </a:xfrm>
          <a:prstGeom prst="rect">
            <a:avLst/>
          </a:prstGeom>
          <a:noFill/>
        </p:spPr>
        <p:txBody>
          <a:bodyPr wrap="square">
            <a:spAutoFit/>
          </a:bodyPr>
          <a:lstStyle/>
          <a:p>
            <a:pPr algn="just">
              <a:spcBef>
                <a:spcPts val="1560"/>
              </a:spcBef>
            </a:pPr>
            <a:r>
              <a:rPr lang="es-ES" sz="2400" dirty="0">
                <a:solidFill>
                  <a:schemeClr val="accent5">
                    <a:lumMod val="75000"/>
                  </a:schemeClr>
                </a:solidFill>
                <a:latin typeface="Times New Roman" panose="02020603050405020304" pitchFamily="18" charset="0"/>
                <a:cs typeface="Times New Roman" panose="02020603050405020304" pitchFamily="18" charset="0"/>
              </a:rPr>
              <a:t>	Endocrino</a:t>
            </a:r>
          </a:p>
          <a:p>
            <a:pPr algn="r">
              <a:spcBef>
                <a:spcPts val="1560"/>
              </a:spcBef>
            </a:pPr>
            <a:r>
              <a:rPr lang="es-ES" sz="2000" dirty="0">
                <a:solidFill>
                  <a:schemeClr val="tx1"/>
                </a:solidFill>
                <a:latin typeface="Times New Roman" panose="02020603050405020304" pitchFamily="18" charset="0"/>
                <a:cs typeface="Times New Roman" panose="02020603050405020304" pitchFamily="18" charset="0"/>
              </a:rPr>
              <a:t>Monitoreo continuo de lecturas de glucosa y recaudación de información de la dirección y ritmo sanguino con dispositivos inteligentes.</a:t>
            </a:r>
          </a:p>
          <a:p>
            <a:pPr algn="just">
              <a:spcBef>
                <a:spcPts val="1560"/>
              </a:spcBef>
            </a:pPr>
            <a:endParaRPr lang="es-ES" sz="900" dirty="0">
              <a:solidFill>
                <a:schemeClr val="tx1"/>
              </a:solidFill>
              <a:latin typeface="Times New Roman" panose="02020603050405020304" pitchFamily="18" charset="0"/>
              <a:cs typeface="Times New Roman" panose="02020603050405020304" pitchFamily="18" charset="0"/>
            </a:endParaRPr>
          </a:p>
          <a:p>
            <a:pPr algn="just">
              <a:spcBef>
                <a:spcPts val="1560"/>
              </a:spcBef>
            </a:pPr>
            <a:endParaRPr lang="es-ES" sz="2000" dirty="0">
              <a:solidFill>
                <a:schemeClr val="tx1"/>
              </a:solidFill>
              <a:latin typeface="Times New Roman" panose="02020603050405020304" pitchFamily="18" charset="0"/>
              <a:cs typeface="Times New Roman" panose="02020603050405020304" pitchFamily="18" charset="0"/>
            </a:endParaRPr>
          </a:p>
          <a:p>
            <a:pPr algn="just">
              <a:spcBef>
                <a:spcPts val="1560"/>
              </a:spcBef>
            </a:pPr>
            <a:r>
              <a:rPr lang="es-ES" sz="2400" dirty="0">
                <a:solidFill>
                  <a:srgbClr val="00B050"/>
                </a:solidFill>
                <a:latin typeface="Times New Roman" panose="02020603050405020304" pitchFamily="18" charset="0"/>
                <a:cs typeface="Times New Roman" panose="02020603050405020304" pitchFamily="18" charset="0"/>
              </a:rPr>
              <a:t>	Nefrología</a:t>
            </a:r>
          </a:p>
          <a:p>
            <a:pPr algn="r">
              <a:spcBef>
                <a:spcPts val="1560"/>
              </a:spcBef>
            </a:pPr>
            <a:r>
              <a:rPr lang="es-ES" sz="2000" dirty="0">
                <a:solidFill>
                  <a:schemeClr val="tx1"/>
                </a:solidFill>
                <a:latin typeface="Times New Roman" panose="02020603050405020304" pitchFamily="18" charset="0"/>
                <a:cs typeface="Times New Roman" panose="02020603050405020304" pitchFamily="18" charset="0"/>
              </a:rPr>
              <a:t>Predicción del declive del ritmo de filtración glomerular en pacientes con enfermedades poliquísticas en riñones.</a:t>
            </a:r>
          </a:p>
          <a:p>
            <a:pPr algn="just">
              <a:spcBef>
                <a:spcPts val="1560"/>
              </a:spcBef>
            </a:pPr>
            <a:endParaRPr lang="es-ES" sz="2800" dirty="0">
              <a:solidFill>
                <a:srgbClr val="00B050"/>
              </a:solidFill>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935C09D7-9206-4966-AACB-07246D70D235}"/>
              </a:ext>
            </a:extLst>
          </p:cNvPr>
          <p:cNvPicPr>
            <a:picLocks noChangeAspect="1"/>
          </p:cNvPicPr>
          <p:nvPr/>
        </p:nvPicPr>
        <p:blipFill>
          <a:blip r:embed="rId2"/>
          <a:stretch>
            <a:fillRect/>
          </a:stretch>
        </p:blipFill>
        <p:spPr>
          <a:xfrm>
            <a:off x="3378218" y="3651287"/>
            <a:ext cx="1510445" cy="1510445"/>
          </a:xfrm>
          <a:prstGeom prst="rect">
            <a:avLst/>
          </a:prstGeom>
        </p:spPr>
      </p:pic>
      <p:sp>
        <p:nvSpPr>
          <p:cNvPr id="14" name="TextBox 13">
            <a:extLst>
              <a:ext uri="{FF2B5EF4-FFF2-40B4-BE49-F238E27FC236}">
                <a16:creationId xmlns:a16="http://schemas.microsoft.com/office/drawing/2014/main" id="{742873B0-D7AF-4FA6-BA2E-B916C65CEA31}"/>
              </a:ext>
            </a:extLst>
          </p:cNvPr>
          <p:cNvSpPr txBox="1"/>
          <p:nvPr/>
        </p:nvSpPr>
        <p:spPr>
          <a:xfrm>
            <a:off x="278152" y="2131366"/>
            <a:ext cx="5165389" cy="1897955"/>
          </a:xfrm>
          <a:prstGeom prst="rect">
            <a:avLst/>
          </a:prstGeom>
          <a:noFill/>
        </p:spPr>
        <p:txBody>
          <a:bodyPr wrap="square">
            <a:spAutoFit/>
          </a:bodyPr>
          <a:lstStyle/>
          <a:p>
            <a:pPr algn="just">
              <a:spcBef>
                <a:spcPts val="1560"/>
              </a:spcBef>
            </a:pPr>
            <a:r>
              <a:rPr lang="es-ES" sz="2400" dirty="0">
                <a:solidFill>
                  <a:srgbClr val="C00000"/>
                </a:solidFill>
                <a:latin typeface="Times New Roman" panose="02020603050405020304" pitchFamily="18" charset="0"/>
                <a:cs typeface="Times New Roman" panose="02020603050405020304" pitchFamily="18" charset="0"/>
              </a:rPr>
              <a:t>Cardiología</a:t>
            </a:r>
          </a:p>
          <a:p>
            <a:pPr>
              <a:spcBef>
                <a:spcPts val="1560"/>
              </a:spcBef>
            </a:pPr>
            <a:r>
              <a:rPr lang="es-ES" sz="2000" dirty="0">
                <a:solidFill>
                  <a:schemeClr val="tx1"/>
                </a:solidFill>
                <a:latin typeface="Times New Roman" panose="02020603050405020304" pitchFamily="18" charset="0"/>
                <a:cs typeface="Times New Roman" panose="02020603050405020304" pitchFamily="18" charset="0"/>
              </a:rPr>
              <a:t>Detección temprana de fibrilación atrial, monitoreo inteligente para la predicción de riesgo de ataques y problemas crónicos cardiovasculares.</a:t>
            </a:r>
          </a:p>
        </p:txBody>
      </p:sp>
      <p:sp>
        <p:nvSpPr>
          <p:cNvPr id="16" name="TextBox 15">
            <a:extLst>
              <a:ext uri="{FF2B5EF4-FFF2-40B4-BE49-F238E27FC236}">
                <a16:creationId xmlns:a16="http://schemas.microsoft.com/office/drawing/2014/main" id="{47DF4920-D85E-4A58-BB5B-AC5BFAECAEF6}"/>
              </a:ext>
            </a:extLst>
          </p:cNvPr>
          <p:cNvSpPr txBox="1"/>
          <p:nvPr/>
        </p:nvSpPr>
        <p:spPr>
          <a:xfrm>
            <a:off x="278152" y="4632563"/>
            <a:ext cx="5293977" cy="1487587"/>
          </a:xfrm>
          <a:prstGeom prst="rect">
            <a:avLst/>
          </a:prstGeom>
          <a:noFill/>
        </p:spPr>
        <p:txBody>
          <a:bodyPr wrap="square">
            <a:spAutoFit/>
          </a:bodyPr>
          <a:lstStyle/>
          <a:p>
            <a:pPr algn="just">
              <a:spcBef>
                <a:spcPts val="1560"/>
              </a:spcBef>
            </a:pPr>
            <a:r>
              <a:rPr lang="es-ES" sz="2400" dirty="0">
                <a:solidFill>
                  <a:schemeClr val="accent1">
                    <a:lumMod val="60000"/>
                    <a:lumOff val="40000"/>
                  </a:schemeClr>
                </a:solidFill>
                <a:latin typeface="Times New Roman" panose="02020603050405020304" pitchFamily="18" charset="0"/>
                <a:cs typeface="Times New Roman" panose="02020603050405020304" pitchFamily="18" charset="0"/>
              </a:rPr>
              <a:t>Medicina Pulmonar</a:t>
            </a:r>
          </a:p>
          <a:p>
            <a:pPr>
              <a:spcBef>
                <a:spcPts val="1560"/>
              </a:spcBef>
            </a:pPr>
            <a:r>
              <a:rPr lang="es-ES" sz="2000" dirty="0">
                <a:solidFill>
                  <a:schemeClr val="tx1"/>
                </a:solidFill>
                <a:latin typeface="Times New Roman" panose="02020603050405020304" pitchFamily="18" charset="0"/>
                <a:cs typeface="Times New Roman" panose="02020603050405020304" pitchFamily="18" charset="0"/>
              </a:rPr>
              <a:t>Interpretación de exámenes de función pulmonar. </a:t>
            </a:r>
          </a:p>
          <a:p>
            <a:pPr algn="just">
              <a:spcBef>
                <a:spcPts val="1560"/>
              </a:spcBef>
            </a:pPr>
            <a:endParaRPr lang="es-ES" sz="20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6F3791B4-37A1-4BC8-8CF6-16A70E56ECC1}"/>
              </a:ext>
            </a:extLst>
          </p:cNvPr>
          <p:cNvPicPr>
            <a:picLocks noChangeAspect="1"/>
          </p:cNvPicPr>
          <p:nvPr/>
        </p:nvPicPr>
        <p:blipFill>
          <a:blip r:embed="rId3"/>
          <a:stretch>
            <a:fillRect/>
          </a:stretch>
        </p:blipFill>
        <p:spPr>
          <a:xfrm>
            <a:off x="2056121" y="5654754"/>
            <a:ext cx="1738038" cy="1426437"/>
          </a:xfrm>
          <a:prstGeom prst="rect">
            <a:avLst/>
          </a:prstGeom>
        </p:spPr>
      </p:pic>
      <p:pic>
        <p:nvPicPr>
          <p:cNvPr id="24" name="Picture 23">
            <a:extLst>
              <a:ext uri="{FF2B5EF4-FFF2-40B4-BE49-F238E27FC236}">
                <a16:creationId xmlns:a16="http://schemas.microsoft.com/office/drawing/2014/main" id="{E8E6AA17-D9AE-408A-BAC7-45C21069B702}"/>
              </a:ext>
            </a:extLst>
          </p:cNvPr>
          <p:cNvPicPr>
            <a:picLocks noChangeAspect="1"/>
          </p:cNvPicPr>
          <p:nvPr/>
        </p:nvPicPr>
        <p:blipFill>
          <a:blip r:embed="rId4"/>
          <a:stretch>
            <a:fillRect/>
          </a:stretch>
        </p:blipFill>
        <p:spPr>
          <a:xfrm>
            <a:off x="8197867" y="3708720"/>
            <a:ext cx="1367633" cy="1367633"/>
          </a:xfrm>
          <a:prstGeom prst="rect">
            <a:avLst/>
          </a:prstGeom>
        </p:spPr>
      </p:pic>
      <p:pic>
        <p:nvPicPr>
          <p:cNvPr id="28" name="Picture 27" descr="A picture containing text, vector graphics&#10;&#10;Description automatically generated">
            <a:extLst>
              <a:ext uri="{FF2B5EF4-FFF2-40B4-BE49-F238E27FC236}">
                <a16:creationId xmlns:a16="http://schemas.microsoft.com/office/drawing/2014/main" id="{7DA2A60D-B315-471B-886F-8491895B2A9F}"/>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7778" b="91778" l="2222" r="97000">
                        <a14:foregroundMark x1="49222" y1="9333" x2="50444" y2="7778"/>
                        <a14:foregroundMark x1="11111" y1="32667" x2="5111" y2="42778"/>
                        <a14:foregroundMark x1="5111" y1="42778" x2="5444" y2="58667"/>
                        <a14:foregroundMark x1="5444" y1="58667" x2="7333" y2="66000"/>
                        <a14:foregroundMark x1="7333" y1="66000" x2="11667" y2="73000"/>
                        <a14:foregroundMark x1="4889" y1="63111" x2="4333" y2="44889"/>
                        <a14:foregroundMark x1="4333" y1="44889" x2="5222" y2="39889"/>
                        <a14:foregroundMark x1="48444" y1="91444" x2="52889" y2="91778"/>
                        <a14:foregroundMark x1="88444" y1="29444" x2="94778" y2="40111"/>
                        <a14:foregroundMark x1="94778" y1="40111" x2="93556" y2="64667"/>
                        <a14:foregroundMark x1="93556" y1="64667" x2="88111" y2="73222"/>
                        <a14:foregroundMark x1="97111" y1="60000" x2="97111" y2="43000"/>
                        <a14:foregroundMark x1="3333" y1="41778" x2="2222" y2="49222"/>
                        <a14:foregroundMark x1="2222" y1="49222" x2="4444" y2="60778"/>
                        <a14:foregroundMark x1="4444" y1="60778" x2="6000" y2="63667"/>
                      </a14:backgroundRemoval>
                    </a14:imgEffect>
                  </a14:imgLayer>
                </a14:imgProps>
              </a:ext>
            </a:extLst>
          </a:blip>
          <a:stretch>
            <a:fillRect/>
          </a:stretch>
        </p:blipFill>
        <p:spPr>
          <a:xfrm>
            <a:off x="8145558" y="6178135"/>
            <a:ext cx="1085849" cy="1085849"/>
          </a:xfrm>
          <a:prstGeom prst="rect">
            <a:avLst/>
          </a:prstGeom>
        </p:spPr>
      </p:pic>
    </p:spTree>
    <p:extLst>
      <p:ext uri="{BB962C8B-B14F-4D97-AF65-F5344CB8AC3E}">
        <p14:creationId xmlns:p14="http://schemas.microsoft.com/office/powerpoint/2010/main" val="972624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oon 1">
            <a:extLst>
              <a:ext uri="{FF2B5EF4-FFF2-40B4-BE49-F238E27FC236}">
                <a16:creationId xmlns:a16="http://schemas.microsoft.com/office/drawing/2014/main" id="{0B959542-E4DA-4404-9AAB-B2264B709264}"/>
              </a:ext>
            </a:extLst>
          </p:cNvPr>
          <p:cNvSpPr/>
          <p:nvPr/>
        </p:nvSpPr>
        <p:spPr>
          <a:xfrm flipH="1">
            <a:off x="11020768" y="314325"/>
            <a:ext cx="866429" cy="6686550"/>
          </a:xfrm>
          <a:prstGeom prst="moon">
            <a:avLst>
              <a:gd name="adj" fmla="val 56044"/>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47"/>
          </a:p>
        </p:txBody>
      </p:sp>
      <p:sp>
        <p:nvSpPr>
          <p:cNvPr id="247" name="Right Triangle 246">
            <a:extLst>
              <a:ext uri="{FF2B5EF4-FFF2-40B4-BE49-F238E27FC236}">
                <a16:creationId xmlns:a16="http://schemas.microsoft.com/office/drawing/2014/main" id="{36457D7F-F8C5-43E4-9157-888F34D21A6E}"/>
              </a:ext>
            </a:extLst>
          </p:cNvPr>
          <p:cNvSpPr/>
          <p:nvPr/>
        </p:nvSpPr>
        <p:spPr>
          <a:xfrm flipH="1" flipV="1">
            <a:off x="10753725" y="0"/>
            <a:ext cx="1133474" cy="4913423"/>
          </a:xfrm>
          <a:prstGeom prst="rtTriangle">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47"/>
          </a:p>
        </p:txBody>
      </p:sp>
      <p:sp>
        <p:nvSpPr>
          <p:cNvPr id="248" name="Right Triangle 247">
            <a:extLst>
              <a:ext uri="{FF2B5EF4-FFF2-40B4-BE49-F238E27FC236}">
                <a16:creationId xmlns:a16="http://schemas.microsoft.com/office/drawing/2014/main" id="{54CF44EE-74B9-4D23-ADCE-C27586531633}"/>
              </a:ext>
            </a:extLst>
          </p:cNvPr>
          <p:cNvSpPr/>
          <p:nvPr/>
        </p:nvSpPr>
        <p:spPr>
          <a:xfrm flipH="1">
            <a:off x="10391775" y="4158505"/>
            <a:ext cx="1495422" cy="3156695"/>
          </a:xfrm>
          <a:prstGeom prst="rtTriangle">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47"/>
          </a:p>
        </p:txBody>
      </p:sp>
      <p:sp>
        <p:nvSpPr>
          <p:cNvPr id="7" name="TextBox 6">
            <a:extLst>
              <a:ext uri="{FF2B5EF4-FFF2-40B4-BE49-F238E27FC236}">
                <a16:creationId xmlns:a16="http://schemas.microsoft.com/office/drawing/2014/main" id="{D7BDCF9B-4DD8-46DB-A41A-242261DA40F6}"/>
              </a:ext>
            </a:extLst>
          </p:cNvPr>
          <p:cNvSpPr txBox="1"/>
          <p:nvPr/>
        </p:nvSpPr>
        <p:spPr>
          <a:xfrm>
            <a:off x="104730" y="647246"/>
            <a:ext cx="5671775" cy="6555641"/>
          </a:xfrm>
          <a:prstGeom prst="rect">
            <a:avLst/>
          </a:prstGeom>
          <a:noFill/>
        </p:spPr>
        <p:txBody>
          <a:bodyPr wrap="square">
            <a:spAutoFit/>
          </a:bodyPr>
          <a:lstStyle/>
          <a:p>
            <a:pPr algn="just">
              <a:spcBef>
                <a:spcPts val="1560"/>
              </a:spcBef>
            </a:pPr>
            <a:r>
              <a:rPr lang="es-ES" sz="2800" dirty="0">
                <a:solidFill>
                  <a:schemeClr val="accent4">
                    <a:lumMod val="50000"/>
                  </a:schemeClr>
                </a:solidFill>
                <a:latin typeface="Times New Roman" panose="02020603050405020304" pitchFamily="18" charset="0"/>
                <a:cs typeface="Times New Roman" panose="02020603050405020304" pitchFamily="18" charset="0"/>
              </a:rPr>
              <a:t>Gastroenterología</a:t>
            </a:r>
          </a:p>
          <a:p>
            <a:pPr>
              <a:spcBef>
                <a:spcPts val="1560"/>
              </a:spcBef>
            </a:pPr>
            <a:r>
              <a:rPr lang="es-ES" sz="2000" dirty="0">
                <a:solidFill>
                  <a:schemeClr val="tx1"/>
                </a:solidFill>
                <a:latin typeface="Times New Roman" panose="02020603050405020304" pitchFamily="18" charset="0"/>
                <a:cs typeface="Times New Roman" panose="02020603050405020304" pitchFamily="18" charset="0"/>
              </a:rPr>
              <a:t>Uso de Redes Neuronales convolucionales y modelos de aprendizajes profundos para el procesamiento de modelos e imágenes de endoscopia y ultrasonido para detectar estructuras anormales.</a:t>
            </a:r>
          </a:p>
          <a:p>
            <a:pPr algn="just">
              <a:spcBef>
                <a:spcPts val="1560"/>
              </a:spcBef>
            </a:pPr>
            <a:endParaRPr lang="es-ES" sz="2800" dirty="0">
              <a:solidFill>
                <a:schemeClr val="tx1"/>
              </a:solidFill>
              <a:latin typeface="Times New Roman" panose="02020603050405020304" pitchFamily="18" charset="0"/>
              <a:cs typeface="Times New Roman" panose="02020603050405020304" pitchFamily="18" charset="0"/>
            </a:endParaRPr>
          </a:p>
          <a:p>
            <a:pPr algn="just">
              <a:spcBef>
                <a:spcPts val="1560"/>
              </a:spcBef>
            </a:pPr>
            <a:endParaRPr lang="es-ES" sz="2800" dirty="0">
              <a:solidFill>
                <a:schemeClr val="tx1"/>
              </a:solidFill>
              <a:latin typeface="Times New Roman" panose="02020603050405020304" pitchFamily="18" charset="0"/>
              <a:cs typeface="Times New Roman" panose="02020603050405020304" pitchFamily="18" charset="0"/>
            </a:endParaRPr>
          </a:p>
          <a:p>
            <a:pPr algn="just">
              <a:spcBef>
                <a:spcPts val="1560"/>
              </a:spcBef>
            </a:pPr>
            <a:r>
              <a:rPr lang="es-ES" sz="2800" dirty="0">
                <a:solidFill>
                  <a:schemeClr val="accent5">
                    <a:lumMod val="75000"/>
                  </a:schemeClr>
                </a:solidFill>
                <a:latin typeface="Times New Roman" panose="02020603050405020304" pitchFamily="18" charset="0"/>
                <a:cs typeface="Times New Roman" panose="02020603050405020304" pitchFamily="18" charset="0"/>
              </a:rPr>
              <a:t>Neurología</a:t>
            </a:r>
          </a:p>
          <a:p>
            <a:pPr>
              <a:spcBef>
                <a:spcPts val="1560"/>
              </a:spcBef>
            </a:pPr>
            <a:r>
              <a:rPr lang="es-ES" sz="2000" dirty="0">
                <a:solidFill>
                  <a:schemeClr val="tx1"/>
                </a:solidFill>
                <a:latin typeface="Times New Roman" panose="02020603050405020304" pitchFamily="18" charset="0"/>
                <a:cs typeface="Times New Roman" panose="02020603050405020304" pitchFamily="18" charset="0"/>
              </a:rPr>
              <a:t>Dispositivos inteligentes de detección de convulsiones y potencial de monitoreo ambulante con alerta de aviso y contacto con la dependencia del paciente. Sensores portátiles para ayudar con la postura y temblores de pacientes con esclerosis múltiple y enfermedades de Parkinson.</a:t>
            </a:r>
          </a:p>
          <a:p>
            <a:pPr algn="just">
              <a:spcBef>
                <a:spcPts val="1560"/>
              </a:spcBef>
            </a:pPr>
            <a:endParaRPr lang="es-ES" sz="2800" dirty="0">
              <a:solidFill>
                <a:schemeClr val="tx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173AE03-7123-49F8-93AE-39B864D89F70}"/>
              </a:ext>
            </a:extLst>
          </p:cNvPr>
          <p:cNvSpPr txBox="1"/>
          <p:nvPr/>
        </p:nvSpPr>
        <p:spPr>
          <a:xfrm>
            <a:off x="5776507" y="669247"/>
            <a:ext cx="5124856" cy="5078313"/>
          </a:xfrm>
          <a:prstGeom prst="rect">
            <a:avLst/>
          </a:prstGeom>
          <a:noFill/>
        </p:spPr>
        <p:txBody>
          <a:bodyPr wrap="square">
            <a:spAutoFit/>
          </a:bodyPr>
          <a:lstStyle/>
          <a:p>
            <a:pPr algn="just">
              <a:spcBef>
                <a:spcPts val="1560"/>
              </a:spcBef>
            </a:pPr>
            <a:r>
              <a:rPr lang="es-ES" sz="2800" dirty="0">
                <a:solidFill>
                  <a:srgbClr val="7030A0"/>
                </a:solidFill>
                <a:latin typeface="Times New Roman" panose="02020603050405020304" pitchFamily="18" charset="0"/>
                <a:cs typeface="Times New Roman" panose="02020603050405020304" pitchFamily="18" charset="0"/>
              </a:rPr>
              <a:t>	Cáncer en la histopatología</a:t>
            </a:r>
          </a:p>
          <a:p>
            <a:pPr algn="r">
              <a:spcBef>
                <a:spcPts val="1560"/>
              </a:spcBef>
            </a:pPr>
            <a:r>
              <a:rPr lang="es-ES" sz="2000" dirty="0">
                <a:solidFill>
                  <a:schemeClr val="tx1"/>
                </a:solidFill>
                <a:latin typeface="Times New Roman" panose="02020603050405020304" pitchFamily="18" charset="0"/>
                <a:cs typeface="Times New Roman" panose="02020603050405020304" pitchFamily="18" charset="0"/>
              </a:rPr>
              <a:t>Algoritmos de inteligencia artificial capaces de diagnosticar cáncer con histopatología computacional de gran precisión</a:t>
            </a:r>
            <a:endParaRPr lang="es-ES" sz="2800" dirty="0">
              <a:solidFill>
                <a:schemeClr val="tx1"/>
              </a:solidFill>
              <a:latin typeface="Times New Roman" panose="02020603050405020304" pitchFamily="18" charset="0"/>
              <a:cs typeface="Times New Roman" panose="02020603050405020304" pitchFamily="18" charset="0"/>
            </a:endParaRPr>
          </a:p>
          <a:p>
            <a:pPr algn="just">
              <a:spcBef>
                <a:spcPts val="1560"/>
              </a:spcBef>
            </a:pPr>
            <a:endParaRPr lang="es-ES" sz="1600" dirty="0">
              <a:solidFill>
                <a:schemeClr val="tx1"/>
              </a:solidFill>
              <a:latin typeface="Times New Roman" panose="02020603050405020304" pitchFamily="18" charset="0"/>
              <a:cs typeface="Times New Roman" panose="02020603050405020304" pitchFamily="18" charset="0"/>
            </a:endParaRPr>
          </a:p>
          <a:p>
            <a:pPr algn="just">
              <a:spcBef>
                <a:spcPts val="1560"/>
              </a:spcBef>
            </a:pPr>
            <a:endParaRPr lang="es-ES" sz="2800" dirty="0">
              <a:solidFill>
                <a:schemeClr val="tx1"/>
              </a:solidFill>
              <a:latin typeface="Times New Roman" panose="02020603050405020304" pitchFamily="18" charset="0"/>
              <a:cs typeface="Times New Roman" panose="02020603050405020304" pitchFamily="18" charset="0"/>
            </a:endParaRPr>
          </a:p>
          <a:p>
            <a:pPr algn="just">
              <a:spcBef>
                <a:spcPts val="1560"/>
              </a:spcBef>
            </a:pPr>
            <a:endParaRPr lang="es-ES" sz="2400" dirty="0">
              <a:solidFill>
                <a:schemeClr val="tx1"/>
              </a:solidFill>
              <a:latin typeface="Times New Roman" panose="02020603050405020304" pitchFamily="18" charset="0"/>
              <a:cs typeface="Times New Roman" panose="02020603050405020304" pitchFamily="18" charset="0"/>
            </a:endParaRPr>
          </a:p>
          <a:p>
            <a:pPr algn="just">
              <a:spcBef>
                <a:spcPts val="1560"/>
              </a:spcBef>
            </a:pPr>
            <a:r>
              <a:rPr lang="es-ES" sz="2800" dirty="0">
                <a:solidFill>
                  <a:srgbClr val="F26E6E"/>
                </a:solidFill>
                <a:latin typeface="Times New Roman" panose="02020603050405020304" pitchFamily="18" charset="0"/>
                <a:cs typeface="Times New Roman" panose="02020603050405020304" pitchFamily="18" charset="0"/>
              </a:rPr>
              <a:t>	Imagen Medica</a:t>
            </a:r>
          </a:p>
          <a:p>
            <a:pPr algn="r">
              <a:spcBef>
                <a:spcPts val="1560"/>
              </a:spcBef>
            </a:pPr>
            <a:r>
              <a:rPr lang="es-ES" sz="2000" dirty="0">
                <a:solidFill>
                  <a:schemeClr val="tx1"/>
                </a:solidFill>
                <a:latin typeface="Times New Roman" panose="02020603050405020304" pitchFamily="18" charset="0"/>
                <a:cs typeface="Times New Roman" panose="02020603050405020304" pitchFamily="18" charset="0"/>
              </a:rPr>
              <a:t>Metaanálisis de comparativas del rendimiento en aprendizaje profundo de software de radiología en el campo de imagen diagnostica.</a:t>
            </a:r>
            <a:endParaRPr lang="en-US" sz="1800" dirty="0">
              <a:solidFill>
                <a:schemeClr val="tx1"/>
              </a:solidFill>
            </a:endParaRPr>
          </a:p>
        </p:txBody>
      </p:sp>
      <p:pic>
        <p:nvPicPr>
          <p:cNvPr id="4" name="Picture 3">
            <a:extLst>
              <a:ext uri="{FF2B5EF4-FFF2-40B4-BE49-F238E27FC236}">
                <a16:creationId xmlns:a16="http://schemas.microsoft.com/office/drawing/2014/main" id="{89159C21-4F64-4EC4-B683-7CA1120AB0A7}"/>
              </a:ext>
            </a:extLst>
          </p:cNvPr>
          <p:cNvPicPr>
            <a:picLocks noChangeAspect="1"/>
          </p:cNvPicPr>
          <p:nvPr/>
        </p:nvPicPr>
        <p:blipFill>
          <a:blip r:embed="rId3"/>
          <a:stretch>
            <a:fillRect/>
          </a:stretch>
        </p:blipFill>
        <p:spPr>
          <a:xfrm>
            <a:off x="3861103" y="2617732"/>
            <a:ext cx="1437687" cy="1439926"/>
          </a:xfrm>
          <a:prstGeom prst="rect">
            <a:avLst/>
          </a:prstGeom>
        </p:spPr>
      </p:pic>
      <p:pic>
        <p:nvPicPr>
          <p:cNvPr id="8" name="Picture 7">
            <a:extLst>
              <a:ext uri="{FF2B5EF4-FFF2-40B4-BE49-F238E27FC236}">
                <a16:creationId xmlns:a16="http://schemas.microsoft.com/office/drawing/2014/main" id="{01958876-49F5-44C9-B30F-FFF5A1DB2BF2}"/>
              </a:ext>
            </a:extLst>
          </p:cNvPr>
          <p:cNvPicPr>
            <a:picLocks noChangeAspect="1"/>
          </p:cNvPicPr>
          <p:nvPr/>
        </p:nvPicPr>
        <p:blipFill>
          <a:blip r:embed="rId4"/>
          <a:stretch>
            <a:fillRect/>
          </a:stretch>
        </p:blipFill>
        <p:spPr>
          <a:xfrm>
            <a:off x="8651745" y="2785331"/>
            <a:ext cx="1235492" cy="904915"/>
          </a:xfrm>
          <a:prstGeom prst="rect">
            <a:avLst/>
          </a:prstGeom>
        </p:spPr>
      </p:pic>
      <p:pic>
        <p:nvPicPr>
          <p:cNvPr id="11" name="Picture 10" descr="A picture containing vector graphics&#10;&#10;Description automatically generated">
            <a:extLst>
              <a:ext uri="{FF2B5EF4-FFF2-40B4-BE49-F238E27FC236}">
                <a16:creationId xmlns:a16="http://schemas.microsoft.com/office/drawing/2014/main" id="{5DE71096-C334-47A0-9514-A2E611379D6D}"/>
              </a:ext>
            </a:extLst>
          </p:cNvPr>
          <p:cNvPicPr>
            <a:picLocks noChangeAspect="1"/>
          </p:cNvPicPr>
          <p:nvPr/>
        </p:nvPicPr>
        <p:blipFill>
          <a:blip r:embed="rId5"/>
          <a:stretch>
            <a:fillRect/>
          </a:stretch>
        </p:blipFill>
        <p:spPr>
          <a:xfrm flipH="1">
            <a:off x="3934784" y="6191618"/>
            <a:ext cx="1600906" cy="1066228"/>
          </a:xfrm>
          <a:prstGeom prst="rect">
            <a:avLst/>
          </a:prstGeom>
        </p:spPr>
      </p:pic>
      <p:pic>
        <p:nvPicPr>
          <p:cNvPr id="13" name="Picture 12" descr="Icon&#10;&#10;Description automatically generated">
            <a:extLst>
              <a:ext uri="{FF2B5EF4-FFF2-40B4-BE49-F238E27FC236}">
                <a16:creationId xmlns:a16="http://schemas.microsoft.com/office/drawing/2014/main" id="{3507A3BC-F901-46C0-85BC-2478A1C59A80}"/>
              </a:ext>
            </a:extLst>
          </p:cNvPr>
          <p:cNvPicPr>
            <a:picLocks noChangeAspect="1"/>
          </p:cNvPicPr>
          <p:nvPr/>
        </p:nvPicPr>
        <p:blipFill>
          <a:blip r:embed="rId6"/>
          <a:stretch>
            <a:fillRect/>
          </a:stretch>
        </p:blipFill>
        <p:spPr>
          <a:xfrm>
            <a:off x="8844250" y="6202487"/>
            <a:ext cx="1042987" cy="1075277"/>
          </a:xfrm>
          <a:prstGeom prst="rect">
            <a:avLst/>
          </a:prstGeom>
        </p:spPr>
      </p:pic>
    </p:spTree>
    <p:extLst>
      <p:ext uri="{BB962C8B-B14F-4D97-AF65-F5344CB8AC3E}">
        <p14:creationId xmlns:p14="http://schemas.microsoft.com/office/powerpoint/2010/main" val="180367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3" name="Rectangle 2">
            <a:extLst>
              <a:ext uri="{FF2B5EF4-FFF2-40B4-BE49-F238E27FC236}">
                <a16:creationId xmlns:a16="http://schemas.microsoft.com/office/drawing/2014/main" id="{4C87B17F-FE5B-41A7-AE89-08CC33AB3FEA}"/>
              </a:ext>
            </a:extLst>
          </p:cNvPr>
          <p:cNvSpPr/>
          <p:nvPr/>
        </p:nvSpPr>
        <p:spPr>
          <a:xfrm>
            <a:off x="0" y="0"/>
            <a:ext cx="11887200" cy="7315200"/>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Google Shape;79;p15"/>
          <p:cNvSpPr/>
          <p:nvPr/>
        </p:nvSpPr>
        <p:spPr>
          <a:xfrm>
            <a:off x="949035" y="0"/>
            <a:ext cx="9972495" cy="7315200"/>
          </a:xfrm>
          <a:prstGeom prst="flowChartOnlineStorage">
            <a:avLst/>
          </a:prstGeom>
          <a:solidFill>
            <a:srgbClr val="FFFFFF"/>
          </a:solidFill>
          <a:ln>
            <a:noFill/>
          </a:ln>
        </p:spPr>
        <p:txBody>
          <a:bodyPr spcFirstLastPara="1" wrap="square" lIns="118853" tIns="118853" rIns="118853" bIns="118853" anchor="ctr" anchorCtr="0">
            <a:noAutofit/>
          </a:bodyPr>
          <a:lstStyle/>
          <a:p>
            <a:endParaRPr lang="en-US" sz="2447"/>
          </a:p>
        </p:txBody>
      </p:sp>
      <p:sp>
        <p:nvSpPr>
          <p:cNvPr id="32" name="TextBox 31">
            <a:extLst>
              <a:ext uri="{FF2B5EF4-FFF2-40B4-BE49-F238E27FC236}">
                <a16:creationId xmlns:a16="http://schemas.microsoft.com/office/drawing/2014/main" id="{82C1EA30-ACC4-41D8-AE70-0BB6C5FBA334}"/>
              </a:ext>
            </a:extLst>
          </p:cNvPr>
          <p:cNvSpPr txBox="1"/>
          <p:nvPr/>
        </p:nvSpPr>
        <p:spPr>
          <a:xfrm>
            <a:off x="1443037" y="1243910"/>
            <a:ext cx="7722563" cy="3416320"/>
          </a:xfrm>
          <a:prstGeom prst="rect">
            <a:avLst/>
          </a:prstGeom>
          <a:noFill/>
        </p:spPr>
        <p:txBody>
          <a:bodyPr wrap="square">
            <a:spAutoFit/>
          </a:bodyPr>
          <a:lstStyle/>
          <a:p>
            <a:pPr algn="just"/>
            <a:r>
              <a:rPr lang="es-ES" sz="2400" dirty="0">
                <a:solidFill>
                  <a:schemeClr val="tx1"/>
                </a:solidFill>
                <a:latin typeface="Times New Roman" panose="02020603050405020304" pitchFamily="18" charset="0"/>
                <a:cs typeface="Times New Roman" panose="02020603050405020304" pitchFamily="18" charset="0"/>
              </a:rPr>
              <a:t>La </a:t>
            </a:r>
            <a:r>
              <a:rPr lang="es-ES" sz="2400" dirty="0">
                <a:solidFill>
                  <a:schemeClr val="accent5">
                    <a:lumMod val="60000"/>
                    <a:lumOff val="40000"/>
                  </a:schemeClr>
                </a:solidFill>
                <a:latin typeface="Times New Roman" panose="02020603050405020304" pitchFamily="18" charset="0"/>
                <a:cs typeface="Times New Roman" panose="02020603050405020304" pitchFamily="18" charset="0"/>
              </a:rPr>
              <a:t>implementación de la medicina</a:t>
            </a:r>
            <a:r>
              <a:rPr lang="es-ES" sz="2400" dirty="0">
                <a:solidFill>
                  <a:schemeClr val="tx1"/>
                </a:solidFill>
                <a:latin typeface="Times New Roman" panose="02020603050405020304" pitchFamily="18" charset="0"/>
                <a:cs typeface="Times New Roman" panose="02020603050405020304" pitchFamily="18" charset="0"/>
              </a:rPr>
              <a:t> aumentada permite una mayor autonomía y un tratamiento más personalizado, sin embargo, se encuentra con la </a:t>
            </a:r>
            <a:r>
              <a:rPr lang="es-ES" sz="2400" dirty="0">
                <a:solidFill>
                  <a:schemeClr val="accent1">
                    <a:lumMod val="50000"/>
                  </a:schemeClr>
                </a:solidFill>
                <a:latin typeface="Times New Roman" panose="02020603050405020304" pitchFamily="18" charset="0"/>
                <a:cs typeface="Times New Roman" panose="02020603050405020304" pitchFamily="18" charset="0"/>
              </a:rPr>
              <a:t>resistencia</a:t>
            </a:r>
            <a:r>
              <a:rPr lang="es-ES" sz="2400" dirty="0">
                <a:solidFill>
                  <a:schemeClr val="tx1"/>
                </a:solidFill>
                <a:latin typeface="Times New Roman" panose="02020603050405020304" pitchFamily="18" charset="0"/>
                <a:cs typeface="Times New Roman" panose="02020603050405020304" pitchFamily="18" charset="0"/>
              </a:rPr>
              <a:t> de los médicos que no estaban preparados para tal evolución de la práctica clínica. Este fenómeno también crea la necesidad de validar estas herramientas modernas con ensayos clínicos tradicionales, debate la actualización educativa del plan de estudios médico a la luz de la medicina digital también como consideración </a:t>
            </a:r>
            <a:r>
              <a:rPr lang="es-ES" sz="2400" dirty="0">
                <a:solidFill>
                  <a:schemeClr val="bg1">
                    <a:lumMod val="65000"/>
                  </a:schemeClr>
                </a:solidFill>
                <a:latin typeface="Times New Roman" panose="02020603050405020304" pitchFamily="18" charset="0"/>
                <a:cs typeface="Times New Roman" panose="02020603050405020304" pitchFamily="18" charset="0"/>
              </a:rPr>
              <a:t>ética</a:t>
            </a:r>
            <a:r>
              <a:rPr lang="es-ES" sz="2400" dirty="0">
                <a:solidFill>
                  <a:schemeClr val="tx1"/>
                </a:solidFill>
                <a:latin typeface="Times New Roman" panose="02020603050405020304" pitchFamily="18" charset="0"/>
                <a:cs typeface="Times New Roman" panose="02020603050405020304" pitchFamily="18" charset="0"/>
              </a:rPr>
              <a:t> del seguimiento conectado en curso. </a:t>
            </a:r>
            <a:endParaRPr lang="en-US" sz="2000" dirty="0"/>
          </a:p>
        </p:txBody>
      </p:sp>
      <p:pic>
        <p:nvPicPr>
          <p:cNvPr id="36" name="Picture 35">
            <a:extLst>
              <a:ext uri="{FF2B5EF4-FFF2-40B4-BE49-F238E27FC236}">
                <a16:creationId xmlns:a16="http://schemas.microsoft.com/office/drawing/2014/main" id="{ABA2298E-B165-4A3C-BAC5-B66AA1580571}"/>
              </a:ext>
            </a:extLst>
          </p:cNvPr>
          <p:cNvPicPr>
            <a:picLocks noChangeAspect="1"/>
          </p:cNvPicPr>
          <p:nvPr/>
        </p:nvPicPr>
        <p:blipFill>
          <a:blip r:embed="rId3"/>
          <a:stretch>
            <a:fillRect/>
          </a:stretch>
        </p:blipFill>
        <p:spPr>
          <a:xfrm>
            <a:off x="3837270" y="4633369"/>
            <a:ext cx="3777968" cy="2541542"/>
          </a:xfrm>
          <a:prstGeom prst="rect">
            <a:avLst/>
          </a:prstGeom>
        </p:spPr>
      </p:pic>
      <p:sp>
        <p:nvSpPr>
          <p:cNvPr id="38" name="Google Shape;98;p17">
            <a:extLst>
              <a:ext uri="{FF2B5EF4-FFF2-40B4-BE49-F238E27FC236}">
                <a16:creationId xmlns:a16="http://schemas.microsoft.com/office/drawing/2014/main" id="{36DD3CD2-960C-46D9-B87A-0C841D82E654}"/>
              </a:ext>
            </a:extLst>
          </p:cNvPr>
          <p:cNvSpPr txBox="1"/>
          <p:nvPr/>
        </p:nvSpPr>
        <p:spPr>
          <a:xfrm>
            <a:off x="1743074" y="339249"/>
            <a:ext cx="7722563" cy="1372645"/>
          </a:xfrm>
          <a:prstGeom prst="rect">
            <a:avLst/>
          </a:prstGeom>
          <a:noFill/>
          <a:ln>
            <a:noFill/>
          </a:ln>
        </p:spPr>
        <p:txBody>
          <a:bodyPr spcFirstLastPara="1" wrap="square" lIns="118853" tIns="118853" rIns="118853" bIns="118853" anchor="t" anchorCtr="0">
            <a:spAutoFit/>
          </a:bodyPr>
          <a:lstStyle/>
          <a:p>
            <a:pPr>
              <a:lnSpc>
                <a:spcPct val="115000"/>
              </a:lnSpc>
            </a:pPr>
            <a:r>
              <a:rPr lang="en-US" sz="3600" b="1" dirty="0" err="1">
                <a:solidFill>
                  <a:schemeClr val="dk1"/>
                </a:solidFill>
                <a:latin typeface="Times New Roman" panose="02020603050405020304" pitchFamily="18" charset="0"/>
                <a:cs typeface="Times New Roman" panose="02020603050405020304" pitchFamily="18" charset="0"/>
              </a:rPr>
              <a:t>Educaci</a:t>
            </a:r>
            <a:r>
              <a:rPr lang="es-ES" sz="3600" b="1" dirty="0" err="1">
                <a:solidFill>
                  <a:schemeClr val="dk1"/>
                </a:solidFill>
                <a:latin typeface="Times New Roman" panose="02020603050405020304" pitchFamily="18" charset="0"/>
                <a:cs typeface="Times New Roman" panose="02020603050405020304" pitchFamily="18" charset="0"/>
              </a:rPr>
              <a:t>ó</a:t>
            </a:r>
            <a:r>
              <a:rPr lang="en-US" sz="3600" b="1" dirty="0">
                <a:solidFill>
                  <a:schemeClr val="dk1"/>
                </a:solidFill>
                <a:latin typeface="Times New Roman" panose="02020603050405020304" pitchFamily="18" charset="0"/>
                <a:cs typeface="Times New Roman" panose="02020603050405020304" pitchFamily="18" charset="0"/>
              </a:rPr>
              <a:t>n </a:t>
            </a:r>
            <a:r>
              <a:rPr lang="en-US" sz="3600" b="1" dirty="0" err="1">
                <a:solidFill>
                  <a:schemeClr val="dk1"/>
                </a:solidFill>
                <a:latin typeface="Times New Roman" panose="02020603050405020304" pitchFamily="18" charset="0"/>
                <a:cs typeface="Times New Roman" panose="02020603050405020304" pitchFamily="18" charset="0"/>
              </a:rPr>
              <a:t>Aumentada</a:t>
            </a:r>
            <a:r>
              <a:rPr lang="en-US" sz="3600" b="1" dirty="0">
                <a:solidFill>
                  <a:schemeClr val="dk1"/>
                </a:solidFill>
                <a:latin typeface="Times New Roman" panose="02020603050405020304" pitchFamily="18" charset="0"/>
                <a:cs typeface="Times New Roman" panose="02020603050405020304" pitchFamily="18" charset="0"/>
              </a:rPr>
              <a:t> de la </a:t>
            </a:r>
            <a:r>
              <a:rPr lang="en-US" sz="3600" b="1" dirty="0" err="1">
                <a:solidFill>
                  <a:schemeClr val="dk1"/>
                </a:solidFill>
                <a:latin typeface="Times New Roman" panose="02020603050405020304" pitchFamily="18" charset="0"/>
                <a:cs typeface="Times New Roman" panose="02020603050405020304" pitchFamily="18" charset="0"/>
              </a:rPr>
              <a:t>Medicina</a:t>
            </a:r>
            <a:endParaRPr sz="2800" dirty="0">
              <a:solidFill>
                <a:schemeClr val="dk1"/>
              </a:solidFill>
              <a:latin typeface="Times New Roman" panose="02020603050405020304" pitchFamily="18" charset="0"/>
              <a:cs typeface="Times New Roman" panose="02020603050405020304" pitchFamily="18" charset="0"/>
            </a:endParaRPr>
          </a:p>
          <a:p>
            <a:pPr>
              <a:lnSpc>
                <a:spcPct val="115000"/>
              </a:lnSpc>
            </a:pPr>
            <a:endParaRPr sz="2800" dirty="0">
              <a:solidFill>
                <a:schemeClr val="dk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7827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8" name="Google Shape;88;p16"/>
          <p:cNvPicPr preferRelativeResize="0"/>
          <p:nvPr/>
        </p:nvPicPr>
        <p:blipFill rotWithShape="1">
          <a:blip r:embed="rId3">
            <a:alphaModFix/>
          </a:blip>
          <a:srcRect t="4689" r="97689"/>
          <a:stretch/>
        </p:blipFill>
        <p:spPr>
          <a:xfrm>
            <a:off x="127340" y="333768"/>
            <a:ext cx="323107" cy="6651699"/>
          </a:xfrm>
          <a:prstGeom prst="rect">
            <a:avLst/>
          </a:prstGeom>
          <a:solidFill>
            <a:srgbClr val="FFC000"/>
          </a:solidFill>
          <a:ln>
            <a:noFill/>
          </a:ln>
        </p:spPr>
      </p:pic>
      <p:pic>
        <p:nvPicPr>
          <p:cNvPr id="89" name="Google Shape;89;p16"/>
          <p:cNvPicPr preferRelativeResize="0"/>
          <p:nvPr/>
        </p:nvPicPr>
        <p:blipFill rotWithShape="1">
          <a:blip r:embed="rId3">
            <a:alphaModFix/>
          </a:blip>
          <a:srcRect t="4689" r="97689"/>
          <a:stretch/>
        </p:blipFill>
        <p:spPr>
          <a:xfrm>
            <a:off x="11423560" y="333768"/>
            <a:ext cx="323107" cy="6651699"/>
          </a:xfrm>
          <a:prstGeom prst="rect">
            <a:avLst/>
          </a:prstGeom>
          <a:noFill/>
          <a:ln>
            <a:noFill/>
          </a:ln>
        </p:spPr>
      </p:pic>
      <p:pic>
        <p:nvPicPr>
          <p:cNvPr id="90" name="Google Shape;90;p16"/>
          <p:cNvPicPr preferRelativeResize="0"/>
          <p:nvPr/>
        </p:nvPicPr>
        <p:blipFill rotWithShape="1">
          <a:blip r:embed="rId3">
            <a:alphaModFix/>
          </a:blip>
          <a:srcRect t="4689" r="97689"/>
          <a:stretch/>
        </p:blipFill>
        <p:spPr>
          <a:xfrm rot="-5400000">
            <a:off x="10370182" y="6611309"/>
            <a:ext cx="274626" cy="2362588"/>
          </a:xfrm>
          <a:prstGeom prst="rect">
            <a:avLst/>
          </a:prstGeom>
          <a:noFill/>
          <a:ln>
            <a:noFill/>
          </a:ln>
        </p:spPr>
      </p:pic>
      <p:sp>
        <p:nvSpPr>
          <p:cNvPr id="91" name="Google Shape;91;p16"/>
          <p:cNvSpPr txBox="1"/>
          <p:nvPr/>
        </p:nvSpPr>
        <p:spPr>
          <a:xfrm>
            <a:off x="681723" y="305192"/>
            <a:ext cx="10903390" cy="1287494"/>
          </a:xfrm>
          <a:prstGeom prst="rect">
            <a:avLst/>
          </a:prstGeom>
          <a:noFill/>
          <a:ln>
            <a:noFill/>
          </a:ln>
        </p:spPr>
        <p:txBody>
          <a:bodyPr spcFirstLastPara="1" wrap="square" lIns="118853" tIns="118853" rIns="118853" bIns="118853" anchor="t" anchorCtr="0">
            <a:spAutoFit/>
          </a:bodyPr>
          <a:lstStyle/>
          <a:p>
            <a:pPr>
              <a:lnSpc>
                <a:spcPct val="115000"/>
              </a:lnSpc>
              <a:spcBef>
                <a:spcPts val="1560"/>
              </a:spcBef>
              <a:spcAft>
                <a:spcPts val="1560"/>
              </a:spcAft>
            </a:pPr>
            <a:r>
              <a:rPr lang="es-419" sz="3600" b="1" dirty="0">
                <a:solidFill>
                  <a:schemeClr val="tx1"/>
                </a:solidFill>
                <a:latin typeface="Times New Roman" panose="02020603050405020304" pitchFamily="18" charset="0"/>
                <a:cs typeface="Times New Roman" panose="02020603050405020304" pitchFamily="18" charset="0"/>
              </a:rPr>
              <a:t>La Inteligencia Artificial potencia la medicina digital </a:t>
            </a:r>
            <a:endParaRPr sz="3600" dirty="0">
              <a:solidFill>
                <a:schemeClr val="tx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FC637A18-DE0E-4B73-BD98-B6CE80E9CFD3}"/>
              </a:ext>
            </a:extLst>
          </p:cNvPr>
          <p:cNvSpPr/>
          <p:nvPr/>
        </p:nvSpPr>
        <p:spPr>
          <a:xfrm>
            <a:off x="140533" y="305192"/>
            <a:ext cx="502406" cy="6824270"/>
          </a:xfrm>
          <a:prstGeom prst="rect">
            <a:avLst/>
          </a:prstGeom>
          <a:gradFill flip="none" rotWithShape="1">
            <a:gsLst>
              <a:gs pos="0">
                <a:srgbClr val="8C248C">
                  <a:tint val="66000"/>
                  <a:satMod val="160000"/>
                </a:srgbClr>
              </a:gs>
              <a:gs pos="50000">
                <a:srgbClr val="8C248C">
                  <a:tint val="44500"/>
                  <a:satMod val="160000"/>
                </a:srgbClr>
              </a:gs>
              <a:gs pos="100000">
                <a:srgbClr val="8C248C">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94680B9-D5DE-4AD0-8DEA-546C4F2B406C}"/>
              </a:ext>
            </a:extLst>
          </p:cNvPr>
          <p:cNvSpPr/>
          <p:nvPr/>
        </p:nvSpPr>
        <p:spPr>
          <a:xfrm>
            <a:off x="11223222" y="329733"/>
            <a:ext cx="502406" cy="6824270"/>
          </a:xfrm>
          <a:prstGeom prst="rect">
            <a:avLst/>
          </a:prstGeom>
          <a:gradFill flip="none" rotWithShape="1">
            <a:gsLst>
              <a:gs pos="0">
                <a:srgbClr val="8C248C">
                  <a:tint val="66000"/>
                  <a:satMod val="160000"/>
                </a:srgbClr>
              </a:gs>
              <a:gs pos="50000">
                <a:srgbClr val="8C248C">
                  <a:tint val="44500"/>
                  <a:satMod val="160000"/>
                </a:srgbClr>
              </a:gs>
              <a:gs pos="100000">
                <a:srgbClr val="8C248C">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CEDCCE2-CB41-4F3F-91B7-1BF3ADE8178F}"/>
              </a:ext>
            </a:extLst>
          </p:cNvPr>
          <p:cNvSpPr txBox="1"/>
          <p:nvPr/>
        </p:nvSpPr>
        <p:spPr>
          <a:xfrm>
            <a:off x="962298" y="1848117"/>
            <a:ext cx="6000436" cy="4524315"/>
          </a:xfrm>
          <a:prstGeom prst="rect">
            <a:avLst/>
          </a:prstGeom>
          <a:noFill/>
        </p:spPr>
        <p:txBody>
          <a:bodyPr wrap="square">
            <a:spAutoFit/>
          </a:bodyPr>
          <a:lstStyle/>
          <a:p>
            <a:pPr algn="just"/>
            <a:r>
              <a:rPr lang="es-ES" sz="2400" dirty="0">
                <a:latin typeface="Times New Roman" panose="02020603050405020304" pitchFamily="18" charset="0"/>
                <a:cs typeface="Times New Roman" panose="02020603050405020304" pitchFamily="18" charset="0"/>
              </a:rPr>
              <a:t>La </a:t>
            </a:r>
            <a:r>
              <a:rPr lang="es-ES" sz="2400" dirty="0">
                <a:solidFill>
                  <a:srgbClr val="F26E6E"/>
                </a:solidFill>
                <a:latin typeface="Times New Roman" panose="02020603050405020304" pitchFamily="18" charset="0"/>
                <a:cs typeface="Times New Roman" panose="02020603050405020304" pitchFamily="18" charset="0"/>
              </a:rPr>
              <a:t>inteligencia artificial</a:t>
            </a:r>
            <a:r>
              <a:rPr lang="es-ES" sz="2400" dirty="0">
                <a:latin typeface="Times New Roman" panose="02020603050405020304" pitchFamily="18" charset="0"/>
                <a:cs typeface="Times New Roman" panose="02020603050405020304" pitchFamily="18" charset="0"/>
              </a:rPr>
              <a:t> (</a:t>
            </a:r>
            <a:r>
              <a:rPr lang="es-ES" sz="2400" i="1" dirty="0">
                <a:latin typeface="Times New Roman" panose="02020603050405020304" pitchFamily="18" charset="0"/>
                <a:cs typeface="Times New Roman" panose="02020603050405020304" pitchFamily="18" charset="0"/>
              </a:rPr>
              <a:t>IA</a:t>
            </a:r>
            <a:r>
              <a:rPr lang="es-ES" sz="2400" dirty="0">
                <a:latin typeface="Times New Roman" panose="02020603050405020304" pitchFamily="18" charset="0"/>
                <a:cs typeface="Times New Roman" panose="02020603050405020304" pitchFamily="18" charset="0"/>
              </a:rPr>
              <a:t>) ha superado recientemente el rendimiento humano en varios dominios, y hay una gran esperanza de que en la atención médica, la </a:t>
            </a:r>
            <a:r>
              <a:rPr lang="es-ES" sz="2400" i="1" dirty="0">
                <a:latin typeface="Times New Roman" panose="02020603050405020304" pitchFamily="18" charset="0"/>
                <a:cs typeface="Times New Roman" panose="02020603050405020304" pitchFamily="18" charset="0"/>
              </a:rPr>
              <a:t>IA</a:t>
            </a:r>
            <a:r>
              <a:rPr lang="es-ES" sz="2400" dirty="0">
                <a:latin typeface="Times New Roman" panose="02020603050405020304" pitchFamily="18" charset="0"/>
                <a:cs typeface="Times New Roman" panose="02020603050405020304" pitchFamily="18" charset="0"/>
              </a:rPr>
              <a:t> puede permitir una </a:t>
            </a:r>
            <a:r>
              <a:rPr lang="es-ES" sz="2400" b="1" dirty="0">
                <a:latin typeface="Times New Roman" panose="02020603050405020304" pitchFamily="18" charset="0"/>
                <a:cs typeface="Times New Roman" panose="02020603050405020304" pitchFamily="18" charset="0"/>
              </a:rPr>
              <a:t>mejor</a:t>
            </a:r>
            <a:r>
              <a:rPr lang="es-ES" sz="2400" dirty="0">
                <a:latin typeface="Times New Roman" panose="02020603050405020304" pitchFamily="18" charset="0"/>
                <a:cs typeface="Times New Roman" panose="02020603050405020304" pitchFamily="18" charset="0"/>
              </a:rPr>
              <a:t> prevención, detección, diagnóstico y tratamiento de enfermedades. Si bien muchos temen que la </a:t>
            </a:r>
            <a:r>
              <a:rPr lang="es-ES" sz="2400" i="1" dirty="0">
                <a:latin typeface="Times New Roman" panose="02020603050405020304" pitchFamily="18" charset="0"/>
                <a:cs typeface="Times New Roman" panose="02020603050405020304" pitchFamily="18" charset="0"/>
              </a:rPr>
              <a:t>IA</a:t>
            </a:r>
            <a:r>
              <a:rPr lang="es-ES" sz="2400" dirty="0">
                <a:latin typeface="Times New Roman" panose="02020603050405020304" pitchFamily="18" charset="0"/>
                <a:cs typeface="Times New Roman" panose="02020603050405020304" pitchFamily="18" charset="0"/>
              </a:rPr>
              <a:t> interrumpa los trabajos y relación médico-paciente, creemos que la </a:t>
            </a:r>
            <a:r>
              <a:rPr lang="es-ES" sz="2400" i="1" dirty="0">
                <a:latin typeface="Times New Roman" panose="02020603050405020304" pitchFamily="18" charset="0"/>
                <a:cs typeface="Times New Roman" panose="02020603050405020304" pitchFamily="18" charset="0"/>
              </a:rPr>
              <a:t>IA</a:t>
            </a:r>
            <a:r>
              <a:rPr lang="es-ES" sz="2400" dirty="0">
                <a:latin typeface="Times New Roman" panose="02020603050405020304" pitchFamily="18" charset="0"/>
                <a:cs typeface="Times New Roman" panose="02020603050405020304" pitchFamily="18" charset="0"/>
              </a:rPr>
              <a:t> puede eliminar muchas tareas repetitivas para despejar el camino de persona a persona</a:t>
            </a:r>
          </a:p>
          <a:p>
            <a:pPr algn="just"/>
            <a:r>
              <a:rPr lang="es-ES" sz="2400" dirty="0">
                <a:latin typeface="Times New Roman" panose="02020603050405020304" pitchFamily="18" charset="0"/>
                <a:cs typeface="Times New Roman" panose="02020603050405020304" pitchFamily="18" charset="0"/>
              </a:rPr>
              <a:t>vinculación y la aplicación de la inteligencia emocional y el juicio.</a:t>
            </a:r>
          </a:p>
        </p:txBody>
      </p:sp>
      <p:pic>
        <p:nvPicPr>
          <p:cNvPr id="6" name="Picture 5" descr="A picture containing application&#10;&#10;Description automatically generated">
            <a:extLst>
              <a:ext uri="{FF2B5EF4-FFF2-40B4-BE49-F238E27FC236}">
                <a16:creationId xmlns:a16="http://schemas.microsoft.com/office/drawing/2014/main" id="{9F47AF77-791D-45E6-B1B9-2D14F2C9FC8D}"/>
              </a:ext>
            </a:extLst>
          </p:cNvPr>
          <p:cNvPicPr>
            <a:picLocks noChangeAspect="1"/>
          </p:cNvPicPr>
          <p:nvPr/>
        </p:nvPicPr>
        <p:blipFill>
          <a:blip r:embed="rId4"/>
          <a:stretch>
            <a:fillRect/>
          </a:stretch>
        </p:blipFill>
        <p:spPr>
          <a:xfrm>
            <a:off x="7321419" y="1709974"/>
            <a:ext cx="3462107" cy="4800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7"/>
          <p:cNvSpPr txBox="1"/>
          <p:nvPr/>
        </p:nvSpPr>
        <p:spPr>
          <a:xfrm>
            <a:off x="1257299" y="116653"/>
            <a:ext cx="7629527" cy="1514222"/>
          </a:xfrm>
          <a:prstGeom prst="rect">
            <a:avLst/>
          </a:prstGeom>
          <a:noFill/>
          <a:ln>
            <a:noFill/>
          </a:ln>
        </p:spPr>
        <p:txBody>
          <a:bodyPr spcFirstLastPara="1" wrap="square" lIns="118853" tIns="118853" rIns="118853" bIns="118853" anchor="t" anchorCtr="0">
            <a:spAutoFit/>
          </a:bodyPr>
          <a:lstStyle/>
          <a:p>
            <a:pPr>
              <a:lnSpc>
                <a:spcPct val="115000"/>
              </a:lnSpc>
            </a:pPr>
            <a:r>
              <a:rPr lang="en-US" sz="4000" b="1" dirty="0">
                <a:solidFill>
                  <a:schemeClr val="dk1"/>
                </a:solidFill>
                <a:latin typeface="Times New Roman" panose="02020603050405020304" pitchFamily="18" charset="0"/>
                <a:cs typeface="Times New Roman" panose="02020603050405020304" pitchFamily="18" charset="0"/>
              </a:rPr>
              <a:t>Advertencia de Recuadro Negro</a:t>
            </a:r>
            <a:endParaRPr sz="3200" dirty="0">
              <a:solidFill>
                <a:schemeClr val="dk1"/>
              </a:solidFill>
              <a:latin typeface="Times New Roman" panose="02020603050405020304" pitchFamily="18" charset="0"/>
              <a:cs typeface="Times New Roman" panose="02020603050405020304" pitchFamily="18" charset="0"/>
            </a:endParaRPr>
          </a:p>
          <a:p>
            <a:pPr>
              <a:lnSpc>
                <a:spcPct val="115000"/>
              </a:lnSpc>
            </a:pPr>
            <a:endParaRPr sz="3200" dirty="0">
              <a:solidFill>
                <a:schemeClr val="dk1"/>
              </a:solidFill>
              <a:latin typeface="Times New Roman" panose="02020603050405020304" pitchFamily="18" charset="0"/>
              <a:cs typeface="Times New Roman" panose="02020603050405020304" pitchFamily="18" charset="0"/>
            </a:endParaRPr>
          </a:p>
        </p:txBody>
      </p:sp>
      <p:pic>
        <p:nvPicPr>
          <p:cNvPr id="7" name="Picture 6" descr="Icon&#10;&#10;Description automatically generated">
            <a:extLst>
              <a:ext uri="{FF2B5EF4-FFF2-40B4-BE49-F238E27FC236}">
                <a16:creationId xmlns:a16="http://schemas.microsoft.com/office/drawing/2014/main" id="{F74240AC-603C-4301-8870-FD734D502BD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68913" y1="35543" x2="69452" y2="38108"/>
                        <a14:foregroundMark x1="72907" y1="46750" x2="78568" y2="47867"/>
                        <a14:foregroundMark x1="78913" y1="47935" x2="83069" y2="44491"/>
                        <a14:foregroundMark x1="82965" y1="39472" x2="80041" y2="37698"/>
                        <a14:foregroundMark x1="71468" y1="36002" x2="69565" y2="36087"/>
                        <a14:foregroundMark x1="71169" y1="21304" x2="70870" y2="20326"/>
                        <a14:foregroundMark x1="71866" y1="23587" x2="71169" y2="21304"/>
                        <a14:foregroundMark x1="73261" y1="28152" x2="71866" y2="23587"/>
                        <a14:foregroundMark x1="78674" y1="16787" x2="80217" y2="16087"/>
                        <a14:foregroundMark x1="73026" y1="19348" x2="73649" y2="19065"/>
                        <a14:foregroundMark x1="70870" y1="20326" x2="73026" y2="19348"/>
                        <a14:foregroundMark x1="83429" y1="20248" x2="85000" y2="22283"/>
                        <a14:foregroundMark x1="81182" y1="17337" x2="81398" y2="17617"/>
                        <a14:foregroundMark x1="80217" y1="16087" x2="80595" y2="16577"/>
                        <a14:foregroundMark x1="85000" y1="22283" x2="83370" y2="28478"/>
                        <a14:foregroundMark x1="39674" y1="34565" x2="39891" y2="34565"/>
                        <a14:foregroundMark x1="39674" y1="35000" x2="38913" y2="33804"/>
                        <a14:foregroundMark x1="40652" y1="34130" x2="39022" y2="33587"/>
                        <a14:foregroundMark x1="55326" y1="35000" x2="53370" y2="34130"/>
                        <a14:foregroundMark x1="45120" y1="48222" x2="46087" y2="48913"/>
                        <a14:foregroundMark x1="40000" y1="44565" x2="42184" y2="46125"/>
                        <a14:foregroundMark x1="50984" y1="47607" x2="52609" y2="47174"/>
                        <a14:foregroundMark x1="48923" y1="48157" x2="50812" y2="47653"/>
                        <a14:foregroundMark x1="46087" y1="48913" x2="48146" y2="48364"/>
                        <a14:foregroundMark x1="46169" y1="45085" x2="44565" y2="44565"/>
                        <a14:foregroundMark x1="52609" y1="47174" x2="50647" y2="46538"/>
                        <a14:foregroundMark x1="41219" y1="44565" x2="40217" y2="44565"/>
                        <a14:foregroundMark x1="44565" y1="44565" x2="41920" y2="44565"/>
                        <a14:backgroundMark x1="42826" y1="46522" x2="49783" y2="46848"/>
                        <a14:backgroundMark x1="41957" y1="46304" x2="42174" y2="46522"/>
                        <a14:backgroundMark x1="41957" y1="46848" x2="41630" y2="45543"/>
                        <a14:backgroundMark x1="42826" y1="46522" x2="41848" y2="45870"/>
                        <a14:backgroundMark x1="50761" y1="46848" x2="50435" y2="46087"/>
                        <a14:backgroundMark x1="50217" y1="46304" x2="50217" y2="46630"/>
                        <a14:backgroundMark x1="50761" y1="47500" x2="50543" y2="46304"/>
                        <a14:backgroundMark x1="39022" y1="35978" x2="39022" y2="35978"/>
                        <a14:backgroundMark x1="39891" y1="35109" x2="39891" y2="35109"/>
                        <a14:backgroundMark x1="39674" y1="35326" x2="39674" y2="35326"/>
                        <a14:backgroundMark x1="39674" y1="35326" x2="39674" y2="35109"/>
                        <a14:backgroundMark x1="53478" y1="35978" x2="53478" y2="35978"/>
                        <a14:backgroundMark x1="73478" y1="23587" x2="73478" y2="23587"/>
                        <a14:backgroundMark x1="73261" y1="21304" x2="73261" y2="21304"/>
                        <a14:backgroundMark x1="74022" y1="19348" x2="74022" y2="19348"/>
                        <a14:backgroundMark x1="75978" y1="17826" x2="75978" y2="17826"/>
                        <a14:backgroundMark x1="73804" y1="18804" x2="80761" y2="18043"/>
                        <a14:backgroundMark x1="80761" y1="18043" x2="82826" y2="20652"/>
                        <a14:backgroundMark x1="77500" y1="23043" x2="77500" y2="23043"/>
                        <a14:backgroundMark x1="73043" y1="20652" x2="74457" y2="19565"/>
                        <a14:backgroundMark x1="70543" y1="38043" x2="71087" y2="47283"/>
                        <a14:backgroundMark x1="84783" y1="37935" x2="85000" y2="48478"/>
                        <a14:backgroundMark x1="70870" y1="36957" x2="79674" y2="36739"/>
                        <a14:backgroundMark x1="79674" y1="36739" x2="80652" y2="36739"/>
                        <a14:backgroundMark x1="74783" y1="41630" x2="74783" y2="41630"/>
                        <a14:backgroundMark x1="75978" y1="46304" x2="75978" y2="46304"/>
                        <a14:backgroundMark x1="80109" y1="45870" x2="80435" y2="47826"/>
                      </a14:backgroundRemoval>
                    </a14:imgEffect>
                  </a14:imgLayer>
                </a14:imgProps>
              </a:ext>
            </a:extLst>
          </a:blip>
          <a:stretch>
            <a:fillRect/>
          </a:stretch>
        </p:blipFill>
        <p:spPr>
          <a:xfrm>
            <a:off x="9315448" y="4729167"/>
            <a:ext cx="2857499" cy="2857499"/>
          </a:xfrm>
          <a:prstGeom prst="rect">
            <a:avLst/>
          </a:prstGeom>
        </p:spPr>
      </p:pic>
      <p:sp>
        <p:nvSpPr>
          <p:cNvPr id="8" name="Right Triangle 7">
            <a:extLst>
              <a:ext uri="{FF2B5EF4-FFF2-40B4-BE49-F238E27FC236}">
                <a16:creationId xmlns:a16="http://schemas.microsoft.com/office/drawing/2014/main" id="{AE796FB9-4377-405F-B77A-154F4619A697}"/>
              </a:ext>
            </a:extLst>
          </p:cNvPr>
          <p:cNvSpPr/>
          <p:nvPr/>
        </p:nvSpPr>
        <p:spPr>
          <a:xfrm>
            <a:off x="0" y="0"/>
            <a:ext cx="4043363" cy="7315200"/>
          </a:xfrm>
          <a:prstGeom prst="rtTriangl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36EB234-6E60-432E-BF7F-B5F23AF76812}"/>
              </a:ext>
            </a:extLst>
          </p:cNvPr>
          <p:cNvSpPr txBox="1"/>
          <p:nvPr/>
        </p:nvSpPr>
        <p:spPr>
          <a:xfrm>
            <a:off x="2297609" y="1124267"/>
            <a:ext cx="8835033" cy="2677656"/>
          </a:xfrm>
          <a:prstGeom prst="rect">
            <a:avLst/>
          </a:prstGeom>
          <a:noFill/>
        </p:spPr>
        <p:txBody>
          <a:bodyPr wrap="square">
            <a:spAutoFit/>
          </a:bodyPr>
          <a:lstStyle/>
          <a:p>
            <a:pPr algn="just"/>
            <a:r>
              <a:rPr lang="es-ES" sz="2800" dirty="0">
                <a:latin typeface="Times New Roman" panose="02020603050405020304" pitchFamily="18" charset="0"/>
                <a:cs typeface="Times New Roman" panose="02020603050405020304" pitchFamily="18" charset="0"/>
              </a:rPr>
              <a:t>La </a:t>
            </a:r>
            <a:r>
              <a:rPr lang="es-ES" sz="2800" dirty="0">
                <a:solidFill>
                  <a:schemeClr val="accent4">
                    <a:lumMod val="75000"/>
                  </a:schemeClr>
                </a:solidFill>
                <a:latin typeface="Times New Roman" panose="02020603050405020304" pitchFamily="18" charset="0"/>
                <a:cs typeface="Times New Roman" panose="02020603050405020304" pitchFamily="18" charset="0"/>
              </a:rPr>
              <a:t>inteligencia artificial</a:t>
            </a:r>
            <a:r>
              <a:rPr lang="es-ES" sz="2800" dirty="0">
                <a:latin typeface="Times New Roman" panose="02020603050405020304" pitchFamily="18" charset="0"/>
                <a:cs typeface="Times New Roman" panose="02020603050405020304" pitchFamily="18" charset="0"/>
              </a:rPr>
              <a:t> ha el rendimiento en pruebas visuales e imagen de reconocimiento a gran escala, reconocimiento de patrones, gracias al aprendizaje profundo. Previos dispositivos de diagnostico y predicción eran dependientes de algoritmos de extracción especificas provistas por un humano experto. </a:t>
            </a:r>
          </a:p>
        </p:txBody>
      </p:sp>
      <p:sp>
        <p:nvSpPr>
          <p:cNvPr id="15" name="TextBox 14">
            <a:extLst>
              <a:ext uri="{FF2B5EF4-FFF2-40B4-BE49-F238E27FC236}">
                <a16:creationId xmlns:a16="http://schemas.microsoft.com/office/drawing/2014/main" id="{B85DD4F8-FB8F-4F8C-B214-F9392C625BB8}"/>
              </a:ext>
            </a:extLst>
          </p:cNvPr>
          <p:cNvSpPr txBox="1"/>
          <p:nvPr/>
        </p:nvSpPr>
        <p:spPr>
          <a:xfrm>
            <a:off x="3393281" y="3896859"/>
            <a:ext cx="6643688" cy="2246769"/>
          </a:xfrm>
          <a:prstGeom prst="rect">
            <a:avLst/>
          </a:prstGeom>
          <a:noFill/>
        </p:spPr>
        <p:txBody>
          <a:bodyPr wrap="square">
            <a:spAutoFit/>
          </a:bodyPr>
          <a:lstStyle/>
          <a:p>
            <a:pPr algn="just"/>
            <a:r>
              <a:rPr lang="es-ES" sz="2800" dirty="0">
                <a:latin typeface="Times New Roman" panose="02020603050405020304" pitchFamily="18" charset="0"/>
                <a:cs typeface="Times New Roman" panose="02020603050405020304" pitchFamily="18" charset="0"/>
              </a:rPr>
              <a:t>Ahora con el aprendizaje profundo y su desarrollo de algoritmos permite a las maquinas recibir datos y auto desarrollar funciones complejas y proveer predicciones con una predicción cada vez mas alta.</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1;p16">
            <a:extLst>
              <a:ext uri="{FF2B5EF4-FFF2-40B4-BE49-F238E27FC236}">
                <a16:creationId xmlns:a16="http://schemas.microsoft.com/office/drawing/2014/main" id="{CE414BF9-772D-4312-8D5F-B5AAA3C7E3EE}"/>
              </a:ext>
            </a:extLst>
          </p:cNvPr>
          <p:cNvSpPr txBox="1"/>
          <p:nvPr/>
        </p:nvSpPr>
        <p:spPr>
          <a:xfrm>
            <a:off x="872635" y="379678"/>
            <a:ext cx="8085628" cy="1429071"/>
          </a:xfrm>
          <a:prstGeom prst="rect">
            <a:avLst/>
          </a:prstGeom>
          <a:noFill/>
          <a:ln>
            <a:noFill/>
          </a:ln>
        </p:spPr>
        <p:txBody>
          <a:bodyPr spcFirstLastPara="1" wrap="square" lIns="118853" tIns="118853" rIns="118853" bIns="118853" anchor="t" anchorCtr="0">
            <a:spAutoFit/>
          </a:bodyPr>
          <a:lstStyle/>
          <a:p>
            <a:pPr>
              <a:lnSpc>
                <a:spcPct val="115000"/>
              </a:lnSpc>
              <a:spcBef>
                <a:spcPts val="1560"/>
              </a:spcBef>
              <a:spcAft>
                <a:spcPts val="1560"/>
              </a:spcAft>
            </a:pPr>
            <a:r>
              <a:rPr lang="es-419" sz="4400" b="1" dirty="0">
                <a:solidFill>
                  <a:schemeClr val="dk1"/>
                </a:solidFill>
                <a:latin typeface="Times New Roman" panose="02020603050405020304" pitchFamily="18" charset="0"/>
                <a:cs typeface="Times New Roman" panose="02020603050405020304" pitchFamily="18" charset="0"/>
              </a:rPr>
              <a:t>La situación incomoda de la IA</a:t>
            </a:r>
          </a:p>
        </p:txBody>
      </p:sp>
      <p:pic>
        <p:nvPicPr>
          <p:cNvPr id="7" name="Picture 6">
            <a:extLst>
              <a:ext uri="{FF2B5EF4-FFF2-40B4-BE49-F238E27FC236}">
                <a16:creationId xmlns:a16="http://schemas.microsoft.com/office/drawing/2014/main" id="{E9FC3F90-5C0A-4EF3-8B42-BBBA7679F1F8}"/>
              </a:ext>
            </a:extLst>
          </p:cNvPr>
          <p:cNvPicPr>
            <a:picLocks noChangeAspect="1"/>
          </p:cNvPicPr>
          <p:nvPr/>
        </p:nvPicPr>
        <p:blipFill>
          <a:blip r:embed="rId2"/>
          <a:stretch>
            <a:fillRect/>
          </a:stretch>
        </p:blipFill>
        <p:spPr>
          <a:xfrm flipH="1">
            <a:off x="230959" y="379678"/>
            <a:ext cx="2518585" cy="6795109"/>
          </a:xfrm>
          <a:prstGeom prst="rect">
            <a:avLst/>
          </a:prstGeom>
        </p:spPr>
      </p:pic>
      <p:pic>
        <p:nvPicPr>
          <p:cNvPr id="8" name="Google Shape;89;p16">
            <a:extLst>
              <a:ext uri="{FF2B5EF4-FFF2-40B4-BE49-F238E27FC236}">
                <a16:creationId xmlns:a16="http://schemas.microsoft.com/office/drawing/2014/main" id="{6C7FD5CA-1B91-47D1-85EA-A87E85BE0909}"/>
              </a:ext>
            </a:extLst>
          </p:cNvPr>
          <p:cNvPicPr preferRelativeResize="0"/>
          <p:nvPr/>
        </p:nvPicPr>
        <p:blipFill rotWithShape="1">
          <a:blip r:embed="rId3">
            <a:alphaModFix/>
          </a:blip>
          <a:srcRect t="4689" r="97689"/>
          <a:stretch/>
        </p:blipFill>
        <p:spPr>
          <a:xfrm>
            <a:off x="11321592" y="748737"/>
            <a:ext cx="334649" cy="6302513"/>
          </a:xfrm>
          <a:prstGeom prst="rect">
            <a:avLst/>
          </a:prstGeom>
          <a:noFill/>
          <a:ln>
            <a:noFill/>
          </a:ln>
        </p:spPr>
      </p:pic>
      <p:sp>
        <p:nvSpPr>
          <p:cNvPr id="6" name="TextBox 5">
            <a:extLst>
              <a:ext uri="{FF2B5EF4-FFF2-40B4-BE49-F238E27FC236}">
                <a16:creationId xmlns:a16="http://schemas.microsoft.com/office/drawing/2014/main" id="{B749E7D2-6B38-4FD9-9A24-D7E06BA523CF}"/>
              </a:ext>
            </a:extLst>
          </p:cNvPr>
          <p:cNvSpPr txBox="1"/>
          <p:nvPr/>
        </p:nvSpPr>
        <p:spPr>
          <a:xfrm>
            <a:off x="1031359" y="1694449"/>
            <a:ext cx="9645090" cy="3046988"/>
          </a:xfrm>
          <a:prstGeom prst="rect">
            <a:avLst/>
          </a:prstGeom>
          <a:noFill/>
        </p:spPr>
        <p:txBody>
          <a:bodyPr wrap="square">
            <a:spAutoFit/>
          </a:bodyPr>
          <a:lstStyle/>
          <a:p>
            <a:pPr algn="just"/>
            <a:r>
              <a:rPr lang="es-ES" sz="2400" dirty="0">
                <a:latin typeface="Times New Roman" panose="02020603050405020304" pitchFamily="18" charset="0"/>
                <a:cs typeface="Times New Roman" panose="02020603050405020304" pitchFamily="18" charset="0"/>
              </a:rPr>
              <a:t>La inteligencia artificial actual genera una situación incomoda para los fisiólogos y pacientes donde no podemos indicar que característica de la maquina esta usando el sistema para generar sus predicciones sin un entendimiento profundo de como funciona la inteligencia artificial, así como la amplia discusión ética de la implementación de esta. Aun así podemos observar claramente que la inteligencia artificial supera a los seres humanos en tareas repetitivas y pueden ser una gran asistencia  en la mejora del servicio y calidad del tratamiento y manejo para los pacientes.</a:t>
            </a:r>
          </a:p>
        </p:txBody>
      </p:sp>
      <p:pic>
        <p:nvPicPr>
          <p:cNvPr id="3" name="Picture 2" descr="A picture containing outdoor object, vector graphics&#10;&#10;Description automatically generated">
            <a:extLst>
              <a:ext uri="{FF2B5EF4-FFF2-40B4-BE49-F238E27FC236}">
                <a16:creationId xmlns:a16="http://schemas.microsoft.com/office/drawing/2014/main" id="{632D4A86-3681-44A4-B5A5-94003B693118}"/>
              </a:ext>
            </a:extLst>
          </p:cNvPr>
          <p:cNvPicPr>
            <a:picLocks noChangeAspect="1"/>
          </p:cNvPicPr>
          <p:nvPr/>
        </p:nvPicPr>
        <p:blipFill rotWithShape="1">
          <a:blip r:embed="rId4"/>
          <a:srcRect t="12620"/>
          <a:stretch/>
        </p:blipFill>
        <p:spPr>
          <a:xfrm>
            <a:off x="3790951" y="5078838"/>
            <a:ext cx="5167312" cy="2236362"/>
          </a:xfrm>
          <a:prstGeom prst="rect">
            <a:avLst/>
          </a:prstGeom>
        </p:spPr>
      </p:pic>
    </p:spTree>
    <p:extLst>
      <p:ext uri="{BB962C8B-B14F-4D97-AF65-F5344CB8AC3E}">
        <p14:creationId xmlns:p14="http://schemas.microsoft.com/office/powerpoint/2010/main" val="3579203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D87F3EF-05C5-4DA3-9949-1E384F9C3667}"/>
              </a:ext>
            </a:extLst>
          </p:cNvPr>
          <p:cNvPicPr>
            <a:picLocks noChangeAspect="1"/>
          </p:cNvPicPr>
          <p:nvPr/>
        </p:nvPicPr>
        <p:blipFill>
          <a:blip r:embed="rId2"/>
          <a:stretch>
            <a:fillRect/>
          </a:stretch>
        </p:blipFill>
        <p:spPr>
          <a:xfrm>
            <a:off x="98424" y="5522118"/>
            <a:ext cx="3187701" cy="1793082"/>
          </a:xfrm>
          <a:prstGeom prst="rect">
            <a:avLst/>
          </a:prstGeom>
        </p:spPr>
      </p:pic>
      <p:sp>
        <p:nvSpPr>
          <p:cNvPr id="3" name="Google Shape;140;p22">
            <a:extLst>
              <a:ext uri="{FF2B5EF4-FFF2-40B4-BE49-F238E27FC236}">
                <a16:creationId xmlns:a16="http://schemas.microsoft.com/office/drawing/2014/main" id="{F65F7EDB-7AEE-44D6-AA8A-A3A2349F3EED}"/>
              </a:ext>
            </a:extLst>
          </p:cNvPr>
          <p:cNvSpPr txBox="1"/>
          <p:nvPr/>
        </p:nvSpPr>
        <p:spPr>
          <a:xfrm>
            <a:off x="1107281" y="365530"/>
            <a:ext cx="9672637" cy="5293719"/>
          </a:xfrm>
          <a:prstGeom prst="rect">
            <a:avLst/>
          </a:prstGeom>
          <a:noFill/>
          <a:ln>
            <a:noFill/>
          </a:ln>
        </p:spPr>
        <p:txBody>
          <a:bodyPr spcFirstLastPara="1" wrap="square" lIns="118853" tIns="118853" rIns="118853" bIns="118853" anchor="t" anchorCtr="0">
            <a:spAutoFit/>
          </a:bodyPr>
          <a:lstStyle/>
          <a:p>
            <a:pPr algn="just">
              <a:lnSpc>
                <a:spcPct val="115000"/>
              </a:lnSpc>
            </a:pPr>
            <a:r>
              <a:rPr lang="en-US" sz="3200" b="1" dirty="0">
                <a:solidFill>
                  <a:schemeClr val="dk1"/>
                </a:solidFill>
                <a:latin typeface="Times New Roman" panose="02020603050405020304" pitchFamily="18" charset="0"/>
                <a:cs typeface="Times New Roman" panose="02020603050405020304" pitchFamily="18" charset="0"/>
              </a:rPr>
              <a:t>Humanos con integracion de inteligencia artificial</a:t>
            </a:r>
          </a:p>
          <a:p>
            <a:pPr algn="just">
              <a:lnSpc>
                <a:spcPct val="115000"/>
              </a:lnSpc>
            </a:pPr>
            <a:endParaRPr lang="en-US" sz="2400" b="1" dirty="0">
              <a:solidFill>
                <a:schemeClr val="dk1"/>
              </a:solidFill>
              <a:latin typeface="Times New Roman" panose="02020603050405020304" pitchFamily="18" charset="0"/>
              <a:cs typeface="Times New Roman" panose="02020603050405020304" pitchFamily="18" charset="0"/>
            </a:endParaRPr>
          </a:p>
          <a:p>
            <a:pPr algn="just"/>
            <a:r>
              <a:rPr lang="en-US" sz="2400" dirty="0">
                <a:solidFill>
                  <a:schemeClr val="dk1"/>
                </a:solidFill>
                <a:latin typeface="Times New Roman" panose="02020603050405020304" pitchFamily="18" charset="0"/>
                <a:cs typeface="Times New Roman" panose="02020603050405020304" pitchFamily="18" charset="0"/>
              </a:rPr>
              <a:t>Los </a:t>
            </a:r>
            <a:r>
              <a:rPr lang="en-US" sz="2400" dirty="0" err="1">
                <a:solidFill>
                  <a:schemeClr val="dk1"/>
                </a:solidFill>
                <a:latin typeface="Times New Roman" panose="02020603050405020304" pitchFamily="18" charset="0"/>
                <a:cs typeface="Times New Roman" panose="02020603050405020304" pitchFamily="18" charset="0"/>
              </a:rPr>
              <a:t>pacientes</a:t>
            </a:r>
            <a:r>
              <a:rPr lang="en-US" sz="2400" dirty="0">
                <a:solidFill>
                  <a:schemeClr val="dk1"/>
                </a:solidFill>
                <a:latin typeface="Times New Roman" panose="02020603050405020304" pitchFamily="18" charset="0"/>
                <a:cs typeface="Times New Roman" panose="02020603050405020304" pitchFamily="18" charset="0"/>
              </a:rPr>
              <a:t> </a:t>
            </a:r>
            <a:r>
              <a:rPr lang="en-US" sz="2400" dirty="0" err="1">
                <a:solidFill>
                  <a:schemeClr val="dk1"/>
                </a:solidFill>
                <a:latin typeface="Times New Roman" panose="02020603050405020304" pitchFamily="18" charset="0"/>
                <a:cs typeface="Times New Roman" panose="02020603050405020304" pitchFamily="18" charset="0"/>
              </a:rPr>
              <a:t>siempre</a:t>
            </a:r>
            <a:r>
              <a:rPr lang="en-US" sz="2400" dirty="0">
                <a:solidFill>
                  <a:schemeClr val="dk1"/>
                </a:solidFill>
                <a:latin typeface="Times New Roman" panose="02020603050405020304" pitchFamily="18" charset="0"/>
                <a:cs typeface="Times New Roman" panose="02020603050405020304" pitchFamily="18" charset="0"/>
              </a:rPr>
              <a:t> </a:t>
            </a:r>
            <a:r>
              <a:rPr lang="en-US" sz="2400" dirty="0" err="1">
                <a:solidFill>
                  <a:schemeClr val="dk1"/>
                </a:solidFill>
                <a:latin typeface="Times New Roman" panose="02020603050405020304" pitchFamily="18" charset="0"/>
                <a:cs typeface="Times New Roman" panose="02020603050405020304" pitchFamily="18" charset="0"/>
              </a:rPr>
              <a:t>vienen</a:t>
            </a:r>
            <a:r>
              <a:rPr lang="en-US" sz="2400" dirty="0">
                <a:solidFill>
                  <a:schemeClr val="dk1"/>
                </a:solidFill>
                <a:latin typeface="Times New Roman" panose="02020603050405020304" pitchFamily="18" charset="0"/>
                <a:cs typeface="Times New Roman" panose="02020603050405020304" pitchFamily="18" charset="0"/>
              </a:rPr>
              <a:t> primero, lo que </a:t>
            </a:r>
            <a:r>
              <a:rPr lang="en-US" sz="2400" dirty="0" err="1">
                <a:solidFill>
                  <a:schemeClr val="dk1"/>
                </a:solidFill>
                <a:latin typeface="Times New Roman" panose="02020603050405020304" pitchFamily="18" charset="0"/>
                <a:cs typeface="Times New Roman" panose="02020603050405020304" pitchFamily="18" charset="0"/>
              </a:rPr>
              <a:t>esta</a:t>
            </a:r>
            <a:r>
              <a:rPr lang="en-US" sz="2400" dirty="0">
                <a:solidFill>
                  <a:schemeClr val="dk1"/>
                </a:solidFill>
                <a:latin typeface="Times New Roman" panose="02020603050405020304" pitchFamily="18" charset="0"/>
                <a:cs typeface="Times New Roman" panose="02020603050405020304" pitchFamily="18" charset="0"/>
              </a:rPr>
              <a:t> bien </a:t>
            </a:r>
            <a:r>
              <a:rPr lang="en-US" sz="2400" dirty="0" err="1">
                <a:solidFill>
                  <a:schemeClr val="dk1"/>
                </a:solidFill>
                <a:latin typeface="Times New Roman" panose="02020603050405020304" pitchFamily="18" charset="0"/>
                <a:cs typeface="Times New Roman" panose="02020603050405020304" pitchFamily="18" charset="0"/>
              </a:rPr>
              <a:t>establecido</a:t>
            </a:r>
            <a:r>
              <a:rPr lang="en-US" sz="2400" dirty="0">
                <a:solidFill>
                  <a:schemeClr val="dk1"/>
                </a:solidFill>
                <a:latin typeface="Times New Roman" panose="02020603050405020304" pitchFamily="18" charset="0"/>
                <a:cs typeface="Times New Roman" panose="02020603050405020304" pitchFamily="18" charset="0"/>
              </a:rPr>
              <a:t> </a:t>
            </a:r>
            <a:r>
              <a:rPr lang="en-US" sz="2400" dirty="0" err="1">
                <a:solidFill>
                  <a:schemeClr val="dk1"/>
                </a:solidFill>
                <a:latin typeface="Times New Roman" panose="02020603050405020304" pitchFamily="18" charset="0"/>
                <a:cs typeface="Times New Roman" panose="02020603050405020304" pitchFamily="18" charset="0"/>
              </a:rPr>
              <a:t>pero</a:t>
            </a:r>
            <a:r>
              <a:rPr lang="en-US" sz="2400" dirty="0">
                <a:solidFill>
                  <a:schemeClr val="dk1"/>
                </a:solidFill>
                <a:latin typeface="Times New Roman" panose="02020603050405020304" pitchFamily="18" charset="0"/>
                <a:cs typeface="Times New Roman" panose="02020603050405020304" pitchFamily="18" charset="0"/>
              </a:rPr>
              <a:t> </a:t>
            </a:r>
            <a:r>
              <a:rPr lang="en-US" sz="2400" dirty="0" err="1">
                <a:solidFill>
                  <a:schemeClr val="dk1"/>
                </a:solidFill>
                <a:latin typeface="Times New Roman" panose="02020603050405020304" pitchFamily="18" charset="0"/>
                <a:cs typeface="Times New Roman" panose="02020603050405020304" pitchFamily="18" charset="0"/>
              </a:rPr>
              <a:t>aun</a:t>
            </a:r>
            <a:r>
              <a:rPr lang="en-US" sz="2400" dirty="0">
                <a:solidFill>
                  <a:schemeClr val="dk1"/>
                </a:solidFill>
                <a:latin typeface="Times New Roman" panose="02020603050405020304" pitchFamily="18" charset="0"/>
                <a:cs typeface="Times New Roman" panose="02020603050405020304" pitchFamily="18" charset="0"/>
              </a:rPr>
              <a:t> </a:t>
            </a:r>
            <a:r>
              <a:rPr lang="en-US" sz="2400" dirty="0" err="1">
                <a:solidFill>
                  <a:schemeClr val="dk1"/>
                </a:solidFill>
                <a:latin typeface="Times New Roman" panose="02020603050405020304" pitchFamily="18" charset="0"/>
                <a:cs typeface="Times New Roman" panose="02020603050405020304" pitchFamily="18" charset="0"/>
              </a:rPr>
              <a:t>asi</a:t>
            </a:r>
            <a:r>
              <a:rPr lang="en-US" sz="2400" dirty="0">
                <a:solidFill>
                  <a:schemeClr val="dk1"/>
                </a:solidFill>
                <a:latin typeface="Times New Roman" panose="02020603050405020304" pitchFamily="18" charset="0"/>
                <a:cs typeface="Times New Roman" panose="02020603050405020304" pitchFamily="18" charset="0"/>
              </a:rPr>
              <a:t> la </a:t>
            </a:r>
            <a:r>
              <a:rPr lang="en-US" sz="2400" dirty="0" err="1">
                <a:solidFill>
                  <a:schemeClr val="dk1"/>
                </a:solidFill>
                <a:latin typeface="Times New Roman" panose="02020603050405020304" pitchFamily="18" charset="0"/>
                <a:cs typeface="Times New Roman" panose="02020603050405020304" pitchFamily="18" charset="0"/>
              </a:rPr>
              <a:t>primera</a:t>
            </a:r>
            <a:r>
              <a:rPr lang="en-US" sz="2400" dirty="0">
                <a:solidFill>
                  <a:schemeClr val="dk1"/>
                </a:solidFill>
                <a:latin typeface="Times New Roman" panose="02020603050405020304" pitchFamily="18" charset="0"/>
                <a:cs typeface="Times New Roman" panose="02020603050405020304" pitchFamily="18" charset="0"/>
              </a:rPr>
              <a:t> </a:t>
            </a:r>
            <a:r>
              <a:rPr lang="en-US" sz="2400" dirty="0" err="1">
                <a:solidFill>
                  <a:schemeClr val="dk1"/>
                </a:solidFill>
                <a:latin typeface="Times New Roman" panose="02020603050405020304" pitchFamily="18" charset="0"/>
                <a:cs typeface="Times New Roman" panose="02020603050405020304" pitchFamily="18" charset="0"/>
              </a:rPr>
              <a:t>cuestion</a:t>
            </a:r>
            <a:r>
              <a:rPr lang="en-US" sz="2400" dirty="0">
                <a:solidFill>
                  <a:schemeClr val="dk1"/>
                </a:solidFill>
                <a:latin typeface="Times New Roman" panose="02020603050405020304" pitchFamily="18" charset="0"/>
                <a:cs typeface="Times New Roman" panose="02020603050405020304" pitchFamily="18" charset="0"/>
              </a:rPr>
              <a:t> del </a:t>
            </a:r>
            <a:r>
              <a:rPr lang="en-US" sz="2400" dirty="0" err="1">
                <a:solidFill>
                  <a:schemeClr val="dk1"/>
                </a:solidFill>
                <a:latin typeface="Times New Roman" panose="02020603050405020304" pitchFamily="18" charset="0"/>
                <a:cs typeface="Times New Roman" panose="02020603050405020304" pitchFamily="18" charset="0"/>
              </a:rPr>
              <a:t>analisis</a:t>
            </a:r>
            <a:r>
              <a:rPr lang="en-US" sz="2400" dirty="0">
                <a:solidFill>
                  <a:schemeClr val="dk1"/>
                </a:solidFill>
                <a:latin typeface="Times New Roman" panose="02020603050405020304" pitchFamily="18" charset="0"/>
                <a:cs typeface="Times New Roman" panose="02020603050405020304" pitchFamily="18" charset="0"/>
              </a:rPr>
              <a:t> </a:t>
            </a:r>
            <a:r>
              <a:rPr lang="en-US" sz="2400" dirty="0" err="1">
                <a:solidFill>
                  <a:schemeClr val="dk1"/>
                </a:solidFill>
                <a:latin typeface="Times New Roman" panose="02020603050405020304" pitchFamily="18" charset="0"/>
                <a:cs typeface="Times New Roman" panose="02020603050405020304" pitchFamily="18" charset="0"/>
              </a:rPr>
              <a:t>sobre</a:t>
            </a:r>
            <a:r>
              <a:rPr lang="en-US" sz="2400" dirty="0">
                <a:solidFill>
                  <a:schemeClr val="dk1"/>
                </a:solidFill>
                <a:latin typeface="Times New Roman" panose="02020603050405020304" pitchFamily="18" charset="0"/>
                <a:cs typeface="Times New Roman" panose="02020603050405020304" pitchFamily="18" charset="0"/>
              </a:rPr>
              <a:t> la inteligencia artificial debe de ser </a:t>
            </a:r>
            <a:r>
              <a:rPr lang="en-US" sz="2400" dirty="0" err="1">
                <a:solidFill>
                  <a:schemeClr val="dk1"/>
                </a:solidFill>
                <a:latin typeface="Times New Roman" panose="02020603050405020304" pitchFamily="18" charset="0"/>
                <a:cs typeface="Times New Roman" panose="02020603050405020304" pitchFamily="18" charset="0"/>
              </a:rPr>
              <a:t>esto</a:t>
            </a:r>
            <a:r>
              <a:rPr lang="en-US" sz="2400" dirty="0">
                <a:solidFill>
                  <a:schemeClr val="dk1"/>
                </a:solidFill>
                <a:latin typeface="Times New Roman" panose="02020603050405020304" pitchFamily="18" charset="0"/>
                <a:cs typeface="Times New Roman" panose="02020603050405020304" pitchFamily="18" charset="0"/>
              </a:rPr>
              <a:t> </a:t>
            </a:r>
            <a:r>
              <a:rPr lang="en-US" sz="2400" dirty="0" err="1">
                <a:solidFill>
                  <a:schemeClr val="dk1"/>
                </a:solidFill>
                <a:latin typeface="Times New Roman" panose="02020603050405020304" pitchFamily="18" charset="0"/>
                <a:cs typeface="Times New Roman" panose="02020603050405020304" pitchFamily="18" charset="0"/>
              </a:rPr>
              <a:t>mejorarar</a:t>
            </a:r>
            <a:r>
              <a:rPr lang="en-US" sz="2400" dirty="0">
                <a:solidFill>
                  <a:schemeClr val="dk1"/>
                </a:solidFill>
                <a:latin typeface="Times New Roman" panose="02020603050405020304" pitchFamily="18" charset="0"/>
                <a:cs typeface="Times New Roman" panose="02020603050405020304" pitchFamily="18" charset="0"/>
              </a:rPr>
              <a:t> la </a:t>
            </a:r>
            <a:r>
              <a:rPr lang="en-US" sz="2400" dirty="0" err="1">
                <a:solidFill>
                  <a:schemeClr val="dk1"/>
                </a:solidFill>
                <a:latin typeface="Times New Roman" panose="02020603050405020304" pitchFamily="18" charset="0"/>
                <a:cs typeface="Times New Roman" panose="02020603050405020304" pitchFamily="18" charset="0"/>
              </a:rPr>
              <a:t>salud</a:t>
            </a:r>
            <a:r>
              <a:rPr lang="en-US" sz="2400" dirty="0">
                <a:solidFill>
                  <a:schemeClr val="dk1"/>
                </a:solidFill>
                <a:latin typeface="Times New Roman" panose="02020603050405020304" pitchFamily="18" charset="0"/>
                <a:cs typeface="Times New Roman" panose="02020603050405020304" pitchFamily="18" charset="0"/>
              </a:rPr>
              <a:t> de los </a:t>
            </a:r>
            <a:r>
              <a:rPr lang="en-US" sz="2400" dirty="0" err="1">
                <a:solidFill>
                  <a:schemeClr val="dk1"/>
                </a:solidFill>
                <a:latin typeface="Times New Roman" panose="02020603050405020304" pitchFamily="18" charset="0"/>
                <a:cs typeface="Times New Roman" panose="02020603050405020304" pitchFamily="18" charset="0"/>
              </a:rPr>
              <a:t>pacientos</a:t>
            </a:r>
            <a:r>
              <a:rPr lang="en-US" sz="2400" dirty="0">
                <a:solidFill>
                  <a:schemeClr val="dk1"/>
                </a:solidFill>
                <a:latin typeface="Times New Roman" panose="02020603050405020304" pitchFamily="18" charset="0"/>
                <a:cs typeface="Times New Roman" panose="02020603050405020304" pitchFamily="18" charset="0"/>
              </a:rPr>
              <a:t>. El </a:t>
            </a:r>
            <a:r>
              <a:rPr lang="en-US" sz="2400" dirty="0" err="1">
                <a:solidFill>
                  <a:schemeClr val="dk1"/>
                </a:solidFill>
                <a:latin typeface="Times New Roman" panose="02020603050405020304" pitchFamily="18" charset="0"/>
                <a:cs typeface="Times New Roman" panose="02020603050405020304" pitchFamily="18" charset="0"/>
              </a:rPr>
              <a:t>cuidado</a:t>
            </a:r>
            <a:r>
              <a:rPr lang="en-US" sz="2400" dirty="0">
                <a:solidFill>
                  <a:schemeClr val="dk1"/>
                </a:solidFill>
                <a:latin typeface="Times New Roman" panose="02020603050405020304" pitchFamily="18" charset="0"/>
                <a:cs typeface="Times New Roman" panose="02020603050405020304" pitchFamily="18" charset="0"/>
              </a:rPr>
              <a:t> de los </a:t>
            </a:r>
            <a:r>
              <a:rPr lang="en-US" sz="2400" dirty="0" err="1">
                <a:solidFill>
                  <a:schemeClr val="dk1"/>
                </a:solidFill>
                <a:latin typeface="Times New Roman" panose="02020603050405020304" pitchFamily="18" charset="0"/>
                <a:cs typeface="Times New Roman" panose="02020603050405020304" pitchFamily="18" charset="0"/>
              </a:rPr>
              <a:t>pacientes</a:t>
            </a:r>
            <a:r>
              <a:rPr lang="en-US" sz="2400" dirty="0">
                <a:solidFill>
                  <a:schemeClr val="dk1"/>
                </a:solidFill>
                <a:latin typeface="Times New Roman" panose="02020603050405020304" pitchFamily="18" charset="0"/>
                <a:cs typeface="Times New Roman" panose="02020603050405020304" pitchFamily="18" charset="0"/>
              </a:rPr>
              <a:t> es </a:t>
            </a:r>
            <a:r>
              <a:rPr lang="en-US" sz="2400" dirty="0" err="1">
                <a:solidFill>
                  <a:schemeClr val="dk1"/>
                </a:solidFill>
                <a:latin typeface="Times New Roman" panose="02020603050405020304" pitchFamily="18" charset="0"/>
                <a:cs typeface="Times New Roman" panose="02020603050405020304" pitchFamily="18" charset="0"/>
              </a:rPr>
              <a:t>el</a:t>
            </a:r>
            <a:r>
              <a:rPr lang="en-US" sz="2400" dirty="0">
                <a:solidFill>
                  <a:schemeClr val="dk1"/>
                </a:solidFill>
                <a:latin typeface="Times New Roman" panose="02020603050405020304" pitchFamily="18" charset="0"/>
                <a:cs typeface="Times New Roman" panose="02020603050405020304" pitchFamily="18" charset="0"/>
              </a:rPr>
              <a:t> </a:t>
            </a:r>
            <a:r>
              <a:rPr lang="en-US" sz="2400" dirty="0" err="1">
                <a:solidFill>
                  <a:schemeClr val="dk1"/>
                </a:solidFill>
                <a:latin typeface="Times New Roman" panose="02020603050405020304" pitchFamily="18" charset="0"/>
                <a:cs typeface="Times New Roman" panose="02020603050405020304" pitchFamily="18" charset="0"/>
              </a:rPr>
              <a:t>objetivo</a:t>
            </a:r>
            <a:r>
              <a:rPr lang="en-US" sz="2400" dirty="0">
                <a:solidFill>
                  <a:schemeClr val="dk1"/>
                </a:solidFill>
                <a:latin typeface="Times New Roman" panose="02020603050405020304" pitchFamily="18" charset="0"/>
                <a:cs typeface="Times New Roman" panose="02020603050405020304" pitchFamily="18" charset="0"/>
              </a:rPr>
              <a:t> primordial  del sector de la </a:t>
            </a:r>
            <a:r>
              <a:rPr lang="en-US" sz="2400" dirty="0" err="1">
                <a:solidFill>
                  <a:schemeClr val="dk1"/>
                </a:solidFill>
                <a:latin typeface="Times New Roman" panose="02020603050405020304" pitchFamily="18" charset="0"/>
                <a:cs typeface="Times New Roman" panose="02020603050405020304" pitchFamily="18" charset="0"/>
              </a:rPr>
              <a:t>salud</a:t>
            </a:r>
            <a:r>
              <a:rPr lang="en-US" sz="2400" dirty="0">
                <a:solidFill>
                  <a:schemeClr val="dk1"/>
                </a:solidFill>
                <a:latin typeface="Times New Roman" panose="02020603050405020304" pitchFamily="18" charset="0"/>
                <a:cs typeface="Times New Roman" panose="02020603050405020304" pitchFamily="18" charset="0"/>
              </a:rPr>
              <a:t> y la </a:t>
            </a:r>
            <a:r>
              <a:rPr lang="en-US" sz="2400" dirty="0" err="1">
                <a:solidFill>
                  <a:schemeClr val="dk1"/>
                </a:solidFill>
                <a:latin typeface="Times New Roman" panose="02020603050405020304" pitchFamily="18" charset="0"/>
                <a:cs typeface="Times New Roman" panose="02020603050405020304" pitchFamily="18" charset="0"/>
              </a:rPr>
              <a:t>medicina</a:t>
            </a:r>
            <a:r>
              <a:rPr lang="en-US" sz="2400" dirty="0">
                <a:solidFill>
                  <a:schemeClr val="dk1"/>
                </a:solidFill>
                <a:latin typeface="Times New Roman" panose="02020603050405020304" pitchFamily="18" charset="0"/>
                <a:cs typeface="Times New Roman" panose="02020603050405020304" pitchFamily="18" charset="0"/>
              </a:rPr>
              <a:t>, </a:t>
            </a:r>
            <a:r>
              <a:rPr lang="en-US" sz="2400" dirty="0" err="1">
                <a:solidFill>
                  <a:schemeClr val="dk1"/>
                </a:solidFill>
                <a:latin typeface="Times New Roman" panose="02020603050405020304" pitchFamily="18" charset="0"/>
                <a:cs typeface="Times New Roman" panose="02020603050405020304" pitchFamily="18" charset="0"/>
              </a:rPr>
              <a:t>siendo</a:t>
            </a:r>
            <a:r>
              <a:rPr lang="en-US" sz="2400" dirty="0">
                <a:solidFill>
                  <a:schemeClr val="dk1"/>
                </a:solidFill>
                <a:latin typeface="Times New Roman" panose="02020603050405020304" pitchFamily="18" charset="0"/>
                <a:cs typeface="Times New Roman" panose="02020603050405020304" pitchFamily="18" charset="0"/>
              </a:rPr>
              <a:t> mas </a:t>
            </a:r>
            <a:r>
              <a:rPr lang="en-US" sz="2400" dirty="0" err="1">
                <a:solidFill>
                  <a:schemeClr val="dk1"/>
                </a:solidFill>
                <a:latin typeface="Times New Roman" panose="02020603050405020304" pitchFamily="18" charset="0"/>
                <a:cs typeface="Times New Roman" panose="02020603050405020304" pitchFamily="18" charset="0"/>
              </a:rPr>
              <a:t>importante</a:t>
            </a:r>
            <a:r>
              <a:rPr lang="en-US" sz="2400" dirty="0">
                <a:solidFill>
                  <a:schemeClr val="dk1"/>
                </a:solidFill>
                <a:latin typeface="Times New Roman" panose="02020603050405020304" pitchFamily="18" charset="0"/>
                <a:cs typeface="Times New Roman" panose="02020603050405020304" pitchFamily="18" charset="0"/>
              </a:rPr>
              <a:t> que </a:t>
            </a:r>
            <a:r>
              <a:rPr lang="en-US" sz="2400" dirty="0" err="1">
                <a:solidFill>
                  <a:schemeClr val="dk1"/>
                </a:solidFill>
                <a:latin typeface="Times New Roman" panose="02020603050405020304" pitchFamily="18" charset="0"/>
                <a:cs typeface="Times New Roman" panose="02020603050405020304" pitchFamily="18" charset="0"/>
              </a:rPr>
              <a:t>el</a:t>
            </a:r>
            <a:r>
              <a:rPr lang="en-US" sz="2400" dirty="0">
                <a:solidFill>
                  <a:schemeClr val="dk1"/>
                </a:solidFill>
                <a:latin typeface="Times New Roman" panose="02020603050405020304" pitchFamily="18" charset="0"/>
                <a:cs typeface="Times New Roman" panose="02020603050405020304" pitchFamily="18" charset="0"/>
              </a:rPr>
              <a:t> </a:t>
            </a:r>
            <a:r>
              <a:rPr lang="en-US" sz="2400" dirty="0" err="1">
                <a:solidFill>
                  <a:schemeClr val="dk1"/>
                </a:solidFill>
                <a:latin typeface="Times New Roman" panose="02020603050405020304" pitchFamily="18" charset="0"/>
                <a:cs typeface="Times New Roman" panose="02020603050405020304" pitchFamily="18" charset="0"/>
              </a:rPr>
              <a:t>proceso</a:t>
            </a:r>
            <a:r>
              <a:rPr lang="en-US" sz="2400" dirty="0">
                <a:solidFill>
                  <a:schemeClr val="dk1"/>
                </a:solidFill>
                <a:latin typeface="Times New Roman" panose="02020603050405020304" pitchFamily="18" charset="0"/>
                <a:cs typeface="Times New Roman" panose="02020603050405020304" pitchFamily="18" charset="0"/>
              </a:rPr>
              <a:t> de </a:t>
            </a:r>
            <a:r>
              <a:rPr lang="en-US" sz="2400" dirty="0" err="1">
                <a:solidFill>
                  <a:schemeClr val="dk1"/>
                </a:solidFill>
                <a:latin typeface="Times New Roman" panose="02020603050405020304" pitchFamily="18" charset="0"/>
                <a:cs typeface="Times New Roman" panose="02020603050405020304" pitchFamily="18" charset="0"/>
              </a:rPr>
              <a:t>datos</a:t>
            </a:r>
            <a:r>
              <a:rPr lang="en-US" sz="2400" dirty="0">
                <a:solidFill>
                  <a:schemeClr val="dk1"/>
                </a:solidFill>
                <a:latin typeface="Times New Roman" panose="02020603050405020304" pitchFamily="18" charset="0"/>
                <a:cs typeface="Times New Roman" panose="02020603050405020304" pitchFamily="18" charset="0"/>
              </a:rPr>
              <a:t> y la </a:t>
            </a:r>
            <a:r>
              <a:rPr lang="en-US" sz="2400" dirty="0" err="1">
                <a:solidFill>
                  <a:schemeClr val="dk1"/>
                </a:solidFill>
                <a:latin typeface="Times New Roman" panose="02020603050405020304" pitchFamily="18" charset="0"/>
                <a:cs typeface="Times New Roman" panose="02020603050405020304" pitchFamily="18" charset="0"/>
              </a:rPr>
              <a:t>distribucion</a:t>
            </a:r>
            <a:r>
              <a:rPr lang="en-US" sz="2400" dirty="0">
                <a:solidFill>
                  <a:schemeClr val="dk1"/>
                </a:solidFill>
                <a:latin typeface="Times New Roman" panose="02020603050405020304" pitchFamily="18" charset="0"/>
                <a:cs typeface="Times New Roman" panose="02020603050405020304" pitchFamily="18" charset="0"/>
              </a:rPr>
              <a:t> de </a:t>
            </a:r>
            <a:r>
              <a:rPr lang="en-US" sz="2400" dirty="0" err="1">
                <a:solidFill>
                  <a:schemeClr val="dk1"/>
                </a:solidFill>
                <a:latin typeface="Times New Roman" panose="02020603050405020304" pitchFamily="18" charset="0"/>
                <a:cs typeface="Times New Roman" panose="02020603050405020304" pitchFamily="18" charset="0"/>
              </a:rPr>
              <a:t>servicios</a:t>
            </a:r>
            <a:r>
              <a:rPr lang="en-US" sz="2400" dirty="0">
                <a:solidFill>
                  <a:schemeClr val="dk1"/>
                </a:solidFill>
                <a:latin typeface="Times New Roman" panose="02020603050405020304" pitchFamily="18" charset="0"/>
                <a:cs typeface="Times New Roman" panose="02020603050405020304" pitchFamily="18" charset="0"/>
              </a:rPr>
              <a:t> y </a:t>
            </a:r>
            <a:r>
              <a:rPr lang="en-US" sz="2400" dirty="0" err="1">
                <a:solidFill>
                  <a:schemeClr val="dk1"/>
                </a:solidFill>
                <a:latin typeface="Times New Roman" panose="02020603050405020304" pitchFamily="18" charset="0"/>
                <a:cs typeface="Times New Roman" panose="02020603050405020304" pitchFamily="18" charset="0"/>
              </a:rPr>
              <a:t>economia</a:t>
            </a:r>
            <a:r>
              <a:rPr lang="en-US" sz="2400" dirty="0">
                <a:solidFill>
                  <a:schemeClr val="dk1"/>
                </a:solidFill>
                <a:latin typeface="Times New Roman" panose="02020603050405020304" pitchFamily="18" charset="0"/>
                <a:cs typeface="Times New Roman" panose="02020603050405020304" pitchFamily="18" charset="0"/>
              </a:rPr>
              <a:t>, </a:t>
            </a:r>
            <a:r>
              <a:rPr lang="en-US" sz="2400" dirty="0" err="1">
                <a:solidFill>
                  <a:schemeClr val="dk1"/>
                </a:solidFill>
                <a:latin typeface="Times New Roman" panose="02020603050405020304" pitchFamily="18" charset="0"/>
                <a:cs typeface="Times New Roman" panose="02020603050405020304" pitchFamily="18" charset="0"/>
              </a:rPr>
              <a:t>disposicion</a:t>
            </a:r>
            <a:r>
              <a:rPr lang="en-US" sz="2400" dirty="0">
                <a:solidFill>
                  <a:schemeClr val="dk1"/>
                </a:solidFill>
                <a:latin typeface="Times New Roman" panose="02020603050405020304" pitchFamily="18" charset="0"/>
                <a:cs typeface="Times New Roman" panose="02020603050405020304" pitchFamily="18" charset="0"/>
              </a:rPr>
              <a:t> de </a:t>
            </a:r>
            <a:r>
              <a:rPr lang="en-US" sz="2400" dirty="0" err="1">
                <a:solidFill>
                  <a:schemeClr val="dk1"/>
                </a:solidFill>
                <a:latin typeface="Times New Roman" panose="02020603050405020304" pitchFamily="18" charset="0"/>
                <a:cs typeface="Times New Roman" panose="02020603050405020304" pitchFamily="18" charset="0"/>
              </a:rPr>
              <a:t>trabajos</a:t>
            </a:r>
            <a:r>
              <a:rPr lang="en-US" sz="2400" dirty="0">
                <a:solidFill>
                  <a:schemeClr val="dk1"/>
                </a:solidFill>
                <a:latin typeface="Times New Roman" panose="02020603050405020304" pitchFamily="18" charset="0"/>
                <a:cs typeface="Times New Roman" panose="02020603050405020304" pitchFamily="18" charset="0"/>
              </a:rPr>
              <a:t>. </a:t>
            </a:r>
          </a:p>
          <a:p>
            <a:pPr algn="just"/>
            <a:endParaRPr lang="en-US" sz="2400" dirty="0">
              <a:solidFill>
                <a:schemeClr val="dk1"/>
              </a:solidFill>
              <a:latin typeface="Times New Roman" panose="02020603050405020304" pitchFamily="18" charset="0"/>
              <a:cs typeface="Times New Roman" panose="02020603050405020304" pitchFamily="18" charset="0"/>
            </a:endParaRPr>
          </a:p>
          <a:p>
            <a:pPr algn="just"/>
            <a:r>
              <a:rPr lang="en-US" sz="2400" dirty="0" err="1">
                <a:solidFill>
                  <a:schemeClr val="dk1"/>
                </a:solidFill>
                <a:latin typeface="Times New Roman" panose="02020603050405020304" pitchFamily="18" charset="0"/>
                <a:cs typeface="Times New Roman" panose="02020603050405020304" pitchFamily="18" charset="0"/>
              </a:rPr>
              <a:t>Sigue</a:t>
            </a:r>
            <a:r>
              <a:rPr lang="en-US" sz="2400" dirty="0">
                <a:solidFill>
                  <a:schemeClr val="dk1"/>
                </a:solidFill>
                <a:latin typeface="Times New Roman" panose="02020603050405020304" pitchFamily="18" charset="0"/>
                <a:cs typeface="Times New Roman" panose="02020603050405020304" pitchFamily="18" charset="0"/>
              </a:rPr>
              <a:t> </a:t>
            </a:r>
            <a:r>
              <a:rPr lang="en-US" sz="2400" dirty="0" err="1">
                <a:solidFill>
                  <a:schemeClr val="dk1"/>
                </a:solidFill>
                <a:latin typeface="Times New Roman" panose="02020603050405020304" pitchFamily="18" charset="0"/>
                <a:cs typeface="Times New Roman" panose="02020603050405020304" pitchFamily="18" charset="0"/>
              </a:rPr>
              <a:t>siendo</a:t>
            </a:r>
            <a:r>
              <a:rPr lang="en-US" sz="2400" dirty="0">
                <a:solidFill>
                  <a:schemeClr val="dk1"/>
                </a:solidFill>
                <a:latin typeface="Times New Roman" panose="02020603050405020304" pitchFamily="18" charset="0"/>
                <a:cs typeface="Times New Roman" panose="02020603050405020304" pitchFamily="18" charset="0"/>
              </a:rPr>
              <a:t> un </a:t>
            </a:r>
            <a:r>
              <a:rPr lang="en-US" sz="2400" dirty="0" err="1">
                <a:solidFill>
                  <a:schemeClr val="dk1"/>
                </a:solidFill>
                <a:latin typeface="Times New Roman" panose="02020603050405020304" pitchFamily="18" charset="0"/>
                <a:cs typeface="Times New Roman" panose="02020603050405020304" pitchFamily="18" charset="0"/>
              </a:rPr>
              <a:t>hecho</a:t>
            </a:r>
            <a:r>
              <a:rPr lang="en-US" sz="2400" dirty="0">
                <a:solidFill>
                  <a:schemeClr val="dk1"/>
                </a:solidFill>
                <a:latin typeface="Times New Roman" panose="02020603050405020304" pitchFamily="18" charset="0"/>
                <a:cs typeface="Times New Roman" panose="02020603050405020304" pitchFamily="18" charset="0"/>
              </a:rPr>
              <a:t> que  </a:t>
            </a:r>
            <a:r>
              <a:rPr lang="en-US" sz="2400" dirty="0" err="1">
                <a:solidFill>
                  <a:schemeClr val="dk1"/>
                </a:solidFill>
                <a:latin typeface="Times New Roman" panose="02020603050405020304" pitchFamily="18" charset="0"/>
                <a:cs typeface="Times New Roman" panose="02020603050405020304" pitchFamily="18" charset="0"/>
              </a:rPr>
              <a:t>el</a:t>
            </a:r>
            <a:r>
              <a:rPr lang="en-US" sz="2400" dirty="0">
                <a:solidFill>
                  <a:schemeClr val="dk1"/>
                </a:solidFill>
                <a:latin typeface="Times New Roman" panose="02020603050405020304" pitchFamily="18" charset="0"/>
                <a:cs typeface="Times New Roman" panose="02020603050405020304" pitchFamily="18" charset="0"/>
              </a:rPr>
              <a:t> </a:t>
            </a:r>
            <a:r>
              <a:rPr lang="en-US" sz="2400" dirty="0" err="1">
                <a:solidFill>
                  <a:schemeClr val="dk1"/>
                </a:solidFill>
                <a:latin typeface="Times New Roman" panose="02020603050405020304" pitchFamily="18" charset="0"/>
                <a:cs typeface="Times New Roman" panose="02020603050405020304" pitchFamily="18" charset="0"/>
              </a:rPr>
              <a:t>avance</a:t>
            </a:r>
            <a:r>
              <a:rPr lang="en-US" sz="2400" dirty="0">
                <a:solidFill>
                  <a:schemeClr val="dk1"/>
                </a:solidFill>
                <a:latin typeface="Times New Roman" panose="02020603050405020304" pitchFamily="18" charset="0"/>
                <a:cs typeface="Times New Roman" panose="02020603050405020304" pitchFamily="18" charset="0"/>
              </a:rPr>
              <a:t> </a:t>
            </a:r>
            <a:r>
              <a:rPr lang="en-US" sz="2400" dirty="0" err="1">
                <a:solidFill>
                  <a:schemeClr val="dk1"/>
                </a:solidFill>
                <a:latin typeface="Times New Roman" panose="02020603050405020304" pitchFamily="18" charset="0"/>
                <a:cs typeface="Times New Roman" panose="02020603050405020304" pitchFamily="18" charset="0"/>
              </a:rPr>
              <a:t>tecnologico</a:t>
            </a:r>
            <a:r>
              <a:rPr lang="en-US" sz="2400" dirty="0">
                <a:solidFill>
                  <a:schemeClr val="dk1"/>
                </a:solidFill>
                <a:latin typeface="Times New Roman" panose="02020603050405020304" pitchFamily="18" charset="0"/>
                <a:cs typeface="Times New Roman" panose="02020603050405020304" pitchFamily="18" charset="0"/>
              </a:rPr>
              <a:t> </a:t>
            </a:r>
            <a:r>
              <a:rPr lang="en-US" sz="2400" dirty="0" err="1">
                <a:solidFill>
                  <a:schemeClr val="dk1"/>
                </a:solidFill>
                <a:latin typeface="Times New Roman" panose="02020603050405020304" pitchFamily="18" charset="0"/>
                <a:cs typeface="Times New Roman" panose="02020603050405020304" pitchFamily="18" charset="0"/>
              </a:rPr>
              <a:t>va</a:t>
            </a:r>
            <a:r>
              <a:rPr lang="en-US" sz="2400" dirty="0">
                <a:solidFill>
                  <a:schemeClr val="dk1"/>
                </a:solidFill>
                <a:latin typeface="Times New Roman" panose="02020603050405020304" pitchFamily="18" charset="0"/>
                <a:cs typeface="Times New Roman" panose="02020603050405020304" pitchFamily="18" charset="0"/>
              </a:rPr>
              <a:t> a </a:t>
            </a:r>
            <a:r>
              <a:rPr lang="en-US" sz="2400" dirty="0" err="1">
                <a:solidFill>
                  <a:schemeClr val="dk1"/>
                </a:solidFill>
                <a:latin typeface="Times New Roman" panose="02020603050405020304" pitchFamily="18" charset="0"/>
                <a:cs typeface="Times New Roman" panose="02020603050405020304" pitchFamily="18" charset="0"/>
              </a:rPr>
              <a:t>cambiar</a:t>
            </a:r>
            <a:r>
              <a:rPr lang="en-US" sz="2400" dirty="0">
                <a:solidFill>
                  <a:schemeClr val="dk1"/>
                </a:solidFill>
                <a:latin typeface="Times New Roman" panose="02020603050405020304" pitchFamily="18" charset="0"/>
                <a:cs typeface="Times New Roman" panose="02020603050405020304" pitchFamily="18" charset="0"/>
              </a:rPr>
              <a:t> </a:t>
            </a:r>
            <a:r>
              <a:rPr lang="en-US" sz="2400" dirty="0" err="1">
                <a:solidFill>
                  <a:schemeClr val="dk1"/>
                </a:solidFill>
                <a:latin typeface="Times New Roman" panose="02020603050405020304" pitchFamily="18" charset="0"/>
                <a:cs typeface="Times New Roman" panose="02020603050405020304" pitchFamily="18" charset="0"/>
              </a:rPr>
              <a:t>el</a:t>
            </a:r>
            <a:r>
              <a:rPr lang="en-US" sz="2400" dirty="0">
                <a:solidFill>
                  <a:schemeClr val="dk1"/>
                </a:solidFill>
                <a:latin typeface="Times New Roman" panose="02020603050405020304" pitchFamily="18" charset="0"/>
                <a:cs typeface="Times New Roman" panose="02020603050405020304" pitchFamily="18" charset="0"/>
              </a:rPr>
              <a:t> Desarrollo y </a:t>
            </a:r>
            <a:r>
              <a:rPr lang="en-US" sz="2400" dirty="0" err="1">
                <a:solidFill>
                  <a:schemeClr val="dk1"/>
                </a:solidFill>
                <a:latin typeface="Times New Roman" panose="02020603050405020304" pitchFamily="18" charset="0"/>
                <a:cs typeface="Times New Roman" panose="02020603050405020304" pitchFamily="18" charset="0"/>
              </a:rPr>
              <a:t>ocupacion</a:t>
            </a:r>
            <a:r>
              <a:rPr lang="en-US" sz="2400" dirty="0">
                <a:solidFill>
                  <a:schemeClr val="dk1"/>
                </a:solidFill>
                <a:latin typeface="Times New Roman" panose="02020603050405020304" pitchFamily="18" charset="0"/>
                <a:cs typeface="Times New Roman" panose="02020603050405020304" pitchFamily="18" charset="0"/>
              </a:rPr>
              <a:t> del campo, </a:t>
            </a:r>
            <a:r>
              <a:rPr lang="en-US" sz="2400" dirty="0" err="1">
                <a:solidFill>
                  <a:schemeClr val="dk1"/>
                </a:solidFill>
                <a:latin typeface="Times New Roman" panose="02020603050405020304" pitchFamily="18" charset="0"/>
                <a:cs typeface="Times New Roman" panose="02020603050405020304" pitchFamily="18" charset="0"/>
              </a:rPr>
              <a:t>creando</a:t>
            </a:r>
            <a:r>
              <a:rPr lang="en-US" sz="2400" dirty="0">
                <a:solidFill>
                  <a:schemeClr val="dk1"/>
                </a:solidFill>
                <a:latin typeface="Times New Roman" panose="02020603050405020304" pitchFamily="18" charset="0"/>
                <a:cs typeface="Times New Roman" panose="02020603050405020304" pitchFamily="18" charset="0"/>
              </a:rPr>
              <a:t> </a:t>
            </a:r>
            <a:r>
              <a:rPr lang="en-US" sz="2400" dirty="0" err="1">
                <a:solidFill>
                  <a:schemeClr val="dk1"/>
                </a:solidFill>
                <a:latin typeface="Times New Roman" panose="02020603050405020304" pitchFamily="18" charset="0"/>
                <a:cs typeface="Times New Roman" panose="02020603050405020304" pitchFamily="18" charset="0"/>
              </a:rPr>
              <a:t>automatizacion</a:t>
            </a:r>
            <a:r>
              <a:rPr lang="en-US" sz="2400" dirty="0">
                <a:solidFill>
                  <a:schemeClr val="dk1"/>
                </a:solidFill>
                <a:latin typeface="Times New Roman" panose="02020603050405020304" pitchFamily="18" charset="0"/>
                <a:cs typeface="Times New Roman" panose="02020603050405020304" pitchFamily="18" charset="0"/>
              </a:rPr>
              <a:t>, </a:t>
            </a:r>
            <a:r>
              <a:rPr lang="en-US" sz="2400" dirty="0" err="1">
                <a:solidFill>
                  <a:schemeClr val="dk1"/>
                </a:solidFill>
                <a:latin typeface="Times New Roman" panose="02020603050405020304" pitchFamily="18" charset="0"/>
                <a:cs typeface="Times New Roman" panose="02020603050405020304" pitchFamily="18" charset="0"/>
              </a:rPr>
              <a:t>remplazando</a:t>
            </a:r>
            <a:r>
              <a:rPr lang="en-US" sz="2400" dirty="0">
                <a:solidFill>
                  <a:schemeClr val="dk1"/>
                </a:solidFill>
                <a:latin typeface="Times New Roman" panose="02020603050405020304" pitchFamily="18" charset="0"/>
                <a:cs typeface="Times New Roman" panose="02020603050405020304" pitchFamily="18" charset="0"/>
              </a:rPr>
              <a:t> </a:t>
            </a:r>
            <a:r>
              <a:rPr lang="en-US" sz="2400" dirty="0" err="1">
                <a:solidFill>
                  <a:schemeClr val="dk1"/>
                </a:solidFill>
                <a:latin typeface="Times New Roman" panose="02020603050405020304" pitchFamily="18" charset="0"/>
                <a:cs typeface="Times New Roman" panose="02020603050405020304" pitchFamily="18" charset="0"/>
              </a:rPr>
              <a:t>trabajos</a:t>
            </a:r>
            <a:r>
              <a:rPr lang="en-US" sz="2400" dirty="0">
                <a:solidFill>
                  <a:schemeClr val="dk1"/>
                </a:solidFill>
                <a:latin typeface="Times New Roman" panose="02020603050405020304" pitchFamily="18" charset="0"/>
                <a:cs typeface="Times New Roman" panose="02020603050405020304" pitchFamily="18" charset="0"/>
              </a:rPr>
              <a:t> y </a:t>
            </a:r>
            <a:r>
              <a:rPr lang="en-US" sz="2400" dirty="0" err="1">
                <a:solidFill>
                  <a:schemeClr val="dk1"/>
                </a:solidFill>
                <a:latin typeface="Times New Roman" panose="02020603050405020304" pitchFamily="18" charset="0"/>
                <a:cs typeface="Times New Roman" panose="02020603050405020304" pitchFamily="18" charset="0"/>
              </a:rPr>
              <a:t>tareas</a:t>
            </a:r>
            <a:r>
              <a:rPr lang="en-US" sz="2400" dirty="0">
                <a:solidFill>
                  <a:schemeClr val="dk1"/>
                </a:solidFill>
                <a:latin typeface="Times New Roman" panose="02020603050405020304" pitchFamily="18" charset="0"/>
                <a:cs typeface="Times New Roman" panose="02020603050405020304" pitchFamily="18" charset="0"/>
              </a:rPr>
              <a:t> </a:t>
            </a:r>
            <a:r>
              <a:rPr lang="en-US" sz="2400" dirty="0" err="1">
                <a:solidFill>
                  <a:schemeClr val="dk1"/>
                </a:solidFill>
                <a:latin typeface="Times New Roman" panose="02020603050405020304" pitchFamily="18" charset="0"/>
                <a:cs typeface="Times New Roman" panose="02020603050405020304" pitchFamily="18" charset="0"/>
              </a:rPr>
              <a:t>humanas</a:t>
            </a:r>
            <a:r>
              <a:rPr lang="en-US" sz="2400" dirty="0">
                <a:solidFill>
                  <a:schemeClr val="dk1"/>
                </a:solidFill>
                <a:latin typeface="Times New Roman" panose="02020603050405020304" pitchFamily="18" charset="0"/>
                <a:cs typeface="Times New Roman" panose="02020603050405020304" pitchFamily="18" charset="0"/>
              </a:rPr>
              <a:t>. Por lo que al personal medico se le propone </a:t>
            </a:r>
            <a:r>
              <a:rPr lang="en-US" sz="2400" dirty="0" err="1">
                <a:solidFill>
                  <a:schemeClr val="dk1"/>
                </a:solidFill>
                <a:latin typeface="Times New Roman" panose="02020603050405020304" pitchFamily="18" charset="0"/>
                <a:cs typeface="Times New Roman" panose="02020603050405020304" pitchFamily="18" charset="0"/>
              </a:rPr>
              <a:t>trabajar</a:t>
            </a:r>
            <a:r>
              <a:rPr lang="en-US" sz="2400" dirty="0">
                <a:solidFill>
                  <a:schemeClr val="dk1"/>
                </a:solidFill>
                <a:latin typeface="Times New Roman" panose="02020603050405020304" pitchFamily="18" charset="0"/>
                <a:cs typeface="Times New Roman" panose="02020603050405020304" pitchFamily="18" charset="0"/>
              </a:rPr>
              <a:t> sus </a:t>
            </a:r>
            <a:r>
              <a:rPr lang="en-US" sz="2400" dirty="0" err="1">
                <a:solidFill>
                  <a:schemeClr val="dk1"/>
                </a:solidFill>
                <a:latin typeface="Times New Roman" panose="02020603050405020304" pitchFamily="18" charset="0"/>
                <a:cs typeface="Times New Roman" panose="02020603050405020304" pitchFamily="18" charset="0"/>
              </a:rPr>
              <a:t>hablilidades</a:t>
            </a:r>
            <a:r>
              <a:rPr lang="en-US" sz="2400" dirty="0">
                <a:solidFill>
                  <a:schemeClr val="dk1"/>
                </a:solidFill>
                <a:latin typeface="Times New Roman" panose="02020603050405020304" pitchFamily="18" charset="0"/>
                <a:cs typeface="Times New Roman" panose="02020603050405020304" pitchFamily="18" charset="0"/>
              </a:rPr>
              <a:t> </a:t>
            </a:r>
            <a:r>
              <a:rPr lang="en-US" sz="2400" dirty="0" err="1">
                <a:solidFill>
                  <a:schemeClr val="dk1"/>
                </a:solidFill>
                <a:latin typeface="Times New Roman" panose="02020603050405020304" pitchFamily="18" charset="0"/>
                <a:cs typeface="Times New Roman" panose="02020603050405020304" pitchFamily="18" charset="0"/>
              </a:rPr>
              <a:t>fisicas</a:t>
            </a:r>
            <a:r>
              <a:rPr lang="en-US" sz="2400" dirty="0">
                <a:solidFill>
                  <a:schemeClr val="dk1"/>
                </a:solidFill>
                <a:latin typeface="Times New Roman" panose="02020603050405020304" pitchFamily="18" charset="0"/>
                <a:cs typeface="Times New Roman" panose="02020603050405020304" pitchFamily="18" charset="0"/>
              </a:rPr>
              <a:t> </a:t>
            </a:r>
            <a:r>
              <a:rPr lang="en-US" sz="2400" dirty="0" err="1">
                <a:solidFill>
                  <a:schemeClr val="dk1"/>
                </a:solidFill>
                <a:latin typeface="Times New Roman" panose="02020603050405020304" pitchFamily="18" charset="0"/>
                <a:cs typeface="Times New Roman" panose="02020603050405020304" pitchFamily="18" charset="0"/>
              </a:rPr>
              <a:t>asi</a:t>
            </a:r>
            <a:r>
              <a:rPr lang="en-US" sz="2400" dirty="0">
                <a:solidFill>
                  <a:schemeClr val="dk1"/>
                </a:solidFill>
                <a:latin typeface="Times New Roman" panose="02020603050405020304" pitchFamily="18" charset="0"/>
                <a:cs typeface="Times New Roman" panose="02020603050405020304" pitchFamily="18" charset="0"/>
              </a:rPr>
              <a:t> </a:t>
            </a:r>
            <a:r>
              <a:rPr lang="en-US" sz="2400" dirty="0" err="1">
                <a:solidFill>
                  <a:schemeClr val="dk1"/>
                </a:solidFill>
                <a:latin typeface="Times New Roman" panose="02020603050405020304" pitchFamily="18" charset="0"/>
                <a:cs typeface="Times New Roman" panose="02020603050405020304" pitchFamily="18" charset="0"/>
              </a:rPr>
              <a:t>como</a:t>
            </a:r>
            <a:r>
              <a:rPr lang="en-US" sz="2400" dirty="0">
                <a:solidFill>
                  <a:schemeClr val="dk1"/>
                </a:solidFill>
                <a:latin typeface="Times New Roman" panose="02020603050405020304" pitchFamily="18" charset="0"/>
                <a:cs typeface="Times New Roman" panose="02020603050405020304" pitchFamily="18" charset="0"/>
              </a:rPr>
              <a:t> sus </a:t>
            </a:r>
            <a:r>
              <a:rPr lang="en-US" sz="2400" dirty="0" err="1">
                <a:solidFill>
                  <a:schemeClr val="dk1"/>
                </a:solidFill>
                <a:latin typeface="Times New Roman" panose="02020603050405020304" pitchFamily="18" charset="0"/>
                <a:cs typeface="Times New Roman" panose="02020603050405020304" pitchFamily="18" charset="0"/>
              </a:rPr>
              <a:t>capacidades</a:t>
            </a:r>
            <a:r>
              <a:rPr lang="en-US" sz="2400" dirty="0">
                <a:solidFill>
                  <a:schemeClr val="dk1"/>
                </a:solidFill>
                <a:latin typeface="Times New Roman" panose="02020603050405020304" pitchFamily="18" charset="0"/>
                <a:cs typeface="Times New Roman" panose="02020603050405020304" pitchFamily="18" charset="0"/>
              </a:rPr>
              <a:t> y </a:t>
            </a:r>
            <a:r>
              <a:rPr lang="en-US" sz="2400" dirty="0" err="1">
                <a:solidFill>
                  <a:schemeClr val="dk1"/>
                </a:solidFill>
                <a:latin typeface="Times New Roman" panose="02020603050405020304" pitchFamily="18" charset="0"/>
                <a:cs typeface="Times New Roman" panose="02020603050405020304" pitchFamily="18" charset="0"/>
              </a:rPr>
              <a:t>trato</a:t>
            </a:r>
            <a:r>
              <a:rPr lang="en-US" sz="2400" dirty="0">
                <a:solidFill>
                  <a:schemeClr val="dk1"/>
                </a:solidFill>
                <a:latin typeface="Times New Roman" panose="02020603050405020304" pitchFamily="18" charset="0"/>
                <a:cs typeface="Times New Roman" panose="02020603050405020304" pitchFamily="18" charset="0"/>
              </a:rPr>
              <a:t> interpersonal.</a:t>
            </a:r>
            <a:endParaRPr sz="2800" dirty="0">
              <a:solidFill>
                <a:schemeClr val="dk1"/>
              </a:solidFill>
              <a:latin typeface="Times New Roman" panose="02020603050405020304" pitchFamily="18" charset="0"/>
              <a:cs typeface="Times New Roman" panose="02020603050405020304" pitchFamily="18" charset="0"/>
            </a:endParaRPr>
          </a:p>
        </p:txBody>
      </p:sp>
      <p:sp>
        <p:nvSpPr>
          <p:cNvPr id="4" name="Block Arc 3">
            <a:extLst>
              <a:ext uri="{FF2B5EF4-FFF2-40B4-BE49-F238E27FC236}">
                <a16:creationId xmlns:a16="http://schemas.microsoft.com/office/drawing/2014/main" id="{DD862746-A2BC-4405-A044-A2C5082D1653}"/>
              </a:ext>
            </a:extLst>
          </p:cNvPr>
          <p:cNvSpPr/>
          <p:nvPr/>
        </p:nvSpPr>
        <p:spPr>
          <a:xfrm rot="5400000">
            <a:off x="-2329408" y="2520563"/>
            <a:ext cx="5580995" cy="1065058"/>
          </a:xfrm>
          <a:prstGeom prst="blockArc">
            <a:avLst/>
          </a:prstGeom>
          <a:solidFill>
            <a:srgbClr val="0BCB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Block Arc 4">
            <a:extLst>
              <a:ext uri="{FF2B5EF4-FFF2-40B4-BE49-F238E27FC236}">
                <a16:creationId xmlns:a16="http://schemas.microsoft.com/office/drawing/2014/main" id="{1A891CF1-2AED-45A7-A324-464B745EEEAB}"/>
              </a:ext>
            </a:extLst>
          </p:cNvPr>
          <p:cNvSpPr/>
          <p:nvPr/>
        </p:nvSpPr>
        <p:spPr>
          <a:xfrm rot="5400000">
            <a:off x="8230640" y="2520565"/>
            <a:ext cx="5580996" cy="1065058"/>
          </a:xfrm>
          <a:prstGeom prst="blockArc">
            <a:avLst/>
          </a:prstGeom>
          <a:solidFill>
            <a:srgbClr val="0BCB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9961693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2128</TotalTime>
  <Words>1208</Words>
  <Application>Microsoft Office PowerPoint</Application>
  <PresentationFormat>Custom</PresentationFormat>
  <Paragraphs>79</Paragraphs>
  <Slides>11</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Juan Pablo Ambriz</dc:creator>
  <cp:lastModifiedBy>JUAN PABLO AMBRIZ AMADOR</cp:lastModifiedBy>
  <cp:revision>66</cp:revision>
  <dcterms:modified xsi:type="dcterms:W3CDTF">2021-08-31T02:36:59Z</dcterms:modified>
</cp:coreProperties>
</file>