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 snapToGrid="0">
      <p:cViewPr>
        <p:scale>
          <a:sx n="80" d="100"/>
          <a:sy n="80" d="100"/>
        </p:scale>
        <p:origin x="1248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roise Adanledji" userId="7c762744c16e2d2d" providerId="LiveId" clId="{227D056A-6657-4C35-906C-7601549720F8}"/>
    <pc:docChg chg="custSel modSld">
      <pc:chgData name="Ambroise Adanledji" userId="7c762744c16e2d2d" providerId="LiveId" clId="{227D056A-6657-4C35-906C-7601549720F8}" dt="2022-12-29T08:24:46.287" v="1342" actId="20577"/>
      <pc:docMkLst>
        <pc:docMk/>
      </pc:docMkLst>
      <pc:sldChg chg="delSp modSp mod">
        <pc:chgData name="Ambroise Adanledji" userId="7c762744c16e2d2d" providerId="LiveId" clId="{227D056A-6657-4C35-906C-7601549720F8}" dt="2022-12-29T08:24:46.287" v="1342" actId="20577"/>
        <pc:sldMkLst>
          <pc:docMk/>
          <pc:sldMk cId="0" sldId="256"/>
        </pc:sldMkLst>
        <pc:spChg chg="mod">
          <ac:chgData name="Ambroise Adanledji" userId="7c762744c16e2d2d" providerId="LiveId" clId="{227D056A-6657-4C35-906C-7601549720F8}" dt="2022-12-29T08:24:46.287" v="1342" actId="20577"/>
          <ac:spMkLst>
            <pc:docMk/>
            <pc:sldMk cId="0" sldId="256"/>
            <ac:spMk id="3" creationId="{A114EA05-D925-71CC-CA48-7933D270728D}"/>
          </ac:spMkLst>
        </pc:spChg>
        <pc:spChg chg="mod">
          <ac:chgData name="Ambroise Adanledji" userId="7c762744c16e2d2d" providerId="LiveId" clId="{227D056A-6657-4C35-906C-7601549720F8}" dt="2022-12-16T11:02:56.810" v="1299" actId="20577"/>
          <ac:spMkLst>
            <pc:docMk/>
            <pc:sldMk cId="0" sldId="256"/>
            <ac:spMk id="6" creationId="{D12132B5-2059-B645-FF72-8857455F030F}"/>
          </ac:spMkLst>
        </pc:spChg>
        <pc:cxnChg chg="del">
          <ac:chgData name="Ambroise Adanledji" userId="7c762744c16e2d2d" providerId="LiveId" clId="{227D056A-6657-4C35-906C-7601549720F8}" dt="2022-12-16T10:45:15.587" v="329" actId="478"/>
          <ac:cxnSpMkLst>
            <pc:docMk/>
            <pc:sldMk cId="0" sldId="256"/>
            <ac:cxnSpMk id="8" creationId="{ACCE17E6-584B-DAF6-9623-9A0AF61DDF9A}"/>
          </ac:cxnSpMkLst>
        </pc:cxnChg>
        <pc:cxnChg chg="del">
          <ac:chgData name="Ambroise Adanledji" userId="7c762744c16e2d2d" providerId="LiveId" clId="{227D056A-6657-4C35-906C-7601549720F8}" dt="2022-12-16T10:45:14.011" v="328" actId="478"/>
          <ac:cxnSpMkLst>
            <pc:docMk/>
            <pc:sldMk cId="0" sldId="256"/>
            <ac:cxnSpMk id="9" creationId="{958331CE-1416-A467-FF51-648F39E5981D}"/>
          </ac:cxnSpMkLst>
        </pc:cxnChg>
        <pc:cxnChg chg="del">
          <ac:chgData name="Ambroise Adanledji" userId="7c762744c16e2d2d" providerId="LiveId" clId="{227D056A-6657-4C35-906C-7601549720F8}" dt="2022-12-16T10:45:18.883" v="331" actId="478"/>
          <ac:cxnSpMkLst>
            <pc:docMk/>
            <pc:sldMk cId="0" sldId="256"/>
            <ac:cxnSpMk id="10" creationId="{A9AE05C9-3176-DE14-92A9-A37F73B78339}"/>
          </ac:cxnSpMkLst>
        </pc:cxnChg>
        <pc:cxnChg chg="del">
          <ac:chgData name="Ambroise Adanledji" userId="7c762744c16e2d2d" providerId="LiveId" clId="{227D056A-6657-4C35-906C-7601549720F8}" dt="2022-12-16T10:45:17.666" v="330" actId="478"/>
          <ac:cxnSpMkLst>
            <pc:docMk/>
            <pc:sldMk cId="0" sldId="256"/>
            <ac:cxnSpMk id="11" creationId="{2B6CAF3B-F2EE-FC1B-6E9B-88B7EA34D65F}"/>
          </ac:cxnSpMkLst>
        </pc:cxnChg>
        <pc:cxnChg chg="del">
          <ac:chgData name="Ambroise Adanledji" userId="7c762744c16e2d2d" providerId="LiveId" clId="{227D056A-6657-4C35-906C-7601549720F8}" dt="2022-12-16T10:53:14.298" v="1239" actId="478"/>
          <ac:cxnSpMkLst>
            <pc:docMk/>
            <pc:sldMk cId="0" sldId="256"/>
            <ac:cxnSpMk id="12" creationId="{849D68DE-5F5C-75A7-03B1-CC8E7EEFBB45}"/>
          </ac:cxnSpMkLst>
        </pc:cxnChg>
        <pc:cxnChg chg="del">
          <ac:chgData name="Ambroise Adanledji" userId="7c762744c16e2d2d" providerId="LiveId" clId="{227D056A-6657-4C35-906C-7601549720F8}" dt="2022-12-16T10:53:15.867" v="1240" actId="478"/>
          <ac:cxnSpMkLst>
            <pc:docMk/>
            <pc:sldMk cId="0" sldId="256"/>
            <ac:cxnSpMk id="13" creationId="{921E38BC-7FFF-B66F-1C81-BB67B70D0A07}"/>
          </ac:cxnSpMkLst>
        </pc:cxnChg>
        <pc:cxnChg chg="del">
          <ac:chgData name="Ambroise Adanledji" userId="7c762744c16e2d2d" providerId="LiveId" clId="{227D056A-6657-4C35-906C-7601549720F8}" dt="2022-12-16T10:53:19.147" v="1242" actId="478"/>
          <ac:cxnSpMkLst>
            <pc:docMk/>
            <pc:sldMk cId="0" sldId="256"/>
            <ac:cxnSpMk id="14" creationId="{3760B6F4-E455-D30E-39DA-4B9E55196C4B}"/>
          </ac:cxnSpMkLst>
        </pc:cxnChg>
        <pc:cxnChg chg="del">
          <ac:chgData name="Ambroise Adanledji" userId="7c762744c16e2d2d" providerId="LiveId" clId="{227D056A-6657-4C35-906C-7601549720F8}" dt="2022-12-16T10:53:18.130" v="1241" actId="478"/>
          <ac:cxnSpMkLst>
            <pc:docMk/>
            <pc:sldMk cId="0" sldId="256"/>
            <ac:cxnSpMk id="15" creationId="{B11DFB8C-B7B8-21B8-F332-0EC1D9974C5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FB9DAA-5CC9-1645-9845-3B27A27441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1"/>
            <a:ext cx="3962400" cy="3440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6CA80C-94E1-D5B3-20DD-6E69CAF182F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179477" y="1"/>
            <a:ext cx="3962400" cy="3440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C3BC54-8980-4713-9488-110E42560FCF}" type="datetime1">
              <a:rPr lang="fr-FR"/>
              <a:pPr lvl="0"/>
              <a:t>30/01/2023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13629C3C-C412-B492-8E23-F3595B6D63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FF78D546-AE22-0E73-95E2-800E514A0FC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40CC32-8363-87CA-18D0-4CEB08603C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907"/>
            <a:ext cx="3962400" cy="3440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417D8-185C-61BB-AC54-C88F412685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179477" y="6513907"/>
            <a:ext cx="3962400" cy="3440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FDA318C-F0D5-4DF5-9F75-A6EF43D3C0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3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anledjiambroise@gmail.co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.jp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2">
            <a:extLst>
              <a:ext uri="{FF2B5EF4-FFF2-40B4-BE49-F238E27FC236}">
                <a16:creationId xmlns:a16="http://schemas.microsoft.com/office/drawing/2014/main" id="{FA968EAA-4202-1325-B5AC-4D9AA8FE5C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55605" y="57147"/>
            <a:ext cx="2362199" cy="6672265"/>
          </a:xfrm>
          <a:solidFill>
            <a:srgbClr val="404040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/>
          <a:p>
            <a:pPr lvl="0"/>
            <a:r>
              <a:rPr lang="fr-FR" sz="1400" b="1" dirty="0">
                <a:solidFill>
                  <a:srgbClr val="FFFFFF"/>
                </a:solidFill>
              </a:rPr>
              <a:t>Komlan Ambroise ADANLEDJI</a:t>
            </a: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 algn="ctr"/>
            <a:r>
              <a:rPr lang="fr-FR" sz="1400" b="1" dirty="0">
                <a:solidFill>
                  <a:srgbClr val="C55A11"/>
                </a:solidFill>
              </a:rPr>
              <a:t>Stage Développeur web back-end.</a:t>
            </a: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r>
              <a:rPr lang="fr-FR" sz="1300" b="1" dirty="0">
                <a:solidFill>
                  <a:srgbClr val="C55A11"/>
                </a:solidFill>
              </a:rPr>
              <a:t>Informations personnelles</a:t>
            </a: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r>
              <a:rPr lang="fr-FR" b="1" dirty="0">
                <a:solidFill>
                  <a:srgbClr val="FFFFFF"/>
                </a:solidFill>
              </a:rPr>
              <a:t>Adresse</a:t>
            </a:r>
          </a:p>
          <a:p>
            <a:pPr lvl="0"/>
            <a:r>
              <a:rPr lang="fr-FR" dirty="0">
                <a:solidFill>
                  <a:srgbClr val="FFFFFF"/>
                </a:solidFill>
              </a:rPr>
              <a:t>2bis Impasse Liliane Desgraves</a:t>
            </a:r>
          </a:p>
          <a:p>
            <a:pPr lvl="0"/>
            <a:r>
              <a:rPr lang="fr-FR" dirty="0">
                <a:solidFill>
                  <a:srgbClr val="FFFFFF"/>
                </a:solidFill>
              </a:rPr>
              <a:t>31500 Toulouse</a:t>
            </a: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r>
              <a:rPr lang="fr-FR" b="1" dirty="0">
                <a:solidFill>
                  <a:srgbClr val="FFFFFF"/>
                </a:solidFill>
              </a:rPr>
              <a:t>Téléphone</a:t>
            </a:r>
          </a:p>
          <a:p>
            <a:pPr lvl="0"/>
            <a:r>
              <a:rPr lang="fr-FR" dirty="0">
                <a:solidFill>
                  <a:srgbClr val="FFFFFF"/>
                </a:solidFill>
              </a:rPr>
              <a:t>06 79 27 32 52</a:t>
            </a: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r>
              <a:rPr lang="fr-FR" b="1" dirty="0">
                <a:solidFill>
                  <a:srgbClr val="FFFFFF"/>
                </a:solidFill>
              </a:rPr>
              <a:t>E-mail</a:t>
            </a:r>
          </a:p>
          <a:p>
            <a:pPr lvl="0"/>
            <a:r>
              <a:rPr lang="fr-FR" sz="1150" dirty="0">
                <a:solidFill>
                  <a:srgbClr val="FFFFFF"/>
                </a:solidFill>
                <a:hlinkClick r:id="rId3"/>
              </a:rPr>
              <a:t>adanledjiambroise@gmail.com</a:t>
            </a:r>
            <a:endParaRPr lang="fr-FR" sz="1150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r>
              <a:rPr lang="fr-FR" dirty="0">
                <a:solidFill>
                  <a:srgbClr val="FFFFFF"/>
                </a:solidFill>
              </a:rPr>
              <a:t>Permis B et véhicule</a:t>
            </a: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r>
              <a:rPr lang="fr-FR" b="1" dirty="0">
                <a:solidFill>
                  <a:srgbClr val="C55A11"/>
                </a:solidFill>
              </a:rPr>
              <a:t>Langes</a:t>
            </a:r>
          </a:p>
          <a:p>
            <a:pPr lvl="0"/>
            <a:endParaRPr lang="fr-FR" b="1" dirty="0">
              <a:solidFill>
                <a:srgbClr val="FFFFFF"/>
              </a:solidFill>
            </a:endParaRPr>
          </a:p>
          <a:p>
            <a:pPr lvl="0"/>
            <a:r>
              <a:rPr lang="fr-FR" dirty="0">
                <a:solidFill>
                  <a:srgbClr val="FFFFFF"/>
                </a:solidFill>
              </a:rPr>
              <a:t>Anglais Courant</a:t>
            </a: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endParaRPr lang="fr-FR" dirty="0">
              <a:solidFill>
                <a:srgbClr val="FFFFFF"/>
              </a:solidFill>
            </a:endParaRPr>
          </a:p>
          <a:p>
            <a:pPr lvl="0"/>
            <a:r>
              <a:rPr lang="fr-FR" b="1" dirty="0">
                <a:solidFill>
                  <a:srgbClr val="C55A11"/>
                </a:solidFill>
                <a:cs typeface="Times New Roman" pitchFamily="18"/>
              </a:rPr>
              <a:t>Centre d’intérêts</a:t>
            </a:r>
          </a:p>
          <a:p>
            <a:pPr lvl="0"/>
            <a:endParaRPr lang="fr-FR" dirty="0">
              <a:solidFill>
                <a:srgbClr val="FFFFFF"/>
              </a:solidFill>
              <a:cs typeface="Times New Roman" pitchFamily="18"/>
            </a:endParaRPr>
          </a:p>
          <a:p>
            <a:pPr lvl="0"/>
            <a:r>
              <a:rPr lang="fr-FR" dirty="0">
                <a:solidFill>
                  <a:srgbClr val="FFFFFF"/>
                </a:solidFill>
                <a:cs typeface="Times New Roman" pitchFamily="18"/>
              </a:rPr>
              <a:t>Théologie</a:t>
            </a:r>
          </a:p>
          <a:p>
            <a:pPr lvl="0"/>
            <a:r>
              <a:rPr lang="fr-FR" dirty="0">
                <a:solidFill>
                  <a:srgbClr val="FFFFFF"/>
                </a:solidFill>
                <a:cs typeface="Times New Roman" pitchFamily="18"/>
              </a:rPr>
              <a:t>Musique Gospel</a:t>
            </a:r>
          </a:p>
          <a:p>
            <a:pPr lvl="0"/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0CB8E942-ED9F-C3E6-163E-BA98F804B334}"/>
              </a:ext>
            </a:extLst>
          </p:cNvPr>
          <p:cNvSpPr txBox="1"/>
          <p:nvPr/>
        </p:nvSpPr>
        <p:spPr>
          <a:xfrm>
            <a:off x="5179477" y="6513907"/>
            <a:ext cx="3962400" cy="3440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3675FF-325D-4828-A421-2A9953E98C2B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42F61967-0370-BE0A-E8E7-3BF613B9CB54}"/>
              </a:ext>
            </a:extLst>
          </p:cNvPr>
          <p:cNvSpPr txBox="1"/>
          <p:nvPr/>
        </p:nvSpPr>
        <p:spPr>
          <a:xfrm>
            <a:off x="2717805" y="73120"/>
            <a:ext cx="6070604" cy="87716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En formation chez STUDI, une école de formation en ligne et chez ADRAR -Formation, je recherche un stage de développeur web back-end. Autonome, rigoureux et doté d’un bon sens relationnel je sais m’adapter rapidement et m’impliquer dans de nouveaux projets.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548235"/>
                </a:solidFill>
                <a:uFillTx/>
                <a:latin typeface="Times New Roman" pitchFamily="18"/>
                <a:cs typeface="Times New Roman" pitchFamily="18"/>
              </a:rPr>
              <a:t>COMPETENCES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Langages</a:t>
            </a: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: HTML, CSS, JavaScript, SQL, PHP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sng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Framework</a:t>
            </a: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React.js, Symfony, Bootstrap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Analyse fonctionnelle UML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Conception de système d’information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Création et administration de base de données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Utilisation de GIT et GitHub pour gérer le code source.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548235"/>
                </a:solidFill>
                <a:uFillTx/>
                <a:latin typeface="Times New Roman" pitchFamily="18"/>
                <a:cs typeface="Times New Roman" pitchFamily="18"/>
              </a:rPr>
              <a:t>PARCOURS PROFESSIONNEL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2020-21	</a:t>
            </a:r>
            <a:r>
              <a:rPr lang="fr-FR" sz="1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Technicien traitent de l’information – URSSAF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Gestion des chèques des cotisants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Traitement et codification des demandes des cotisants.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DbPeriod" startAt="2019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	</a:t>
            </a:r>
            <a:r>
              <a:rPr lang="fr-FR" sz="1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Préparateur de tournées – Colis Privé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Réception et scanne des colis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Mis en tournée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2018	</a:t>
            </a:r>
            <a:r>
              <a:rPr lang="fr-FR" sz="1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Employé commercial-CARREFOUR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Mis en rayon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2016-17 	</a:t>
            </a:r>
            <a:r>
              <a:rPr lang="fr-FR" sz="1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Séjour aux États-Unis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Etude théologie à Maryland Bible School &amp; Seminary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2008-15 	</a:t>
            </a:r>
            <a:r>
              <a:rPr lang="fr-FR" sz="12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Assistant Facilities management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Gestion des salles de réunions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Gestion du parc auto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Gestion de l’accueil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Numérisation et indexation des courriers.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548235"/>
                </a:solidFill>
                <a:uFillTx/>
                <a:latin typeface="Times New Roman" pitchFamily="18"/>
                <a:cs typeface="Times New Roman" pitchFamily="18"/>
              </a:rPr>
              <a:t>FORMATIONS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2021-	Graduate développeur Full Stack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STUDI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	- ADRAR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2018	Responsable de Petite et Moyenne Structure.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2009	Obtention du DAEU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cxnSp>
        <p:nvCxnSpPr>
          <p:cNvPr id="5" name="Connecteur droit 7">
            <a:extLst>
              <a:ext uri="{FF2B5EF4-FFF2-40B4-BE49-F238E27FC236}">
                <a16:creationId xmlns:a16="http://schemas.microsoft.com/office/drawing/2014/main" id="{6CD05E39-A7E6-16E5-166A-DC3E8AFEEC2B}"/>
              </a:ext>
            </a:extLst>
          </p:cNvPr>
          <p:cNvCxnSpPr/>
          <p:nvPr/>
        </p:nvCxnSpPr>
        <p:spPr>
          <a:xfrm>
            <a:off x="2806695" y="921544"/>
            <a:ext cx="5765805" cy="0"/>
          </a:xfrm>
          <a:prstGeom prst="straightConnector1">
            <a:avLst/>
          </a:prstGeom>
          <a:noFill/>
          <a:ln w="6345" cap="flat">
            <a:solidFill>
              <a:srgbClr val="70AD47"/>
            </a:solidFill>
            <a:prstDash val="solid"/>
            <a:miter/>
          </a:ln>
        </p:spPr>
      </p:cxnSp>
      <p:cxnSp>
        <p:nvCxnSpPr>
          <p:cNvPr id="6" name="Connecteur droit 8">
            <a:extLst>
              <a:ext uri="{FF2B5EF4-FFF2-40B4-BE49-F238E27FC236}">
                <a16:creationId xmlns:a16="http://schemas.microsoft.com/office/drawing/2014/main" id="{473DDD98-C5CE-D5F8-078A-3CBB9617DC44}"/>
              </a:ext>
            </a:extLst>
          </p:cNvPr>
          <p:cNvCxnSpPr/>
          <p:nvPr/>
        </p:nvCxnSpPr>
        <p:spPr>
          <a:xfrm>
            <a:off x="2781301" y="2293144"/>
            <a:ext cx="5765804" cy="0"/>
          </a:xfrm>
          <a:prstGeom prst="straightConnector1">
            <a:avLst/>
          </a:prstGeom>
          <a:noFill/>
          <a:ln w="6345" cap="flat">
            <a:solidFill>
              <a:srgbClr val="70AD47"/>
            </a:solidFill>
            <a:prstDash val="solid"/>
            <a:miter/>
          </a:ln>
        </p:spPr>
      </p:cxnSp>
      <p:cxnSp>
        <p:nvCxnSpPr>
          <p:cNvPr id="7" name="Connecteur droit 9">
            <a:extLst>
              <a:ext uri="{FF2B5EF4-FFF2-40B4-BE49-F238E27FC236}">
                <a16:creationId xmlns:a16="http://schemas.microsoft.com/office/drawing/2014/main" id="{032C484D-B3D3-9A78-FF01-D0B6263DF896}"/>
              </a:ext>
            </a:extLst>
          </p:cNvPr>
          <p:cNvCxnSpPr/>
          <p:nvPr/>
        </p:nvCxnSpPr>
        <p:spPr>
          <a:xfrm>
            <a:off x="2819399" y="5322096"/>
            <a:ext cx="5765805" cy="0"/>
          </a:xfrm>
          <a:prstGeom prst="straightConnector1">
            <a:avLst/>
          </a:prstGeom>
          <a:noFill/>
          <a:ln w="6345" cap="flat">
            <a:solidFill>
              <a:srgbClr val="70AD47"/>
            </a:solidFill>
            <a:prstDash val="solid"/>
            <a:miter/>
          </a:ln>
        </p:spPr>
      </p:cxnSp>
      <p:pic>
        <p:nvPicPr>
          <p:cNvPr id="8" name="Image 11" descr="Une image contenant personne, extérieur, souriant, complet&#10;&#10;Description générée automatiquement">
            <a:extLst>
              <a:ext uri="{FF2B5EF4-FFF2-40B4-BE49-F238E27FC236}">
                <a16:creationId xmlns:a16="http://schemas.microsoft.com/office/drawing/2014/main" id="{9CFCF6ED-3B10-94FE-D739-ED8C2DC73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900113"/>
            <a:ext cx="1526121" cy="11501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A09F6F3-9437-40E7-AE9C-71A0E3F6AA3B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B65A02-A759-4676-8B8C-5CB4376ED5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1127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C12D39-DAD9-4565-B423-EC8CCCAA5E08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2F3D8-9B39-4E2D-AE28-82B98E043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48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F7944E0-F1FB-4F3C-A13C-386891FD7A01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F5AB6-79BF-47F9-AA1B-B4B635A16B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4E5DB5-ECB5-42AC-8F0B-4C3864BF12FF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E4D9CF-8BD5-459E-80C5-2A6CD24CB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06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B7A7B54-8DC0-4A4C-853B-9B93E4985358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BB9EE7-1C97-4E1C-AEF8-0FC2B5A241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56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6565885-2EB4-4A36-93F3-76EE7BD04F12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0368C7-22C8-4F52-9BA1-A4508809E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5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FE1197C-66B8-4521-9F25-9D119E1357A6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3C53FB-9459-4AD4-8EFA-A733BD97E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2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8BFE316-8AD5-455E-BADC-D764A3483ABD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5BE848-B4FB-4882-A22F-B95C0CDFE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20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06C06AA-687E-49CB-AA16-82890FEB090E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EB5A52-8C05-4702-901F-8690B1DD82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3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BB06FD9-750B-47A2-90D0-8E09E37B74C9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9DB32D-032C-49BF-9709-1EE14A358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52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13CE007-225D-4495-B7F6-6FF3841E7EAF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AEAEBC-6737-4096-956A-415D70357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5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31F6960-B38D-4937-9E7A-295A57AF749F}" type="datetime1">
              <a:rPr lang="fr-FR" smtClean="0"/>
              <a:pPr lvl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5A3E281-BEE7-4002-A37C-4204C9289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2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anledjiambrois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114EA05-D925-71CC-CA48-7933D27072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358" y="339635"/>
            <a:ext cx="1668695" cy="1111442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lvl="0" algn="l"/>
            <a:r>
              <a:rPr lang="fr-FR" sz="1200" b="1" dirty="0">
                <a:solidFill>
                  <a:srgbClr val="FFFFFF"/>
                </a:solidFill>
              </a:rPr>
              <a:t>Komlan Ambroise ADANLEDJI</a:t>
            </a: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/>
            <a:r>
              <a:rPr lang="fr-FR" sz="1400" b="1" dirty="0">
                <a:solidFill>
                  <a:srgbClr val="C55A11"/>
                </a:solidFill>
              </a:rPr>
              <a:t>Stage Développeur web back-end</a:t>
            </a: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r>
              <a:rPr lang="fr-FR" sz="1200" b="1" dirty="0">
                <a:solidFill>
                  <a:srgbClr val="C55A11"/>
                </a:solidFill>
              </a:rPr>
              <a:t>Informations personnelles</a:t>
            </a: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r>
              <a:rPr lang="fr-FR" sz="1200" b="1" dirty="0">
                <a:solidFill>
                  <a:srgbClr val="FFFFFF"/>
                </a:solidFill>
              </a:rPr>
              <a:t>Adresse</a:t>
            </a:r>
          </a:p>
          <a:p>
            <a:pPr lvl="0" algn="l"/>
            <a:r>
              <a:rPr lang="fr-FR" sz="1200" dirty="0" smtClean="0">
                <a:solidFill>
                  <a:srgbClr val="FFFFFF"/>
                </a:solidFill>
              </a:rPr>
              <a:t>2bis Impasse Liliane </a:t>
            </a:r>
            <a:r>
              <a:rPr lang="fr-FR" sz="1200" dirty="0" err="1" smtClean="0">
                <a:solidFill>
                  <a:srgbClr val="FFFFFF"/>
                </a:solidFill>
              </a:rPr>
              <a:t>Desgraves</a:t>
            </a:r>
            <a:endParaRPr lang="fr-FR" sz="1200" dirty="0" smtClean="0">
              <a:solidFill>
                <a:srgbClr val="FFFFFF"/>
              </a:solidFill>
            </a:endParaRPr>
          </a:p>
          <a:p>
            <a:pPr lvl="0" algn="l"/>
            <a:r>
              <a:rPr lang="fr-FR" sz="1200" dirty="0" smtClean="0">
                <a:solidFill>
                  <a:srgbClr val="FFFFFF"/>
                </a:solidFill>
              </a:rPr>
              <a:t>31500 </a:t>
            </a:r>
            <a:r>
              <a:rPr lang="fr-FR" sz="1200" dirty="0">
                <a:solidFill>
                  <a:srgbClr val="FFFFFF"/>
                </a:solidFill>
              </a:rPr>
              <a:t>Toulouse</a:t>
            </a: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r>
              <a:rPr lang="fr-FR" sz="1200" b="1" dirty="0">
                <a:solidFill>
                  <a:srgbClr val="FFFFFF"/>
                </a:solidFill>
              </a:rPr>
              <a:t>Téléphone</a:t>
            </a:r>
          </a:p>
          <a:p>
            <a:pPr lvl="0" algn="l"/>
            <a:r>
              <a:rPr lang="fr-FR" sz="1200" dirty="0">
                <a:solidFill>
                  <a:srgbClr val="FFFFFF"/>
                </a:solidFill>
              </a:rPr>
              <a:t>06 79 27 32 52</a:t>
            </a: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r>
              <a:rPr lang="fr-FR" sz="1200" b="1" dirty="0">
                <a:solidFill>
                  <a:srgbClr val="FFFFFF"/>
                </a:solidFill>
              </a:rPr>
              <a:t>E-mail</a:t>
            </a:r>
          </a:p>
          <a:p>
            <a:pPr lvl="0" algn="l"/>
            <a:r>
              <a:rPr lang="fr-FR" sz="11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adanledjiambroise@gmail.com</a:t>
            </a:r>
            <a:endParaRPr lang="fr-FR" sz="1100" dirty="0">
              <a:solidFill>
                <a:schemeClr val="accent2">
                  <a:lumMod val="75000"/>
                </a:schemeClr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r>
              <a:rPr lang="fr-FR" sz="1200" dirty="0">
                <a:solidFill>
                  <a:srgbClr val="FFFFFF"/>
                </a:solidFill>
              </a:rPr>
              <a:t>Permis B et véhicule</a:t>
            </a: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r>
              <a:rPr lang="fr-FR" sz="1200" b="1" dirty="0">
                <a:solidFill>
                  <a:srgbClr val="C55A11"/>
                </a:solidFill>
              </a:rPr>
              <a:t>Langues</a:t>
            </a:r>
          </a:p>
          <a:p>
            <a:pPr lvl="0" algn="l"/>
            <a:endParaRPr lang="fr-FR" sz="1200" b="1" dirty="0">
              <a:solidFill>
                <a:srgbClr val="FFFFFF"/>
              </a:solidFill>
            </a:endParaRPr>
          </a:p>
          <a:p>
            <a:pPr lvl="0" algn="l"/>
            <a:r>
              <a:rPr lang="fr-FR" sz="1200" dirty="0">
                <a:solidFill>
                  <a:srgbClr val="FFFFFF"/>
                </a:solidFill>
              </a:rPr>
              <a:t>Anglais </a:t>
            </a: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endParaRPr lang="fr-FR" sz="1200" dirty="0">
              <a:solidFill>
                <a:srgbClr val="FFFFFF"/>
              </a:solidFill>
            </a:endParaRPr>
          </a:p>
          <a:p>
            <a:pPr lvl="0" algn="l"/>
            <a:r>
              <a:rPr lang="fr-FR" sz="1200" b="1" dirty="0">
                <a:solidFill>
                  <a:srgbClr val="C55A11"/>
                </a:solidFill>
                <a:cs typeface="Times New Roman" pitchFamily="18"/>
              </a:rPr>
              <a:t>Système d’exploitation</a:t>
            </a:r>
          </a:p>
          <a:p>
            <a:pPr lvl="0" algn="l"/>
            <a:endParaRPr lang="fr-FR" sz="1200" dirty="0">
              <a:solidFill>
                <a:srgbClr val="FFFFFF"/>
              </a:solidFill>
              <a:cs typeface="Times New Roman" pitchFamily="18"/>
            </a:endParaRPr>
          </a:p>
          <a:p>
            <a:pPr lvl="0" algn="l"/>
            <a:r>
              <a:rPr lang="fr-FR" sz="1200" dirty="0">
                <a:solidFill>
                  <a:srgbClr val="FFFFFF"/>
                </a:solidFill>
                <a:cs typeface="Times New Roman" pitchFamily="18"/>
              </a:rPr>
              <a:t>Windows</a:t>
            </a:r>
          </a:p>
          <a:p>
            <a:pPr lvl="0" algn="l"/>
            <a:r>
              <a:rPr lang="fr-FR" sz="1200" dirty="0">
                <a:solidFill>
                  <a:srgbClr val="FFFFFF"/>
                </a:solidFill>
                <a:cs typeface="Times New Roman" pitchFamily="18"/>
              </a:rPr>
              <a:t>Linux</a:t>
            </a:r>
          </a:p>
          <a:p>
            <a:pPr algn="l"/>
            <a:endParaRPr lang="fr-FR" sz="1200" dirty="0"/>
          </a:p>
        </p:txBody>
      </p:sp>
      <p:pic>
        <p:nvPicPr>
          <p:cNvPr id="5" name="Image 4" descr="Une image contenant personne, extérieur, souriant, complet&#10;&#10;Description générée automatiquement">
            <a:extLst>
              <a:ext uri="{FF2B5EF4-FFF2-40B4-BE49-F238E27FC236}">
                <a16:creationId xmlns:a16="http://schemas.microsoft.com/office/drawing/2014/main" id="{5128FDAE-4C55-D971-0D42-C6F98F29996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9" y="1590003"/>
            <a:ext cx="1336538" cy="176279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12132B5-2059-B645-FF72-8857455F030F}"/>
              </a:ext>
            </a:extLst>
          </p:cNvPr>
          <p:cNvSpPr txBox="1"/>
          <p:nvPr/>
        </p:nvSpPr>
        <p:spPr>
          <a:xfrm>
            <a:off x="1925053" y="339635"/>
            <a:ext cx="467658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200" dirty="0"/>
          </a:p>
          <a:p>
            <a:pPr algn="just"/>
            <a:r>
              <a:rPr lang="fr-FR" sz="1200" dirty="0" smtClean="0"/>
              <a:t>Toulouse le 30 janvier 3023</a:t>
            </a:r>
            <a:endParaRPr lang="fr-FR" sz="1200" dirty="0"/>
          </a:p>
          <a:p>
            <a:pPr algn="just"/>
            <a:r>
              <a:rPr lang="fr-FR" sz="1200" dirty="0"/>
              <a:t>						</a:t>
            </a:r>
          </a:p>
          <a:p>
            <a:pPr algn="just"/>
            <a:r>
              <a:rPr lang="fr-FR" sz="1200" dirty="0"/>
              <a:t>					</a:t>
            </a:r>
            <a:r>
              <a:rPr lang="fr-FR" sz="1200" dirty="0" smtClean="0"/>
              <a:t>SISTEC</a:t>
            </a:r>
            <a:endParaRPr lang="fr-FR" sz="1200" dirty="0"/>
          </a:p>
          <a:p>
            <a:pPr algn="just"/>
            <a:r>
              <a:rPr lang="fr-FR" sz="1200" dirty="0"/>
              <a:t>					</a:t>
            </a:r>
            <a:r>
              <a:rPr lang="fr-FR" sz="1200" dirty="0" smtClean="0"/>
              <a:t>Immeuble les érables</a:t>
            </a:r>
          </a:p>
          <a:p>
            <a:pPr algn="just"/>
            <a:r>
              <a:rPr lang="fr-FR" sz="1200" dirty="0"/>
              <a:t>	</a:t>
            </a:r>
            <a:r>
              <a:rPr lang="fr-FR" sz="1200" dirty="0" smtClean="0"/>
              <a:t>				102 allée du lac</a:t>
            </a:r>
            <a:endParaRPr lang="fr-FR" sz="1200" dirty="0"/>
          </a:p>
          <a:p>
            <a:pPr algn="just"/>
            <a:r>
              <a:rPr lang="fr-FR" sz="1200" dirty="0"/>
              <a:t>					</a:t>
            </a:r>
            <a:r>
              <a:rPr lang="fr-FR" sz="1200" dirty="0" smtClean="0"/>
              <a:t>31670, Labège</a:t>
            </a:r>
          </a:p>
          <a:p>
            <a:pPr algn="just"/>
            <a:endParaRPr lang="fr-FR" sz="1200" dirty="0"/>
          </a:p>
          <a:p>
            <a:pPr algn="just"/>
            <a:endParaRPr lang="fr-FR" sz="1200" dirty="0" smtClean="0"/>
          </a:p>
          <a:p>
            <a:pPr algn="just"/>
            <a:r>
              <a:rPr lang="fr-FR" sz="1200" dirty="0"/>
              <a:t>	</a:t>
            </a:r>
            <a:r>
              <a:rPr lang="fr-FR" sz="1200" dirty="0" smtClean="0"/>
              <a:t>				A l’attention du service RH</a:t>
            </a:r>
            <a:endParaRPr lang="fr-FR" sz="1200" dirty="0"/>
          </a:p>
          <a:p>
            <a:pPr algn="just"/>
            <a:endParaRPr lang="fr-FR" sz="1200" dirty="0"/>
          </a:p>
          <a:p>
            <a:pPr algn="just"/>
            <a:endParaRPr lang="fr-FR" sz="1200" dirty="0"/>
          </a:p>
          <a:p>
            <a:pPr algn="just"/>
            <a:r>
              <a:rPr lang="fr-FR" sz="1200" u="sng" dirty="0"/>
              <a:t>Objet</a:t>
            </a:r>
            <a:r>
              <a:rPr lang="fr-FR" sz="1200" dirty="0"/>
              <a:t>: demande de stage</a:t>
            </a:r>
          </a:p>
          <a:p>
            <a:pPr algn="just"/>
            <a:endParaRPr lang="fr-FR" sz="1200" dirty="0"/>
          </a:p>
          <a:p>
            <a:pPr algn="just"/>
            <a:endParaRPr lang="fr-FR" sz="1200" dirty="0"/>
          </a:p>
          <a:p>
            <a:pPr algn="just"/>
            <a:endParaRPr lang="fr-FR" sz="1200" dirty="0"/>
          </a:p>
          <a:p>
            <a:pPr algn="just"/>
            <a:r>
              <a:rPr lang="fr-FR" sz="1200" dirty="0"/>
              <a:t>Madame, Monsieur,</a:t>
            </a:r>
          </a:p>
          <a:p>
            <a:pPr algn="just"/>
            <a:endParaRPr lang="fr-FR" sz="1200" dirty="0"/>
          </a:p>
          <a:p>
            <a:pPr algn="just"/>
            <a:endParaRPr lang="fr-FR" sz="1200" dirty="0"/>
          </a:p>
          <a:p>
            <a:pPr algn="just"/>
            <a:endParaRPr lang="fr-FR" sz="1200" dirty="0"/>
          </a:p>
          <a:p>
            <a:pPr algn="just"/>
            <a:r>
              <a:rPr lang="fr-FR" sz="1200" dirty="0"/>
              <a:t>	Actuellement en cours de formation de Développeur cybersécurité à ADRAR-Formation, je suis à la recherche d’une entreprise qui pourrait m’accueillir dans le cadre </a:t>
            </a:r>
            <a:r>
              <a:rPr lang="fr-FR" sz="1200" b="1" dirty="0"/>
              <a:t>d’un stage </a:t>
            </a:r>
            <a:r>
              <a:rPr lang="fr-FR" sz="1200" b="1" dirty="0" smtClean="0"/>
              <a:t>conventionné </a:t>
            </a:r>
            <a:r>
              <a:rPr lang="fr-FR" sz="1200" b="1" dirty="0"/>
              <a:t>d’une durée de 3 semaines à compter du 20 février 2023</a:t>
            </a:r>
            <a:r>
              <a:rPr lang="fr-FR" sz="1200" dirty="0" smtClean="0"/>
              <a:t>. Mon objectif est d’intégrer votre équipe à la fin du stage.</a:t>
            </a:r>
            <a:endParaRPr lang="fr-FR" sz="1200" dirty="0"/>
          </a:p>
          <a:p>
            <a:pPr algn="just"/>
            <a:endParaRPr lang="fr-FR" sz="1200" dirty="0"/>
          </a:p>
          <a:p>
            <a:pPr algn="just"/>
            <a:r>
              <a:rPr lang="fr-FR" sz="1200" dirty="0" smtClean="0"/>
              <a:t>	C’est </a:t>
            </a:r>
            <a:r>
              <a:rPr lang="fr-FR" sz="1200" dirty="0"/>
              <a:t>donc tout naturellement que je me suis tourné vers votre entreprise dont le secteur d’activités correspond parfaitement à mes aspirations professionnelles futures</a:t>
            </a:r>
            <a:r>
              <a:rPr lang="fr-FR" sz="1200" dirty="0" smtClean="0"/>
              <a:t>. En effet v</a:t>
            </a:r>
            <a:r>
              <a:rPr lang="fr-FR" sz="1200" dirty="0" smtClean="0"/>
              <a:t>ous </a:t>
            </a:r>
            <a:r>
              <a:rPr lang="fr-FR" sz="1200" dirty="0"/>
              <a:t>êtes spécialisés dans la conception d’applications pour les collectivités </a:t>
            </a:r>
            <a:r>
              <a:rPr lang="fr-FR" sz="1200" dirty="0" smtClean="0"/>
              <a:t>territoriales. Etre au service de nos concitoyens en permettant aux collectivités  d’avoir des applications pour une meilleur gestion de est </a:t>
            </a:r>
            <a:endParaRPr lang="fr-FR" sz="1200" dirty="0"/>
          </a:p>
          <a:p>
            <a:pPr algn="just"/>
            <a:r>
              <a:rPr lang="fr-FR" sz="1200" dirty="0" smtClean="0"/>
              <a:t>De plus parmi les technologies que vous utilisez, mon projet professionnel est de me spécialiser dans le langage PHP et la librairie REACT.js .</a:t>
            </a:r>
            <a:r>
              <a:rPr lang="fr-FR" sz="1200" dirty="0" smtClean="0"/>
              <a:t> </a:t>
            </a:r>
            <a:r>
              <a:rPr lang="fr-FR" sz="1200" dirty="0"/>
              <a:t>Je serai </a:t>
            </a:r>
            <a:r>
              <a:rPr lang="fr-FR" sz="1200" dirty="0" smtClean="0"/>
              <a:t>donc honoré </a:t>
            </a:r>
            <a:r>
              <a:rPr lang="fr-FR" sz="1200" dirty="0"/>
              <a:t>de pouvoir parfaire mes connaissances en intégrant votre équipe en tant que stagiaire</a:t>
            </a:r>
            <a:r>
              <a:rPr lang="fr-FR" sz="1200" dirty="0" smtClean="0"/>
              <a:t>.</a:t>
            </a:r>
          </a:p>
          <a:p>
            <a:pPr algn="just"/>
            <a:endParaRPr lang="fr-FR" sz="1200" dirty="0"/>
          </a:p>
          <a:p>
            <a:pPr algn="just"/>
            <a:endParaRPr lang="fr-FR" sz="1200" dirty="0"/>
          </a:p>
          <a:p>
            <a:pPr algn="just"/>
            <a:r>
              <a:rPr lang="fr-FR" sz="1200" dirty="0"/>
              <a:t>	Rigoureux, autonome et doté d’un bon sens relationnel, je serai ravi de pouvoir apporter mes compétences acquises au cours de </a:t>
            </a:r>
            <a:r>
              <a:rPr lang="fr-FR" sz="1200" dirty="0" smtClean="0"/>
              <a:t>ma formation</a:t>
            </a:r>
            <a:r>
              <a:rPr lang="fr-FR" sz="1200" dirty="0" smtClean="0"/>
              <a:t>.</a:t>
            </a:r>
          </a:p>
          <a:p>
            <a:pPr algn="just"/>
            <a:endParaRPr lang="fr-FR" sz="1200" dirty="0"/>
          </a:p>
          <a:p>
            <a:pPr algn="just"/>
            <a:r>
              <a:rPr lang="fr-FR" sz="1200" dirty="0"/>
              <a:t>Je vous remercie vivement de l’attention que vous porterez à cette demande de stage. Je me tiens à votre disposition pour un entretien.</a:t>
            </a:r>
          </a:p>
          <a:p>
            <a:pPr algn="just"/>
            <a:endParaRPr lang="fr-FR" sz="1200" dirty="0"/>
          </a:p>
          <a:p>
            <a:pPr algn="just"/>
            <a:r>
              <a:rPr lang="fr-FR" sz="1200" dirty="0"/>
              <a:t>Dans l’attente de votre réponse, je vous prie d’agréer, Madame, Monsieur, l’expression de mon plus profond respect</a:t>
            </a:r>
          </a:p>
          <a:p>
            <a:pPr algn="just"/>
            <a:endParaRPr lang="fr-FR" sz="1200" dirty="0"/>
          </a:p>
          <a:p>
            <a:pPr algn="just"/>
            <a:r>
              <a:rPr lang="fr-FR" sz="1200" dirty="0"/>
              <a:t>					Ambroise Komlan ADANLEDJI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170</Words>
  <Application>Microsoft Office PowerPoint</Application>
  <PresentationFormat>Grand écran</PresentationFormat>
  <Paragraphs>149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Ambroise Adanledji</dc:creator>
  <cp:lastModifiedBy>Ambroise Adanledji</cp:lastModifiedBy>
  <cp:revision>12</cp:revision>
  <dcterms:created xsi:type="dcterms:W3CDTF">2022-12-16T08:58:03Z</dcterms:created>
  <dcterms:modified xsi:type="dcterms:W3CDTF">2023-01-30T15:42:00Z</dcterms:modified>
</cp:coreProperties>
</file>