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snapToGrid="0">
      <p:cViewPr varScale="1">
        <p:scale>
          <a:sx n="57" d="100"/>
          <a:sy n="57" d="100"/>
        </p:scale>
        <p:origin x="6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roise Adanledji" userId="7c762744c16e2d2d" providerId="LiveId" clId="{227D056A-6657-4C35-906C-7601549720F8}"/>
    <pc:docChg chg="custSel modSld">
      <pc:chgData name="Ambroise Adanledji" userId="7c762744c16e2d2d" providerId="LiveId" clId="{227D056A-6657-4C35-906C-7601549720F8}" dt="2022-12-29T08:24:46.287" v="1342" actId="20577"/>
      <pc:docMkLst>
        <pc:docMk/>
      </pc:docMkLst>
      <pc:sldChg chg="delSp modSp mod">
        <pc:chgData name="Ambroise Adanledji" userId="7c762744c16e2d2d" providerId="LiveId" clId="{227D056A-6657-4C35-906C-7601549720F8}" dt="2022-12-29T08:24:46.287" v="1342" actId="20577"/>
        <pc:sldMkLst>
          <pc:docMk/>
          <pc:sldMk cId="0" sldId="256"/>
        </pc:sldMkLst>
        <pc:spChg chg="mod">
          <ac:chgData name="Ambroise Adanledji" userId="7c762744c16e2d2d" providerId="LiveId" clId="{227D056A-6657-4C35-906C-7601549720F8}" dt="2022-12-29T08:24:46.287" v="1342" actId="20577"/>
          <ac:spMkLst>
            <pc:docMk/>
            <pc:sldMk cId="0" sldId="256"/>
            <ac:spMk id="3" creationId="{A114EA05-D925-71CC-CA48-7933D270728D}"/>
          </ac:spMkLst>
        </pc:spChg>
        <pc:spChg chg="mod">
          <ac:chgData name="Ambroise Adanledji" userId="7c762744c16e2d2d" providerId="LiveId" clId="{227D056A-6657-4C35-906C-7601549720F8}" dt="2022-12-16T11:02:56.810" v="1299" actId="20577"/>
          <ac:spMkLst>
            <pc:docMk/>
            <pc:sldMk cId="0" sldId="256"/>
            <ac:spMk id="6" creationId="{D12132B5-2059-B645-FF72-8857455F030F}"/>
          </ac:spMkLst>
        </pc:spChg>
        <pc:cxnChg chg="del">
          <ac:chgData name="Ambroise Adanledji" userId="7c762744c16e2d2d" providerId="LiveId" clId="{227D056A-6657-4C35-906C-7601549720F8}" dt="2022-12-16T10:45:15.587" v="329" actId="478"/>
          <ac:cxnSpMkLst>
            <pc:docMk/>
            <pc:sldMk cId="0" sldId="256"/>
            <ac:cxnSpMk id="8" creationId="{ACCE17E6-584B-DAF6-9623-9A0AF61DDF9A}"/>
          </ac:cxnSpMkLst>
        </pc:cxnChg>
        <pc:cxnChg chg="del">
          <ac:chgData name="Ambroise Adanledji" userId="7c762744c16e2d2d" providerId="LiveId" clId="{227D056A-6657-4C35-906C-7601549720F8}" dt="2022-12-16T10:45:14.011" v="328" actId="478"/>
          <ac:cxnSpMkLst>
            <pc:docMk/>
            <pc:sldMk cId="0" sldId="256"/>
            <ac:cxnSpMk id="9" creationId="{958331CE-1416-A467-FF51-648F39E5981D}"/>
          </ac:cxnSpMkLst>
        </pc:cxnChg>
        <pc:cxnChg chg="del">
          <ac:chgData name="Ambroise Adanledji" userId="7c762744c16e2d2d" providerId="LiveId" clId="{227D056A-6657-4C35-906C-7601549720F8}" dt="2022-12-16T10:45:18.883" v="331" actId="478"/>
          <ac:cxnSpMkLst>
            <pc:docMk/>
            <pc:sldMk cId="0" sldId="256"/>
            <ac:cxnSpMk id="10" creationId="{A9AE05C9-3176-DE14-92A9-A37F73B78339}"/>
          </ac:cxnSpMkLst>
        </pc:cxnChg>
        <pc:cxnChg chg="del">
          <ac:chgData name="Ambroise Adanledji" userId="7c762744c16e2d2d" providerId="LiveId" clId="{227D056A-6657-4C35-906C-7601549720F8}" dt="2022-12-16T10:45:17.666" v="330" actId="478"/>
          <ac:cxnSpMkLst>
            <pc:docMk/>
            <pc:sldMk cId="0" sldId="256"/>
            <ac:cxnSpMk id="11" creationId="{2B6CAF3B-F2EE-FC1B-6E9B-88B7EA34D65F}"/>
          </ac:cxnSpMkLst>
        </pc:cxnChg>
        <pc:cxnChg chg="del">
          <ac:chgData name="Ambroise Adanledji" userId="7c762744c16e2d2d" providerId="LiveId" clId="{227D056A-6657-4C35-906C-7601549720F8}" dt="2022-12-16T10:53:14.298" v="1239" actId="478"/>
          <ac:cxnSpMkLst>
            <pc:docMk/>
            <pc:sldMk cId="0" sldId="256"/>
            <ac:cxnSpMk id="12" creationId="{849D68DE-5F5C-75A7-03B1-CC8E7EEFBB45}"/>
          </ac:cxnSpMkLst>
        </pc:cxnChg>
        <pc:cxnChg chg="del">
          <ac:chgData name="Ambroise Adanledji" userId="7c762744c16e2d2d" providerId="LiveId" clId="{227D056A-6657-4C35-906C-7601549720F8}" dt="2022-12-16T10:53:15.867" v="1240" actId="478"/>
          <ac:cxnSpMkLst>
            <pc:docMk/>
            <pc:sldMk cId="0" sldId="256"/>
            <ac:cxnSpMk id="13" creationId="{921E38BC-7FFF-B66F-1C81-BB67B70D0A07}"/>
          </ac:cxnSpMkLst>
        </pc:cxnChg>
        <pc:cxnChg chg="del">
          <ac:chgData name="Ambroise Adanledji" userId="7c762744c16e2d2d" providerId="LiveId" clId="{227D056A-6657-4C35-906C-7601549720F8}" dt="2022-12-16T10:53:19.147" v="1242" actId="478"/>
          <ac:cxnSpMkLst>
            <pc:docMk/>
            <pc:sldMk cId="0" sldId="256"/>
            <ac:cxnSpMk id="14" creationId="{3760B6F4-E455-D30E-39DA-4B9E55196C4B}"/>
          </ac:cxnSpMkLst>
        </pc:cxnChg>
        <pc:cxnChg chg="del">
          <ac:chgData name="Ambroise Adanledji" userId="7c762744c16e2d2d" providerId="LiveId" clId="{227D056A-6657-4C35-906C-7601549720F8}" dt="2022-12-16T10:53:18.130" v="1241" actId="478"/>
          <ac:cxnSpMkLst>
            <pc:docMk/>
            <pc:sldMk cId="0" sldId="256"/>
            <ac:cxnSpMk id="15" creationId="{B11DFB8C-B7B8-21B8-F332-0EC1D9974C5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FB9DAA-5CC9-1645-9845-3B27A274410D}"/>
              </a:ext>
            </a:extLst>
          </p:cNvPr>
          <p:cNvSpPr txBox="1">
            <a:spLocks noGrp="1"/>
          </p:cNvSpPr>
          <p:nvPr>
            <p:ph type="hdr" sz="quarter"/>
          </p:nvPr>
        </p:nvSpPr>
        <p:spPr>
          <a:xfrm>
            <a:off x="0" y="1"/>
            <a:ext cx="3962400" cy="344093"/>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3" name="Espace réservé de la date 2">
            <a:extLst>
              <a:ext uri="{FF2B5EF4-FFF2-40B4-BE49-F238E27FC236}">
                <a16:creationId xmlns:a16="http://schemas.microsoft.com/office/drawing/2014/main" id="{8D6CA80C-94E1-D5B3-20DD-6E69CAF182F6}"/>
              </a:ext>
            </a:extLst>
          </p:cNvPr>
          <p:cNvSpPr txBox="1">
            <a:spLocks noGrp="1"/>
          </p:cNvSpPr>
          <p:nvPr>
            <p:ph type="dt" idx="1"/>
          </p:nvPr>
        </p:nvSpPr>
        <p:spPr>
          <a:xfrm>
            <a:off x="5179477" y="1"/>
            <a:ext cx="3962400" cy="344093"/>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8EC3BC54-8980-4713-9488-110E42560FCF}" type="datetime1">
              <a:rPr lang="fr-FR"/>
              <a:pPr lvl="0"/>
              <a:t>02/02/2023</a:t>
            </a:fld>
            <a:endParaRPr lang="fr-FR"/>
          </a:p>
        </p:txBody>
      </p:sp>
      <p:sp>
        <p:nvSpPr>
          <p:cNvPr id="4" name="Espace réservé de l'image des diapositives 3">
            <a:extLst>
              <a:ext uri="{FF2B5EF4-FFF2-40B4-BE49-F238E27FC236}">
                <a16:creationId xmlns:a16="http://schemas.microsoft.com/office/drawing/2014/main" id="{13629C3C-C412-B492-8E23-F3595B6D63C9}"/>
              </a:ext>
            </a:extLst>
          </p:cNvPr>
          <p:cNvSpPr>
            <a:spLocks noGrp="1" noRot="1" noChangeAspect="1"/>
          </p:cNvSpPr>
          <p:nvPr>
            <p:ph type="sldImg" idx="2"/>
          </p:nvPr>
        </p:nvSpPr>
        <p:spPr>
          <a:xfrm>
            <a:off x="3921125" y="857250"/>
            <a:ext cx="1301750" cy="2314575"/>
          </a:xfrm>
          <a:prstGeom prst="rect">
            <a:avLst/>
          </a:prstGeom>
          <a:noFill/>
          <a:ln w="12701">
            <a:solidFill>
              <a:srgbClr val="000000"/>
            </a:solidFill>
            <a:prstDash val="solid"/>
          </a:ln>
        </p:spPr>
      </p:sp>
      <p:sp>
        <p:nvSpPr>
          <p:cNvPr id="5" name="Espace réservé des notes 4">
            <a:extLst>
              <a:ext uri="{FF2B5EF4-FFF2-40B4-BE49-F238E27FC236}">
                <a16:creationId xmlns:a16="http://schemas.microsoft.com/office/drawing/2014/main" id="{FF78D546-AE22-0E73-95E2-800E514A0FC3}"/>
              </a:ext>
            </a:extLst>
          </p:cNvPr>
          <p:cNvSpPr txBox="1">
            <a:spLocks noGrp="1"/>
          </p:cNvSpPr>
          <p:nvPr>
            <p:ph type="body" sz="quarter" idx="3"/>
          </p:nvPr>
        </p:nvSpPr>
        <p:spPr>
          <a:xfrm>
            <a:off x="914400" y="3300412"/>
            <a:ext cx="7315200" cy="2700338"/>
          </a:xfrm>
          <a:prstGeom prst="rect">
            <a:avLst/>
          </a:prstGeom>
          <a:noFill/>
          <a:ln>
            <a:noFill/>
          </a:ln>
        </p:spPr>
        <p:txBody>
          <a:bodyPr vert="horz" wrap="square" lIns="91440" tIns="45720" rIns="91440" bIns="45720" anchor="t" anchorCtr="0" compatLnSpc="1">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3340CC32-8363-87CA-18D0-4CEB08603C51}"/>
              </a:ext>
            </a:extLst>
          </p:cNvPr>
          <p:cNvSpPr txBox="1">
            <a:spLocks noGrp="1"/>
          </p:cNvSpPr>
          <p:nvPr>
            <p:ph type="ftr" sz="quarter" idx="4"/>
          </p:nvPr>
        </p:nvSpPr>
        <p:spPr>
          <a:xfrm>
            <a:off x="0" y="6513907"/>
            <a:ext cx="3962400" cy="344093"/>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endParaRPr lang="fr-FR"/>
          </a:p>
        </p:txBody>
      </p:sp>
      <p:sp>
        <p:nvSpPr>
          <p:cNvPr id="7" name="Espace réservé du numéro de diapositive 6">
            <a:extLst>
              <a:ext uri="{FF2B5EF4-FFF2-40B4-BE49-F238E27FC236}">
                <a16:creationId xmlns:a16="http://schemas.microsoft.com/office/drawing/2014/main" id="{1F4417D8-185C-61BB-AC54-C88F412685A7}"/>
              </a:ext>
            </a:extLst>
          </p:cNvPr>
          <p:cNvSpPr txBox="1">
            <a:spLocks noGrp="1"/>
          </p:cNvSpPr>
          <p:nvPr>
            <p:ph type="sldNum" sz="quarter" idx="5"/>
          </p:nvPr>
        </p:nvSpPr>
        <p:spPr>
          <a:xfrm>
            <a:off x="5179477" y="6513907"/>
            <a:ext cx="3962400" cy="344093"/>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stStyle>
          <a:p>
            <a:pPr lvl="0"/>
            <a:fld id="{EFDA318C-F0D5-4DF5-9F75-A6EF43D3C0AB}" type="slidenum">
              <a:t>‹N°›</a:t>
            </a:fld>
            <a:endParaRPr lang="fr-FR"/>
          </a:p>
        </p:txBody>
      </p:sp>
    </p:spTree>
    <p:extLst>
      <p:ext uri="{BB962C8B-B14F-4D97-AF65-F5344CB8AC3E}">
        <p14:creationId xmlns:p14="http://schemas.microsoft.com/office/powerpoint/2010/main" val="213113347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fr-FR"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adanledjiambroise@gmail.co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image" Target="../media/image2.jpg"/></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2">
            <a:extLst>
              <a:ext uri="{FF2B5EF4-FFF2-40B4-BE49-F238E27FC236}">
                <a16:creationId xmlns:a16="http://schemas.microsoft.com/office/drawing/2014/main" id="{FA968EAA-4202-1325-B5AC-4D9AA8FE5C40}"/>
              </a:ext>
            </a:extLst>
          </p:cNvPr>
          <p:cNvSpPr txBox="1">
            <a:spLocks noGrp="1"/>
          </p:cNvSpPr>
          <p:nvPr>
            <p:ph type="body" sz="quarter" idx="1"/>
          </p:nvPr>
        </p:nvSpPr>
        <p:spPr>
          <a:xfrm>
            <a:off x="355605" y="57147"/>
            <a:ext cx="2362199" cy="6672265"/>
          </a:xfrm>
          <a:solidFill>
            <a:srgbClr val="404040"/>
          </a:solidFill>
          <a:ln w="9528">
            <a:solidFill>
              <a:srgbClr val="000000"/>
            </a:solidFill>
            <a:prstDash val="solid"/>
          </a:ln>
        </p:spPr>
        <p:txBody>
          <a:bodyPr/>
          <a:lstStyle/>
          <a:p>
            <a:pPr lvl="0"/>
            <a:r>
              <a:rPr lang="fr-FR" sz="1400" b="1" dirty="0">
                <a:solidFill>
                  <a:srgbClr val="FFFFFF"/>
                </a:solidFill>
              </a:rPr>
              <a:t>Komlan Ambroise ADANLEDJI</a:t>
            </a:r>
          </a:p>
          <a:p>
            <a:pPr lvl="0"/>
            <a:endParaRPr lang="fr-FR" dirty="0">
              <a:solidFill>
                <a:srgbClr val="FFFFFF"/>
              </a:solidFill>
            </a:endParaRPr>
          </a:p>
          <a:p>
            <a:pPr lvl="0" algn="ctr"/>
            <a:r>
              <a:rPr lang="fr-FR" sz="1400" b="1" dirty="0">
                <a:solidFill>
                  <a:srgbClr val="C55A11"/>
                </a:solidFill>
              </a:rPr>
              <a:t>Stage Développeur web back-end.</a:t>
            </a: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endParaRPr lang="fr-FR" dirty="0">
              <a:solidFill>
                <a:srgbClr val="FFFFFF"/>
              </a:solidFill>
            </a:endParaRPr>
          </a:p>
          <a:p>
            <a:pPr lvl="0"/>
            <a:r>
              <a:rPr lang="fr-FR" sz="1300" b="1" dirty="0">
                <a:solidFill>
                  <a:srgbClr val="C55A11"/>
                </a:solidFill>
              </a:rPr>
              <a:t>Informations personnelles</a:t>
            </a:r>
          </a:p>
          <a:p>
            <a:pPr lvl="0"/>
            <a:endParaRPr lang="fr-FR" dirty="0">
              <a:solidFill>
                <a:srgbClr val="FFFFFF"/>
              </a:solidFill>
            </a:endParaRPr>
          </a:p>
          <a:p>
            <a:pPr lvl="0"/>
            <a:r>
              <a:rPr lang="fr-FR" b="1" dirty="0">
                <a:solidFill>
                  <a:srgbClr val="FFFFFF"/>
                </a:solidFill>
              </a:rPr>
              <a:t>Adresse</a:t>
            </a:r>
          </a:p>
          <a:p>
            <a:pPr lvl="0"/>
            <a:r>
              <a:rPr lang="fr-FR" dirty="0">
                <a:solidFill>
                  <a:srgbClr val="FFFFFF"/>
                </a:solidFill>
              </a:rPr>
              <a:t>2bis Impasse Liliane Desgraves</a:t>
            </a:r>
          </a:p>
          <a:p>
            <a:pPr lvl="0"/>
            <a:r>
              <a:rPr lang="fr-FR" dirty="0">
                <a:solidFill>
                  <a:srgbClr val="FFFFFF"/>
                </a:solidFill>
              </a:rPr>
              <a:t>31500 Toulouse</a:t>
            </a:r>
          </a:p>
          <a:p>
            <a:pPr lvl="0"/>
            <a:endParaRPr lang="fr-FR" dirty="0">
              <a:solidFill>
                <a:srgbClr val="FFFFFF"/>
              </a:solidFill>
            </a:endParaRPr>
          </a:p>
          <a:p>
            <a:pPr lvl="0"/>
            <a:r>
              <a:rPr lang="fr-FR" b="1" dirty="0">
                <a:solidFill>
                  <a:srgbClr val="FFFFFF"/>
                </a:solidFill>
              </a:rPr>
              <a:t>Téléphone</a:t>
            </a:r>
          </a:p>
          <a:p>
            <a:pPr lvl="0"/>
            <a:r>
              <a:rPr lang="fr-FR" dirty="0">
                <a:solidFill>
                  <a:srgbClr val="FFFFFF"/>
                </a:solidFill>
              </a:rPr>
              <a:t>06 79 27 32 52</a:t>
            </a:r>
          </a:p>
          <a:p>
            <a:pPr lvl="0"/>
            <a:endParaRPr lang="fr-FR" dirty="0">
              <a:solidFill>
                <a:srgbClr val="FFFFFF"/>
              </a:solidFill>
            </a:endParaRPr>
          </a:p>
          <a:p>
            <a:pPr lvl="0"/>
            <a:r>
              <a:rPr lang="fr-FR" b="1" dirty="0">
                <a:solidFill>
                  <a:srgbClr val="FFFFFF"/>
                </a:solidFill>
              </a:rPr>
              <a:t>E-mail</a:t>
            </a:r>
          </a:p>
          <a:p>
            <a:pPr lvl="0"/>
            <a:r>
              <a:rPr lang="fr-FR" sz="1150" dirty="0">
                <a:solidFill>
                  <a:srgbClr val="FFFFFF"/>
                </a:solidFill>
                <a:hlinkClick r:id="rId3"/>
              </a:rPr>
              <a:t>adanledjiambroise@gmail.com</a:t>
            </a:r>
            <a:endParaRPr lang="fr-FR" sz="1150" dirty="0">
              <a:solidFill>
                <a:srgbClr val="FFFFFF"/>
              </a:solidFill>
            </a:endParaRPr>
          </a:p>
          <a:p>
            <a:pPr lvl="0"/>
            <a:endParaRPr lang="fr-FR" dirty="0">
              <a:solidFill>
                <a:srgbClr val="FFFFFF"/>
              </a:solidFill>
            </a:endParaRPr>
          </a:p>
          <a:p>
            <a:pPr lvl="0"/>
            <a:r>
              <a:rPr lang="fr-FR" dirty="0">
                <a:solidFill>
                  <a:srgbClr val="FFFFFF"/>
                </a:solidFill>
              </a:rPr>
              <a:t>Permis B et véhicule</a:t>
            </a:r>
          </a:p>
          <a:p>
            <a:pPr lvl="0"/>
            <a:endParaRPr lang="fr-FR" dirty="0">
              <a:solidFill>
                <a:srgbClr val="FFFFFF"/>
              </a:solidFill>
            </a:endParaRPr>
          </a:p>
          <a:p>
            <a:pPr lvl="0"/>
            <a:endParaRPr lang="fr-FR" dirty="0">
              <a:solidFill>
                <a:srgbClr val="FFFFFF"/>
              </a:solidFill>
            </a:endParaRPr>
          </a:p>
          <a:p>
            <a:pPr lvl="0"/>
            <a:r>
              <a:rPr lang="fr-FR" b="1" dirty="0">
                <a:solidFill>
                  <a:srgbClr val="C55A11"/>
                </a:solidFill>
              </a:rPr>
              <a:t>Langes</a:t>
            </a:r>
          </a:p>
          <a:p>
            <a:pPr lvl="0"/>
            <a:endParaRPr lang="fr-FR" b="1" dirty="0">
              <a:solidFill>
                <a:srgbClr val="FFFFFF"/>
              </a:solidFill>
            </a:endParaRPr>
          </a:p>
          <a:p>
            <a:pPr lvl="0"/>
            <a:r>
              <a:rPr lang="fr-FR" dirty="0">
                <a:solidFill>
                  <a:srgbClr val="FFFFFF"/>
                </a:solidFill>
              </a:rPr>
              <a:t>Anglais Courant</a:t>
            </a:r>
          </a:p>
          <a:p>
            <a:pPr lvl="0"/>
            <a:endParaRPr lang="fr-FR" dirty="0">
              <a:solidFill>
                <a:srgbClr val="FFFFFF"/>
              </a:solidFill>
            </a:endParaRPr>
          </a:p>
          <a:p>
            <a:pPr lvl="0"/>
            <a:endParaRPr lang="fr-FR" dirty="0">
              <a:solidFill>
                <a:srgbClr val="FFFFFF"/>
              </a:solidFill>
            </a:endParaRPr>
          </a:p>
          <a:p>
            <a:pPr lvl="0"/>
            <a:r>
              <a:rPr lang="fr-FR" b="1" dirty="0">
                <a:solidFill>
                  <a:srgbClr val="C55A11"/>
                </a:solidFill>
                <a:cs typeface="Times New Roman" pitchFamily="18"/>
              </a:rPr>
              <a:t>Centre d’intérêts</a:t>
            </a:r>
          </a:p>
          <a:p>
            <a:pPr lvl="0"/>
            <a:endParaRPr lang="fr-FR" dirty="0">
              <a:solidFill>
                <a:srgbClr val="FFFFFF"/>
              </a:solidFill>
              <a:cs typeface="Times New Roman" pitchFamily="18"/>
            </a:endParaRPr>
          </a:p>
          <a:p>
            <a:pPr lvl="0"/>
            <a:r>
              <a:rPr lang="fr-FR" dirty="0">
                <a:solidFill>
                  <a:srgbClr val="FFFFFF"/>
                </a:solidFill>
                <a:cs typeface="Times New Roman" pitchFamily="18"/>
              </a:rPr>
              <a:t>Théologie</a:t>
            </a:r>
          </a:p>
          <a:p>
            <a:pPr lvl="0"/>
            <a:r>
              <a:rPr lang="fr-FR" dirty="0">
                <a:solidFill>
                  <a:srgbClr val="FFFFFF"/>
                </a:solidFill>
                <a:cs typeface="Times New Roman" pitchFamily="18"/>
              </a:rPr>
              <a:t>Musique Gospel</a:t>
            </a:r>
          </a:p>
          <a:p>
            <a:pPr lvl="0"/>
            <a:endParaRPr lang="fr-FR" dirty="0">
              <a:solidFill>
                <a:srgbClr val="FFFFFF"/>
              </a:solidFill>
            </a:endParaRPr>
          </a:p>
        </p:txBody>
      </p:sp>
      <p:sp>
        <p:nvSpPr>
          <p:cNvPr id="3" name="Espace réservé du numéro de diapositive 3">
            <a:extLst>
              <a:ext uri="{FF2B5EF4-FFF2-40B4-BE49-F238E27FC236}">
                <a16:creationId xmlns:a16="http://schemas.microsoft.com/office/drawing/2014/main" id="{0CB8E942-ED9F-C3E6-163E-BA98F804B334}"/>
              </a:ext>
            </a:extLst>
          </p:cNvPr>
          <p:cNvSpPr txBox="1"/>
          <p:nvPr/>
        </p:nvSpPr>
        <p:spPr>
          <a:xfrm>
            <a:off x="5179477" y="6513907"/>
            <a:ext cx="3962400" cy="344093"/>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675FF-325D-4828-A421-2A9953E98C2B}" type="slidenum">
              <a:t>1</a:t>
            </a:fld>
            <a:endParaRPr lang="fr-FR" sz="1200" b="0" i="0" u="none" strike="noStrike" kern="1200" cap="none" spc="0" baseline="0">
              <a:solidFill>
                <a:srgbClr val="000000"/>
              </a:solidFill>
              <a:uFillTx/>
              <a:latin typeface="Calibri"/>
            </a:endParaRPr>
          </a:p>
        </p:txBody>
      </p:sp>
      <p:sp>
        <p:nvSpPr>
          <p:cNvPr id="4" name="ZoneTexte 5">
            <a:extLst>
              <a:ext uri="{FF2B5EF4-FFF2-40B4-BE49-F238E27FC236}">
                <a16:creationId xmlns:a16="http://schemas.microsoft.com/office/drawing/2014/main" id="{42F61967-0370-BE0A-E8E7-3BF613B9CB54}"/>
              </a:ext>
            </a:extLst>
          </p:cNvPr>
          <p:cNvSpPr txBox="1"/>
          <p:nvPr/>
        </p:nvSpPr>
        <p:spPr>
          <a:xfrm>
            <a:off x="2717805" y="73120"/>
            <a:ext cx="6070604" cy="877163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En formation chez STUDI, une école de formation en ligne et chez ADRAR -Formation, je recherche un stage de développeur web back-end. Autonome, rigoureux et doté d’un bon sens relationnel je sais m’adapter rapidement et m’impliquer dans de nouveaux projets.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a:solidFill>
                  <a:srgbClr val="548235"/>
                </a:solidFill>
                <a:uFillTx/>
                <a:latin typeface="Times New Roman" pitchFamily="18"/>
                <a:cs typeface="Times New Roman" pitchFamily="18"/>
              </a:rPr>
              <a:t>COMPETENCES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sng" strike="noStrike" kern="1200" cap="none" spc="0" baseline="0">
                <a:solidFill>
                  <a:srgbClr val="000000"/>
                </a:solidFill>
                <a:uFillTx/>
                <a:latin typeface="Times New Roman" pitchFamily="18"/>
                <a:cs typeface="Times New Roman" pitchFamily="18"/>
              </a:rPr>
              <a:t>Langages</a:t>
            </a:r>
            <a:r>
              <a:rPr lang="fr-FR" sz="1200" b="0" i="0" u="none" strike="noStrike" kern="1200" cap="none" spc="0" baseline="0">
                <a:solidFill>
                  <a:srgbClr val="000000"/>
                </a:solidFill>
                <a:uFillTx/>
                <a:latin typeface="Times New Roman" pitchFamily="18"/>
                <a:cs typeface="Times New Roman" pitchFamily="18"/>
              </a:rPr>
              <a:t> : HTML, CSS, JavaScript, SQL, PHP</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sng" strike="noStrike" kern="1200" cap="none" spc="0" baseline="0">
                <a:solidFill>
                  <a:srgbClr val="000000"/>
                </a:solidFill>
                <a:uFillTx/>
                <a:latin typeface="Times New Roman" pitchFamily="18"/>
                <a:cs typeface="Times New Roman" pitchFamily="18"/>
              </a:rPr>
              <a:t>Framework</a:t>
            </a:r>
            <a:r>
              <a:rPr lang="fr-FR" sz="1200" b="0" i="0" u="none" strike="noStrike" kern="1200" cap="none" spc="0" baseline="0">
                <a:solidFill>
                  <a:srgbClr val="000000"/>
                </a:solidFill>
                <a:uFillTx/>
                <a:latin typeface="Times New Roman" pitchFamily="18"/>
                <a:cs typeface="Times New Roman" pitchFamily="18"/>
              </a:rPr>
              <a:t>: React.js, Symfony, Bootstrap</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Analyse fonctionnelle UML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Conception de système d’information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Création et administration de base de données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Utilisation de GIT et GitHub pour gérer le code source.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a:solidFill>
                  <a:srgbClr val="548235"/>
                </a:solidFill>
                <a:uFillTx/>
                <a:latin typeface="Times New Roman" pitchFamily="18"/>
                <a:cs typeface="Times New Roman" pitchFamily="18"/>
              </a:rPr>
              <a:t>PARCOURS PROFESSIONNEL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2020-21	</a:t>
            </a:r>
            <a:r>
              <a:rPr lang="fr-FR" sz="1200" b="1" i="0" u="none" strike="noStrike" kern="1200" cap="none" spc="0" baseline="0">
                <a:solidFill>
                  <a:srgbClr val="000000"/>
                </a:solidFill>
                <a:uFillTx/>
                <a:latin typeface="Times New Roman" pitchFamily="18"/>
                <a:cs typeface="Times New Roman" pitchFamily="18"/>
              </a:rPr>
              <a:t>Technicien traitent de l’information – URSSAF</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Gestion des chèques des cotisants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Traitement et codification des demandes des cotisants.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342900" marR="0" lvl="0" indent="-342900" algn="l" defTabSz="914400" rtl="0" fontAlgn="auto" hangingPunct="1">
              <a:lnSpc>
                <a:spcPct val="100000"/>
              </a:lnSpc>
              <a:spcBef>
                <a:spcPts val="0"/>
              </a:spcBef>
              <a:spcAft>
                <a:spcPts val="0"/>
              </a:spcAft>
              <a:buSzPct val="100000"/>
              <a:buAutoNum type="arabicDbPeriod" startAt="2019"/>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a:t>
            </a:r>
            <a:r>
              <a:rPr lang="fr-FR" sz="1200" b="1" i="0" u="none" strike="noStrike" kern="1200" cap="none" spc="0" baseline="0">
                <a:solidFill>
                  <a:srgbClr val="000000"/>
                </a:solidFill>
                <a:uFillTx/>
                <a:latin typeface="Times New Roman" pitchFamily="18"/>
                <a:cs typeface="Times New Roman" pitchFamily="18"/>
              </a:rPr>
              <a:t>Préparateur de tournées – Colis Privé</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Réception et scanne des colis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Mis en tournée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2018	</a:t>
            </a:r>
            <a:r>
              <a:rPr lang="fr-FR" sz="1200" b="1" i="0" u="none" strike="noStrike" kern="1200" cap="none" spc="0" baseline="0">
                <a:solidFill>
                  <a:srgbClr val="000000"/>
                </a:solidFill>
                <a:uFillTx/>
                <a:latin typeface="Times New Roman" pitchFamily="18"/>
                <a:cs typeface="Times New Roman" pitchFamily="18"/>
              </a:rPr>
              <a:t>Employé commercial-CARREFOUR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Mis en rayon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2016-17 	</a:t>
            </a:r>
            <a:r>
              <a:rPr lang="fr-FR" sz="1200" b="1" i="0" u="none" strike="noStrike" kern="1200" cap="none" spc="0" baseline="0">
                <a:solidFill>
                  <a:srgbClr val="000000"/>
                </a:solidFill>
                <a:uFillTx/>
                <a:latin typeface="Times New Roman" pitchFamily="18"/>
                <a:cs typeface="Times New Roman" pitchFamily="18"/>
              </a:rPr>
              <a:t>Séjour aux États-Unis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Etude théologie à Maryland Bible School &amp; Seminary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2008-15 	</a:t>
            </a:r>
            <a:r>
              <a:rPr lang="fr-FR" sz="1200" b="1" i="0" u="none" strike="noStrike" kern="1200" cap="none" spc="0" baseline="0">
                <a:solidFill>
                  <a:srgbClr val="000000"/>
                </a:solidFill>
                <a:uFillTx/>
                <a:latin typeface="Times New Roman" pitchFamily="18"/>
                <a:cs typeface="Times New Roman" pitchFamily="18"/>
              </a:rPr>
              <a:t>Assistant Facilities management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Gestion des salles de réunions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Gestion du parc auto</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Gestion de l’accueil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Numérisation et indexation des courriers.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a:solidFill>
                  <a:srgbClr val="548235"/>
                </a:solidFill>
                <a:uFillTx/>
                <a:latin typeface="Times New Roman" pitchFamily="18"/>
                <a:cs typeface="Times New Roman" pitchFamily="18"/>
              </a:rPr>
              <a:t>FORMATIONS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2021-	Graduate développeur Full Stack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STUDI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	- ADRAR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2018	Responsable de Petite et Moyenne Structure.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000000"/>
                </a:solidFill>
                <a:uFillTx/>
                <a:latin typeface="Times New Roman" pitchFamily="18"/>
                <a:cs typeface="Times New Roman" pitchFamily="18"/>
              </a:rPr>
              <a:t>2009	Obtention du DAEU</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200" b="0" i="0" u="none" strike="noStrike" kern="1200" cap="none" spc="0" baseline="0">
              <a:solidFill>
                <a:srgbClr val="000000"/>
              </a:solidFill>
              <a:uFillTx/>
              <a:latin typeface="Times New Roman" pitchFamily="18"/>
              <a:cs typeface="Times New Roman" pitchFamily="18"/>
            </a:endParaRPr>
          </a:p>
        </p:txBody>
      </p:sp>
      <p:cxnSp>
        <p:nvCxnSpPr>
          <p:cNvPr id="5" name="Connecteur droit 7">
            <a:extLst>
              <a:ext uri="{FF2B5EF4-FFF2-40B4-BE49-F238E27FC236}">
                <a16:creationId xmlns:a16="http://schemas.microsoft.com/office/drawing/2014/main" id="{6CD05E39-A7E6-16E5-166A-DC3E8AFEEC2B}"/>
              </a:ext>
            </a:extLst>
          </p:cNvPr>
          <p:cNvCxnSpPr/>
          <p:nvPr/>
        </p:nvCxnSpPr>
        <p:spPr>
          <a:xfrm>
            <a:off x="2806695" y="921544"/>
            <a:ext cx="5765805" cy="0"/>
          </a:xfrm>
          <a:prstGeom prst="straightConnector1">
            <a:avLst/>
          </a:prstGeom>
          <a:noFill/>
          <a:ln w="6345" cap="flat">
            <a:solidFill>
              <a:srgbClr val="70AD47"/>
            </a:solidFill>
            <a:prstDash val="solid"/>
            <a:miter/>
          </a:ln>
        </p:spPr>
      </p:cxnSp>
      <p:cxnSp>
        <p:nvCxnSpPr>
          <p:cNvPr id="6" name="Connecteur droit 8">
            <a:extLst>
              <a:ext uri="{FF2B5EF4-FFF2-40B4-BE49-F238E27FC236}">
                <a16:creationId xmlns:a16="http://schemas.microsoft.com/office/drawing/2014/main" id="{473DDD98-C5CE-D5F8-078A-3CBB9617DC44}"/>
              </a:ext>
            </a:extLst>
          </p:cNvPr>
          <p:cNvCxnSpPr/>
          <p:nvPr/>
        </p:nvCxnSpPr>
        <p:spPr>
          <a:xfrm>
            <a:off x="2781301" y="2293144"/>
            <a:ext cx="5765804" cy="0"/>
          </a:xfrm>
          <a:prstGeom prst="straightConnector1">
            <a:avLst/>
          </a:prstGeom>
          <a:noFill/>
          <a:ln w="6345" cap="flat">
            <a:solidFill>
              <a:srgbClr val="70AD47"/>
            </a:solidFill>
            <a:prstDash val="solid"/>
            <a:miter/>
          </a:ln>
        </p:spPr>
      </p:cxnSp>
      <p:cxnSp>
        <p:nvCxnSpPr>
          <p:cNvPr id="7" name="Connecteur droit 9">
            <a:extLst>
              <a:ext uri="{FF2B5EF4-FFF2-40B4-BE49-F238E27FC236}">
                <a16:creationId xmlns:a16="http://schemas.microsoft.com/office/drawing/2014/main" id="{032C484D-B3D3-9A78-FF01-D0B6263DF896}"/>
              </a:ext>
            </a:extLst>
          </p:cNvPr>
          <p:cNvCxnSpPr/>
          <p:nvPr/>
        </p:nvCxnSpPr>
        <p:spPr>
          <a:xfrm>
            <a:off x="2819399" y="5322096"/>
            <a:ext cx="5765805" cy="0"/>
          </a:xfrm>
          <a:prstGeom prst="straightConnector1">
            <a:avLst/>
          </a:prstGeom>
          <a:noFill/>
          <a:ln w="6345" cap="flat">
            <a:solidFill>
              <a:srgbClr val="70AD47"/>
            </a:solidFill>
            <a:prstDash val="solid"/>
            <a:miter/>
          </a:ln>
        </p:spPr>
      </p:cxnSp>
      <p:pic>
        <p:nvPicPr>
          <p:cNvPr id="8" name="Image 11" descr="Une image contenant personne, extérieur, souriant, complet&#10;&#10;Description générée automatiquement">
            <a:extLst>
              <a:ext uri="{FF2B5EF4-FFF2-40B4-BE49-F238E27FC236}">
                <a16:creationId xmlns:a16="http://schemas.microsoft.com/office/drawing/2014/main" id="{9CFCF6ED-3B10-94FE-D739-ED8C2DC73BE7}"/>
              </a:ext>
            </a:extLst>
          </p:cNvPr>
          <p:cNvPicPr>
            <a:picLocks noChangeAspect="1"/>
          </p:cNvPicPr>
          <p:nvPr/>
        </p:nvPicPr>
        <p:blipFill>
          <a:blip r:embed="rId4"/>
          <a:stretch>
            <a:fillRect/>
          </a:stretch>
        </p:blipFill>
        <p:spPr>
          <a:xfrm>
            <a:off x="838201" y="900113"/>
            <a:ext cx="1526121" cy="1150141"/>
          </a:xfrm>
          <a:prstGeom prst="rect">
            <a:avLst/>
          </a:prstGeom>
          <a:noFill/>
          <a:ln cap="flat">
            <a:noFill/>
          </a:ln>
        </p:spPr>
      </p:pic>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lvl="0"/>
            <a:fld id="{FA09F6F3-9437-40E7-AE9C-71A0E3F6AA3B}" type="datetime1">
              <a:rPr lang="fr-FR" smtClean="0"/>
              <a:pPr lvl="0"/>
              <a:t>02/02/2023</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96B65A02-A759-4676-8B8C-5CB4376ED5FB}" type="slidenum">
              <a:rPr lang="fr-FR" smtClean="0"/>
              <a:t>‹N°›</a:t>
            </a:fld>
            <a:endParaRPr lang="fr-FR"/>
          </a:p>
        </p:txBody>
      </p:sp>
    </p:spTree>
    <p:extLst>
      <p:ext uri="{BB962C8B-B14F-4D97-AF65-F5344CB8AC3E}">
        <p14:creationId xmlns:p14="http://schemas.microsoft.com/office/powerpoint/2010/main" val="36621127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C4C12D39-DAD9-4565-B423-EC8CCCAA5E08}" type="datetime1">
              <a:rPr lang="fr-FR" smtClean="0"/>
              <a:pPr lvl="0"/>
              <a:t>02/02/2023</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C1E2F3D8-9B39-4E2D-AE28-82B98E043408}" type="slidenum">
              <a:rPr lang="fr-FR" smtClean="0"/>
              <a:t>‹N°›</a:t>
            </a:fld>
            <a:endParaRPr lang="fr-FR"/>
          </a:p>
        </p:txBody>
      </p:sp>
    </p:spTree>
    <p:extLst>
      <p:ext uri="{BB962C8B-B14F-4D97-AF65-F5344CB8AC3E}">
        <p14:creationId xmlns:p14="http://schemas.microsoft.com/office/powerpoint/2010/main" val="86648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4F7944E0-F1FB-4F3C-A13C-386891FD7A01}" type="datetime1">
              <a:rPr lang="fr-FR" smtClean="0"/>
              <a:pPr lvl="0"/>
              <a:t>02/02/2023</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4FBF5AB6-79BF-47F9-AA1B-B4B635A16B67}" type="slidenum">
              <a:rPr lang="fr-FR" smtClean="0"/>
              <a:t>‹N°›</a:t>
            </a:fld>
            <a:endParaRPr lang="fr-FR"/>
          </a:p>
        </p:txBody>
      </p:sp>
    </p:spTree>
    <p:extLst>
      <p:ext uri="{BB962C8B-B14F-4D97-AF65-F5344CB8AC3E}">
        <p14:creationId xmlns:p14="http://schemas.microsoft.com/office/powerpoint/2010/main" val="6657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EE4E5DB5-ECB5-42AC-8F0B-4C3864BF12FF}" type="datetime1">
              <a:rPr lang="fr-FR" smtClean="0"/>
              <a:pPr lvl="0"/>
              <a:t>02/02/2023</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6CE4D9CF-8BD5-459E-80C5-2A6CD24CBF59}" type="slidenum">
              <a:rPr lang="fr-FR" smtClean="0"/>
              <a:t>‹N°›</a:t>
            </a:fld>
            <a:endParaRPr lang="fr-FR"/>
          </a:p>
        </p:txBody>
      </p:sp>
    </p:spTree>
    <p:extLst>
      <p:ext uri="{BB962C8B-B14F-4D97-AF65-F5344CB8AC3E}">
        <p14:creationId xmlns:p14="http://schemas.microsoft.com/office/powerpoint/2010/main" val="3922064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EB7A7B54-8DC0-4A4C-853B-9B93E4985358}" type="datetime1">
              <a:rPr lang="fr-FR" smtClean="0"/>
              <a:pPr lvl="0"/>
              <a:t>02/02/2023</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89BB9EE7-1C97-4E1C-AEF8-0FC2B5A2413A}" type="slidenum">
              <a:rPr lang="fr-FR" smtClean="0"/>
              <a:t>‹N°›</a:t>
            </a:fld>
            <a:endParaRPr lang="fr-FR"/>
          </a:p>
        </p:txBody>
      </p:sp>
    </p:spTree>
    <p:extLst>
      <p:ext uri="{BB962C8B-B14F-4D97-AF65-F5344CB8AC3E}">
        <p14:creationId xmlns:p14="http://schemas.microsoft.com/office/powerpoint/2010/main" val="329256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lvl="0"/>
            <a:fld id="{56565885-2EB4-4A36-93F3-76EE7BD04F12}" type="datetime1">
              <a:rPr lang="fr-FR" smtClean="0"/>
              <a:pPr lvl="0"/>
              <a:t>02/02/2023</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550368C7-22C8-4F52-9BA1-A4508809E894}" type="slidenum">
              <a:rPr lang="fr-FR" smtClean="0"/>
              <a:t>‹N°›</a:t>
            </a:fld>
            <a:endParaRPr lang="fr-FR"/>
          </a:p>
        </p:txBody>
      </p:sp>
    </p:spTree>
    <p:extLst>
      <p:ext uri="{BB962C8B-B14F-4D97-AF65-F5344CB8AC3E}">
        <p14:creationId xmlns:p14="http://schemas.microsoft.com/office/powerpoint/2010/main" val="398555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lvl="0"/>
            <a:fld id="{BFE1197C-66B8-4521-9F25-9D119E1357A6}" type="datetime1">
              <a:rPr lang="fr-FR" smtClean="0"/>
              <a:pPr lvl="0"/>
              <a:t>02/02/2023</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763C53FB-9459-4AD4-8EFA-A733BD97EDD3}" type="slidenum">
              <a:rPr lang="fr-FR" smtClean="0"/>
              <a:t>‹N°›</a:t>
            </a:fld>
            <a:endParaRPr lang="fr-FR"/>
          </a:p>
        </p:txBody>
      </p:sp>
    </p:spTree>
    <p:extLst>
      <p:ext uri="{BB962C8B-B14F-4D97-AF65-F5344CB8AC3E}">
        <p14:creationId xmlns:p14="http://schemas.microsoft.com/office/powerpoint/2010/main" val="375020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lvl="0"/>
            <a:fld id="{28BFE316-8AD5-455E-BADC-D764A3483ABD}" type="datetime1">
              <a:rPr lang="fr-FR" smtClean="0"/>
              <a:pPr lvl="0"/>
              <a:t>02/02/2023</a:t>
            </a:fld>
            <a:endParaRPr lang="fr-FR"/>
          </a:p>
        </p:txBody>
      </p:sp>
      <p:sp>
        <p:nvSpPr>
          <p:cNvPr id="4" name="Footer Placeholder 3"/>
          <p:cNvSpPr>
            <a:spLocks noGrp="1"/>
          </p:cNvSpPr>
          <p:nvPr>
            <p:ph type="ftr" sz="quarter" idx="11"/>
          </p:nvPr>
        </p:nvSpPr>
        <p:spPr/>
        <p:txBody>
          <a:bodyPr/>
          <a:lstStyle/>
          <a:p>
            <a:pPr lvl="0"/>
            <a:endParaRPr lang="fr-FR"/>
          </a:p>
        </p:txBody>
      </p:sp>
      <p:sp>
        <p:nvSpPr>
          <p:cNvPr id="5" name="Slide Number Placeholder 4"/>
          <p:cNvSpPr>
            <a:spLocks noGrp="1"/>
          </p:cNvSpPr>
          <p:nvPr>
            <p:ph type="sldNum" sz="quarter" idx="12"/>
          </p:nvPr>
        </p:nvSpPr>
        <p:spPr/>
        <p:txBody>
          <a:bodyPr/>
          <a:lstStyle/>
          <a:p>
            <a:pPr lvl="0"/>
            <a:fld id="{375BE848-B4FB-4882-A22F-B95C0CDFEDBD}" type="slidenum">
              <a:rPr lang="fr-FR" smtClean="0"/>
              <a:t>‹N°›</a:t>
            </a:fld>
            <a:endParaRPr lang="fr-FR"/>
          </a:p>
        </p:txBody>
      </p:sp>
    </p:spTree>
    <p:extLst>
      <p:ext uri="{BB962C8B-B14F-4D97-AF65-F5344CB8AC3E}">
        <p14:creationId xmlns:p14="http://schemas.microsoft.com/office/powerpoint/2010/main" val="392220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A06C06AA-687E-49CB-AA16-82890FEB090E}" type="datetime1">
              <a:rPr lang="fr-FR" smtClean="0"/>
              <a:pPr lvl="0"/>
              <a:t>02/02/2023</a:t>
            </a:fld>
            <a:endParaRPr lang="fr-FR"/>
          </a:p>
        </p:txBody>
      </p:sp>
      <p:sp>
        <p:nvSpPr>
          <p:cNvPr id="3" name="Footer Placeholder 2"/>
          <p:cNvSpPr>
            <a:spLocks noGrp="1"/>
          </p:cNvSpPr>
          <p:nvPr>
            <p:ph type="ftr" sz="quarter" idx="11"/>
          </p:nvPr>
        </p:nvSpPr>
        <p:spPr/>
        <p:txBody>
          <a:bodyPr/>
          <a:lstStyle/>
          <a:p>
            <a:pPr lvl="0"/>
            <a:endParaRPr lang="fr-FR"/>
          </a:p>
        </p:txBody>
      </p:sp>
      <p:sp>
        <p:nvSpPr>
          <p:cNvPr id="4" name="Slide Number Placeholder 3"/>
          <p:cNvSpPr>
            <a:spLocks noGrp="1"/>
          </p:cNvSpPr>
          <p:nvPr>
            <p:ph type="sldNum" sz="quarter" idx="12"/>
          </p:nvPr>
        </p:nvSpPr>
        <p:spPr/>
        <p:txBody>
          <a:bodyPr/>
          <a:lstStyle/>
          <a:p>
            <a:pPr lvl="0"/>
            <a:fld id="{30EB5A52-8C05-4702-901F-8690B1DD82FB}" type="slidenum">
              <a:rPr lang="fr-FR" smtClean="0"/>
              <a:t>‹N°›</a:t>
            </a:fld>
            <a:endParaRPr lang="fr-FR"/>
          </a:p>
        </p:txBody>
      </p:sp>
    </p:spTree>
    <p:extLst>
      <p:ext uri="{BB962C8B-B14F-4D97-AF65-F5344CB8AC3E}">
        <p14:creationId xmlns:p14="http://schemas.microsoft.com/office/powerpoint/2010/main" val="195030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CBB06FD9-750B-47A2-90D0-8E09E37B74C9}" type="datetime1">
              <a:rPr lang="fr-FR" smtClean="0"/>
              <a:pPr lvl="0"/>
              <a:t>02/02/2023</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729DB32D-032C-49BF-9709-1EE14A358DD0}" type="slidenum">
              <a:rPr lang="fr-FR" smtClean="0"/>
              <a:t>‹N°›</a:t>
            </a:fld>
            <a:endParaRPr lang="fr-FR"/>
          </a:p>
        </p:txBody>
      </p:sp>
    </p:spTree>
    <p:extLst>
      <p:ext uri="{BB962C8B-B14F-4D97-AF65-F5344CB8AC3E}">
        <p14:creationId xmlns:p14="http://schemas.microsoft.com/office/powerpoint/2010/main" val="41585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213CE007-225D-4495-B7F6-6FF3841E7EAF}" type="datetime1">
              <a:rPr lang="fr-FR" smtClean="0"/>
              <a:pPr lvl="0"/>
              <a:t>02/02/2023</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76AEAEBC-6737-4096-956A-415D70357146}" type="slidenum">
              <a:rPr lang="fr-FR" smtClean="0"/>
              <a:t>‹N°›</a:t>
            </a:fld>
            <a:endParaRPr lang="fr-FR"/>
          </a:p>
        </p:txBody>
      </p:sp>
    </p:spTree>
    <p:extLst>
      <p:ext uri="{BB962C8B-B14F-4D97-AF65-F5344CB8AC3E}">
        <p14:creationId xmlns:p14="http://schemas.microsoft.com/office/powerpoint/2010/main" val="266965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pPr lvl="0"/>
            <a:fld id="{331F6960-B38D-4937-9E7A-295A57AF749F}" type="datetime1">
              <a:rPr lang="fr-FR" smtClean="0"/>
              <a:pPr lvl="0"/>
              <a:t>02/02/2023</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pPr lvl="0"/>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05A3E281-BEE7-4002-A37C-4204C9289944}" type="slidenum">
              <a:rPr lang="fr-FR" smtClean="0"/>
              <a:t>‹N°›</a:t>
            </a:fld>
            <a:endParaRPr lang="fr-FR"/>
          </a:p>
        </p:txBody>
      </p:sp>
    </p:spTree>
    <p:extLst>
      <p:ext uri="{BB962C8B-B14F-4D97-AF65-F5344CB8AC3E}">
        <p14:creationId xmlns:p14="http://schemas.microsoft.com/office/powerpoint/2010/main" val="3012026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anledjiambrois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A114EA05-D925-71CC-CA48-7933D270728D}"/>
              </a:ext>
            </a:extLst>
          </p:cNvPr>
          <p:cNvSpPr txBox="1">
            <a:spLocks noGrp="1"/>
          </p:cNvSpPr>
          <p:nvPr>
            <p:ph type="subTitle" idx="1"/>
          </p:nvPr>
        </p:nvSpPr>
        <p:spPr>
          <a:xfrm>
            <a:off x="256358" y="339635"/>
            <a:ext cx="1668695" cy="11114428"/>
          </a:xfrm>
          <a:solidFill>
            <a:schemeClr val="tx1">
              <a:lumMod val="75000"/>
              <a:lumOff val="25000"/>
            </a:schemeClr>
          </a:solidFill>
        </p:spPr>
        <p:txBody>
          <a:bodyPr>
            <a:normAutofit/>
          </a:bodyPr>
          <a:lstStyle/>
          <a:p>
            <a:pPr lvl="0" algn="l"/>
            <a:r>
              <a:rPr lang="fr-FR" sz="1200" b="1" dirty="0">
                <a:solidFill>
                  <a:srgbClr val="FFFFFF"/>
                </a:solidFill>
              </a:rPr>
              <a:t>Komlan Ambroise ADANLEDJI</a:t>
            </a:r>
          </a:p>
          <a:p>
            <a:pPr lvl="0" algn="l"/>
            <a:endParaRPr lang="fr-FR" sz="1200" dirty="0">
              <a:solidFill>
                <a:srgbClr val="FFFFFF"/>
              </a:solidFill>
            </a:endParaRPr>
          </a:p>
          <a:p>
            <a:pPr lvl="0"/>
            <a:r>
              <a:rPr lang="fr-FR" sz="1400" b="1" dirty="0">
                <a:solidFill>
                  <a:srgbClr val="C55A11"/>
                </a:solidFill>
              </a:rPr>
              <a:t>Stage Développeur web back-end</a:t>
            </a: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endParaRPr lang="fr-FR" sz="1200" dirty="0">
              <a:solidFill>
                <a:srgbClr val="FFFFFF"/>
              </a:solidFill>
            </a:endParaRPr>
          </a:p>
          <a:p>
            <a:pPr lvl="0" algn="l"/>
            <a:r>
              <a:rPr lang="fr-FR" sz="1200" b="1" dirty="0">
                <a:solidFill>
                  <a:srgbClr val="C55A11"/>
                </a:solidFill>
              </a:rPr>
              <a:t>Informations personnelles</a:t>
            </a:r>
          </a:p>
          <a:p>
            <a:pPr lvl="0" algn="l"/>
            <a:endParaRPr lang="fr-FR" sz="1200" dirty="0">
              <a:solidFill>
                <a:srgbClr val="FFFFFF"/>
              </a:solidFill>
            </a:endParaRPr>
          </a:p>
          <a:p>
            <a:pPr lvl="0" algn="l"/>
            <a:r>
              <a:rPr lang="fr-FR" sz="1200" b="1" dirty="0">
                <a:solidFill>
                  <a:srgbClr val="FFFFFF"/>
                </a:solidFill>
              </a:rPr>
              <a:t>Adresse</a:t>
            </a:r>
          </a:p>
          <a:p>
            <a:pPr lvl="0" algn="l"/>
            <a:r>
              <a:rPr lang="fr-FR" sz="1200" dirty="0" smtClean="0">
                <a:solidFill>
                  <a:srgbClr val="FFFFFF"/>
                </a:solidFill>
              </a:rPr>
              <a:t>2bis Impasse Liliane </a:t>
            </a:r>
            <a:r>
              <a:rPr lang="fr-FR" sz="1200" dirty="0" err="1" smtClean="0">
                <a:solidFill>
                  <a:srgbClr val="FFFFFF"/>
                </a:solidFill>
              </a:rPr>
              <a:t>Desgraves</a:t>
            </a:r>
            <a:endParaRPr lang="fr-FR" sz="1200" dirty="0" smtClean="0">
              <a:solidFill>
                <a:srgbClr val="FFFFFF"/>
              </a:solidFill>
            </a:endParaRPr>
          </a:p>
          <a:p>
            <a:pPr lvl="0" algn="l"/>
            <a:r>
              <a:rPr lang="fr-FR" sz="1200" dirty="0" smtClean="0">
                <a:solidFill>
                  <a:srgbClr val="FFFFFF"/>
                </a:solidFill>
              </a:rPr>
              <a:t>31500 </a:t>
            </a:r>
            <a:r>
              <a:rPr lang="fr-FR" sz="1200" dirty="0">
                <a:solidFill>
                  <a:srgbClr val="FFFFFF"/>
                </a:solidFill>
              </a:rPr>
              <a:t>Toulouse</a:t>
            </a:r>
          </a:p>
          <a:p>
            <a:pPr lvl="0" algn="l"/>
            <a:endParaRPr lang="fr-FR" sz="1200" dirty="0">
              <a:solidFill>
                <a:srgbClr val="FFFFFF"/>
              </a:solidFill>
            </a:endParaRPr>
          </a:p>
          <a:p>
            <a:pPr lvl="0" algn="l"/>
            <a:r>
              <a:rPr lang="fr-FR" sz="1200" b="1" dirty="0">
                <a:solidFill>
                  <a:srgbClr val="FFFFFF"/>
                </a:solidFill>
              </a:rPr>
              <a:t>Téléphone</a:t>
            </a:r>
          </a:p>
          <a:p>
            <a:pPr lvl="0" algn="l"/>
            <a:r>
              <a:rPr lang="fr-FR" sz="1200" dirty="0">
                <a:solidFill>
                  <a:srgbClr val="FFFFFF"/>
                </a:solidFill>
              </a:rPr>
              <a:t>06 79 27 32 52</a:t>
            </a:r>
          </a:p>
          <a:p>
            <a:pPr lvl="0" algn="l"/>
            <a:endParaRPr lang="fr-FR" sz="1200" dirty="0">
              <a:solidFill>
                <a:srgbClr val="FFFFFF"/>
              </a:solidFill>
            </a:endParaRPr>
          </a:p>
          <a:p>
            <a:pPr lvl="0" algn="l"/>
            <a:r>
              <a:rPr lang="fr-FR" sz="1200" b="1" dirty="0">
                <a:solidFill>
                  <a:srgbClr val="FFFFFF"/>
                </a:solidFill>
              </a:rPr>
              <a:t>E-mail</a:t>
            </a:r>
          </a:p>
          <a:p>
            <a:pPr lvl="0" algn="l"/>
            <a:r>
              <a:rPr lang="fr-FR" sz="1100" dirty="0">
                <a:solidFill>
                  <a:schemeClr val="accent2">
                    <a:lumMod val="75000"/>
                  </a:schemeClr>
                </a:solidFill>
                <a:hlinkClick r:id="rId3">
                  <a:extLst>
                    <a:ext uri="{A12FA001-AC4F-418D-AE19-62706E023703}">
                      <ahyp:hlinkClr xmlns="" xmlns:ahyp="http://schemas.microsoft.com/office/drawing/2018/hyperlinkcolor" val="tx"/>
                    </a:ext>
                  </a:extLst>
                </a:hlinkClick>
              </a:rPr>
              <a:t>adanledjiambroise@gmail.com</a:t>
            </a:r>
            <a:endParaRPr lang="fr-FR" sz="1100" dirty="0">
              <a:solidFill>
                <a:schemeClr val="accent2">
                  <a:lumMod val="75000"/>
                </a:schemeClr>
              </a:solidFill>
            </a:endParaRPr>
          </a:p>
          <a:p>
            <a:pPr lvl="0" algn="l"/>
            <a:endParaRPr lang="fr-FR" sz="1200" dirty="0">
              <a:solidFill>
                <a:srgbClr val="FFFFFF"/>
              </a:solidFill>
            </a:endParaRPr>
          </a:p>
          <a:p>
            <a:pPr lvl="0" algn="l"/>
            <a:r>
              <a:rPr lang="fr-FR" sz="1200" dirty="0">
                <a:solidFill>
                  <a:srgbClr val="FFFFFF"/>
                </a:solidFill>
              </a:rPr>
              <a:t>Permis B et véhicule</a:t>
            </a:r>
          </a:p>
          <a:p>
            <a:pPr lvl="0" algn="l"/>
            <a:endParaRPr lang="fr-FR" sz="1200" dirty="0">
              <a:solidFill>
                <a:srgbClr val="FFFFFF"/>
              </a:solidFill>
            </a:endParaRPr>
          </a:p>
          <a:p>
            <a:pPr lvl="0" algn="l"/>
            <a:endParaRPr lang="fr-FR" sz="1200" dirty="0">
              <a:solidFill>
                <a:srgbClr val="FFFFFF"/>
              </a:solidFill>
            </a:endParaRPr>
          </a:p>
          <a:p>
            <a:pPr lvl="0" algn="l"/>
            <a:r>
              <a:rPr lang="fr-FR" sz="1200" b="1" dirty="0">
                <a:solidFill>
                  <a:srgbClr val="C55A11"/>
                </a:solidFill>
              </a:rPr>
              <a:t>Langues</a:t>
            </a:r>
          </a:p>
          <a:p>
            <a:pPr lvl="0" algn="l"/>
            <a:endParaRPr lang="fr-FR" sz="1200" b="1" dirty="0">
              <a:solidFill>
                <a:srgbClr val="FFFFFF"/>
              </a:solidFill>
            </a:endParaRPr>
          </a:p>
          <a:p>
            <a:pPr lvl="0" algn="l"/>
            <a:r>
              <a:rPr lang="fr-FR" sz="1200" dirty="0">
                <a:solidFill>
                  <a:srgbClr val="FFFFFF"/>
                </a:solidFill>
              </a:rPr>
              <a:t>Anglais </a:t>
            </a:r>
          </a:p>
          <a:p>
            <a:pPr lvl="0" algn="l"/>
            <a:endParaRPr lang="fr-FR" sz="1200" dirty="0">
              <a:solidFill>
                <a:srgbClr val="FFFFFF"/>
              </a:solidFill>
            </a:endParaRPr>
          </a:p>
          <a:p>
            <a:pPr lvl="0" algn="l"/>
            <a:endParaRPr lang="fr-FR" sz="1200" dirty="0">
              <a:solidFill>
                <a:srgbClr val="FFFFFF"/>
              </a:solidFill>
            </a:endParaRPr>
          </a:p>
          <a:p>
            <a:pPr lvl="0" algn="l"/>
            <a:r>
              <a:rPr lang="fr-FR" sz="1200" b="1" dirty="0">
                <a:solidFill>
                  <a:srgbClr val="C55A11"/>
                </a:solidFill>
                <a:cs typeface="Times New Roman" pitchFamily="18"/>
              </a:rPr>
              <a:t>Système d’exploitation</a:t>
            </a:r>
          </a:p>
          <a:p>
            <a:pPr lvl="0" algn="l"/>
            <a:endParaRPr lang="fr-FR" sz="1200" dirty="0">
              <a:solidFill>
                <a:srgbClr val="FFFFFF"/>
              </a:solidFill>
              <a:cs typeface="Times New Roman" pitchFamily="18"/>
            </a:endParaRPr>
          </a:p>
          <a:p>
            <a:pPr lvl="0" algn="l"/>
            <a:r>
              <a:rPr lang="fr-FR" sz="1200" dirty="0">
                <a:solidFill>
                  <a:srgbClr val="FFFFFF"/>
                </a:solidFill>
                <a:cs typeface="Times New Roman" pitchFamily="18"/>
              </a:rPr>
              <a:t>Windows</a:t>
            </a:r>
          </a:p>
          <a:p>
            <a:pPr lvl="0" algn="l"/>
            <a:r>
              <a:rPr lang="fr-FR" sz="1200" dirty="0">
                <a:solidFill>
                  <a:srgbClr val="FFFFFF"/>
                </a:solidFill>
                <a:cs typeface="Times New Roman" pitchFamily="18"/>
              </a:rPr>
              <a:t>Linux</a:t>
            </a:r>
          </a:p>
          <a:p>
            <a:pPr algn="l"/>
            <a:endParaRPr lang="fr-FR" sz="1200" dirty="0"/>
          </a:p>
        </p:txBody>
      </p:sp>
      <p:pic>
        <p:nvPicPr>
          <p:cNvPr id="5" name="Image 4" descr="Une image contenant personne, extérieur, souriant, complet&#10;&#10;Description générée automatiquement">
            <a:extLst>
              <a:ext uri="{FF2B5EF4-FFF2-40B4-BE49-F238E27FC236}">
                <a16:creationId xmlns:a16="http://schemas.microsoft.com/office/drawing/2014/main" id="{5128FDAE-4C55-D971-0D42-C6F98F29996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96009" y="1590003"/>
            <a:ext cx="1336538" cy="1762797"/>
          </a:xfrm>
          <a:prstGeom prst="rect">
            <a:avLst/>
          </a:prstGeom>
        </p:spPr>
      </p:pic>
      <p:sp>
        <p:nvSpPr>
          <p:cNvPr id="6" name="ZoneTexte 5">
            <a:extLst>
              <a:ext uri="{FF2B5EF4-FFF2-40B4-BE49-F238E27FC236}">
                <a16:creationId xmlns:a16="http://schemas.microsoft.com/office/drawing/2014/main" id="{D12132B5-2059-B645-FF72-8857455F030F}"/>
              </a:ext>
            </a:extLst>
          </p:cNvPr>
          <p:cNvSpPr txBox="1"/>
          <p:nvPr/>
        </p:nvSpPr>
        <p:spPr>
          <a:xfrm>
            <a:off x="1925053" y="339635"/>
            <a:ext cx="4676589" cy="11295400"/>
          </a:xfrm>
          <a:prstGeom prst="rect">
            <a:avLst/>
          </a:prstGeom>
          <a:noFill/>
        </p:spPr>
        <p:txBody>
          <a:bodyPr wrap="square" rtlCol="0">
            <a:spAutoFit/>
          </a:bodyPr>
          <a:lstStyle/>
          <a:p>
            <a:pPr algn="just"/>
            <a:endParaRPr lang="fr-FR" sz="1400" dirty="0"/>
          </a:p>
          <a:p>
            <a:pPr algn="just"/>
            <a:r>
              <a:rPr lang="fr-FR" sz="1400" dirty="0" smtClean="0"/>
              <a:t>Toulouse le 02 février 3023</a:t>
            </a:r>
            <a:endParaRPr lang="fr-FR" sz="1400" dirty="0"/>
          </a:p>
          <a:p>
            <a:pPr algn="just"/>
            <a:r>
              <a:rPr lang="fr-FR" sz="1400" dirty="0"/>
              <a:t>						</a:t>
            </a:r>
          </a:p>
          <a:p>
            <a:pPr algn="just"/>
            <a:r>
              <a:rPr lang="fr-FR" sz="1400" dirty="0"/>
              <a:t>					</a:t>
            </a:r>
            <a:r>
              <a:rPr lang="fr-FR" sz="1400" dirty="0" smtClean="0"/>
              <a:t>SISTEC</a:t>
            </a:r>
            <a:endParaRPr lang="fr-FR" sz="1400" dirty="0"/>
          </a:p>
          <a:p>
            <a:pPr algn="just"/>
            <a:r>
              <a:rPr lang="fr-FR" sz="1400" dirty="0"/>
              <a:t>					</a:t>
            </a:r>
            <a:r>
              <a:rPr lang="fr-FR" sz="1400" dirty="0" smtClean="0"/>
              <a:t>Immeuble les érables</a:t>
            </a:r>
          </a:p>
          <a:p>
            <a:pPr algn="just"/>
            <a:r>
              <a:rPr lang="fr-FR" sz="1400" dirty="0"/>
              <a:t>	</a:t>
            </a:r>
            <a:r>
              <a:rPr lang="fr-FR" sz="1400" dirty="0" smtClean="0"/>
              <a:t>				102 allée du lac</a:t>
            </a:r>
            <a:endParaRPr lang="fr-FR" sz="1400" dirty="0"/>
          </a:p>
          <a:p>
            <a:pPr algn="just"/>
            <a:r>
              <a:rPr lang="fr-FR" sz="1400" dirty="0"/>
              <a:t>					</a:t>
            </a:r>
            <a:r>
              <a:rPr lang="fr-FR" sz="1400" dirty="0" smtClean="0"/>
              <a:t>31670, Labège</a:t>
            </a:r>
          </a:p>
          <a:p>
            <a:pPr algn="just"/>
            <a:endParaRPr lang="fr-FR" sz="1400" dirty="0"/>
          </a:p>
          <a:p>
            <a:pPr algn="just"/>
            <a:endParaRPr lang="fr-FR" sz="1400" dirty="0" smtClean="0"/>
          </a:p>
          <a:p>
            <a:pPr algn="just"/>
            <a:r>
              <a:rPr lang="fr-FR" sz="1400" dirty="0"/>
              <a:t>	</a:t>
            </a:r>
            <a:r>
              <a:rPr lang="fr-FR" sz="1400" dirty="0" smtClean="0"/>
              <a:t>				A l’attention du service RH</a:t>
            </a:r>
            <a:endParaRPr lang="fr-FR" sz="1400" dirty="0"/>
          </a:p>
          <a:p>
            <a:pPr algn="just"/>
            <a:endParaRPr lang="fr-FR" sz="1400" dirty="0"/>
          </a:p>
          <a:p>
            <a:pPr algn="just"/>
            <a:endParaRPr lang="fr-FR" sz="1400" dirty="0"/>
          </a:p>
          <a:p>
            <a:pPr algn="just"/>
            <a:r>
              <a:rPr lang="fr-FR" sz="1400" u="sng" dirty="0"/>
              <a:t>Objet</a:t>
            </a:r>
            <a:r>
              <a:rPr lang="fr-FR" sz="1400" dirty="0"/>
              <a:t>: demande de stage</a:t>
            </a:r>
          </a:p>
          <a:p>
            <a:pPr algn="just"/>
            <a:endParaRPr lang="fr-FR" sz="1400" dirty="0"/>
          </a:p>
          <a:p>
            <a:pPr algn="just"/>
            <a:endParaRPr lang="fr-FR" sz="1400" dirty="0"/>
          </a:p>
          <a:p>
            <a:pPr algn="just"/>
            <a:endParaRPr lang="fr-FR" sz="1400" dirty="0"/>
          </a:p>
          <a:p>
            <a:pPr algn="just"/>
            <a:r>
              <a:rPr lang="fr-FR" sz="1400" dirty="0"/>
              <a:t>Madame, Monsieur,</a:t>
            </a:r>
          </a:p>
          <a:p>
            <a:r>
              <a:rPr lang="fr-FR" sz="1400" dirty="0"/>
              <a:t/>
            </a:r>
            <a:br>
              <a:rPr lang="fr-FR" sz="1400" dirty="0"/>
            </a:br>
            <a:endParaRPr lang="fr-FR" sz="1400" dirty="0"/>
          </a:p>
          <a:p>
            <a:pPr algn="just"/>
            <a:endParaRPr lang="fr-FR" sz="1400" dirty="0"/>
          </a:p>
          <a:p>
            <a:pPr algn="just"/>
            <a:r>
              <a:rPr lang="fr-FR" sz="1400" dirty="0"/>
              <a:t>	Actuellement en cours de formation de Développeur cybersécurité à ADRAR-Formation, je suis à la recherche d’une entreprise qui pourrait m’accueillir dans le cadre </a:t>
            </a:r>
            <a:r>
              <a:rPr lang="fr-FR" sz="1400" b="1" dirty="0"/>
              <a:t>d’un stage </a:t>
            </a:r>
            <a:r>
              <a:rPr lang="fr-FR" sz="1400" b="1" dirty="0" smtClean="0"/>
              <a:t>conventionné </a:t>
            </a:r>
            <a:r>
              <a:rPr lang="fr-FR" sz="1400" b="1" dirty="0"/>
              <a:t>d’une durée de 3 semaines à compter du 20 février 2023</a:t>
            </a:r>
            <a:r>
              <a:rPr lang="fr-FR" sz="1400" dirty="0" smtClean="0"/>
              <a:t>. </a:t>
            </a:r>
          </a:p>
          <a:p>
            <a:pPr algn="just"/>
            <a:endParaRPr lang="fr-FR" sz="1400" dirty="0"/>
          </a:p>
          <a:p>
            <a:pPr algn="just"/>
            <a:r>
              <a:rPr lang="fr-FR" sz="1400" dirty="0" smtClean="0"/>
              <a:t>	C’est </a:t>
            </a:r>
            <a:r>
              <a:rPr lang="fr-FR" sz="1400" dirty="0"/>
              <a:t>donc tout naturellement que je me suis tourné vers votre entreprise dont le secteur </a:t>
            </a:r>
            <a:r>
              <a:rPr lang="fr-FR" sz="1400" dirty="0" smtClean="0"/>
              <a:t>d’activité m’intéresse particulièrement. Je possède une première expérience au sien de l’URSSAF sur un poste de technicien de l’information. J’ai appris et apprécié d’être au service de nos concitoyens et serait heureux de pouvoir participer à la mise en place d’applications adaptés aux besoins du public.</a:t>
            </a:r>
          </a:p>
          <a:p>
            <a:pPr algn="just"/>
            <a:r>
              <a:rPr lang="fr-FR" sz="1400" dirty="0" smtClean="0"/>
              <a:t>Lors de mes formations en développement web j’ai acquis des compétences en librairie React.js et en langage PHP. Je </a:t>
            </a:r>
            <a:r>
              <a:rPr lang="fr-FR" sz="1400" dirty="0"/>
              <a:t>serai </a:t>
            </a:r>
            <a:r>
              <a:rPr lang="fr-FR" sz="1400" dirty="0" smtClean="0"/>
              <a:t>donc honoré </a:t>
            </a:r>
            <a:r>
              <a:rPr lang="fr-FR" sz="1400" dirty="0"/>
              <a:t>de pouvoir parfaire mes connaissances en intégrant votre équipe en tant que stagiaire</a:t>
            </a:r>
            <a:r>
              <a:rPr lang="fr-FR" sz="1400" dirty="0" smtClean="0"/>
              <a:t>.</a:t>
            </a:r>
          </a:p>
          <a:p>
            <a:pPr algn="just"/>
            <a:endParaRPr lang="fr-FR" sz="1400" dirty="0"/>
          </a:p>
          <a:p>
            <a:pPr algn="just"/>
            <a:r>
              <a:rPr lang="fr-FR" sz="1400" dirty="0"/>
              <a:t>	Rigoureux, autonome et doté d’un bon sens relationnel, je serai ravi de pouvoir apporter mes compétences acquises au cours de </a:t>
            </a:r>
            <a:r>
              <a:rPr lang="fr-FR" sz="1400" dirty="0" smtClean="0"/>
              <a:t>ma formation.</a:t>
            </a:r>
          </a:p>
          <a:p>
            <a:pPr algn="just"/>
            <a:endParaRPr lang="fr-FR" sz="1400" dirty="0"/>
          </a:p>
          <a:p>
            <a:pPr algn="just"/>
            <a:r>
              <a:rPr lang="fr-FR" sz="1400" dirty="0"/>
              <a:t>Je vous remercie vivement de l’attention que vous porterez à cette demande de stage. Je me tiens à votre disposition pour un entretien.</a:t>
            </a:r>
          </a:p>
          <a:p>
            <a:pPr algn="just"/>
            <a:endParaRPr lang="fr-FR" sz="1400" dirty="0"/>
          </a:p>
          <a:p>
            <a:pPr algn="just"/>
            <a:r>
              <a:rPr lang="fr-FR" sz="1400" dirty="0"/>
              <a:t>Dans l’attente de votre réponse, je vous prie d’agréer, Madame, Monsieur, l’expression de mon plus profond respect</a:t>
            </a:r>
          </a:p>
          <a:p>
            <a:pPr algn="just"/>
            <a:endParaRPr lang="fr-FR" sz="1400" dirty="0"/>
          </a:p>
          <a:p>
            <a:pPr algn="just"/>
            <a:r>
              <a:rPr lang="fr-FR" sz="1400" dirty="0"/>
              <a:t>					Ambroise Komlan ADANLEDJI</a:t>
            </a:r>
          </a:p>
        </p:txBody>
      </p:sp>
    </p:spTree>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832</TotalTime>
  <Words>170</Words>
  <Application>Microsoft Office PowerPoint</Application>
  <PresentationFormat>Grand écran</PresentationFormat>
  <Paragraphs>147</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Ambroise Adanledji</dc:creator>
  <cp:lastModifiedBy>Ambroise Adanledji</cp:lastModifiedBy>
  <cp:revision>15</cp:revision>
  <dcterms:created xsi:type="dcterms:W3CDTF">2022-12-16T08:58:03Z</dcterms:created>
  <dcterms:modified xsi:type="dcterms:W3CDTF">2023-02-02T14:49:10Z</dcterms:modified>
</cp:coreProperties>
</file>