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iret Bold" charset="1" panose="02000000000000000000"/>
      <p:regular r:id="rId18"/>
    </p:embeddedFont>
    <p:embeddedFont>
      <p:font typeface="Poiret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0537" y="5422514"/>
            <a:ext cx="10646926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B6CE6"/>
                </a:solidFill>
                <a:latin typeface="Poiret Bold"/>
                <a:ea typeface="Poiret Bold"/>
                <a:cs typeface="Poiret Bold"/>
                <a:sym typeface="Poiret Bold"/>
              </a:rPr>
              <a:t>Développer une boutique en ligne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59946" y="2885035"/>
            <a:ext cx="6787158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e-commerce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210960" y="5023296"/>
            <a:ext cx="15847070" cy="0"/>
          </a:xfrm>
          <a:prstGeom prst="line">
            <a:avLst/>
          </a:prstGeom>
          <a:ln cap="flat" w="19050">
            <a:solidFill>
              <a:srgbClr val="866042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5868" y="2117261"/>
            <a:ext cx="9444111" cy="457156"/>
            <a:chOff x="0" y="0"/>
            <a:chExt cx="2487338" cy="120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7338" cy="120403"/>
            </a:xfrm>
            <a:custGeom>
              <a:avLst/>
              <a:gdLst/>
              <a:ahLst/>
              <a:cxnLst/>
              <a:rect r="r" b="b" t="t" l="l"/>
              <a:pathLst>
                <a:path h="120403" w="2487338">
                  <a:moveTo>
                    <a:pt x="0" y="0"/>
                  </a:moveTo>
                  <a:lnTo>
                    <a:pt x="2487338" y="0"/>
                  </a:lnTo>
                  <a:lnTo>
                    <a:pt x="2487338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87338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477641"/>
            <a:ext cx="6510580" cy="4338691"/>
          </a:xfrm>
          <a:custGeom>
            <a:avLst/>
            <a:gdLst/>
            <a:ahLst/>
            <a:cxnLst/>
            <a:rect r="r" b="b" t="t" l="l"/>
            <a:pathLst>
              <a:path h="4338691" w="6510580">
                <a:moveTo>
                  <a:pt x="0" y="0"/>
                </a:moveTo>
                <a:lnTo>
                  <a:pt x="6510580" y="0"/>
                </a:lnTo>
                <a:lnTo>
                  <a:pt x="6510580" y="4338691"/>
                </a:lnTo>
                <a:lnTo>
                  <a:pt x="0" y="43386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34844" y="3477641"/>
            <a:ext cx="6510580" cy="4338691"/>
          </a:xfrm>
          <a:custGeom>
            <a:avLst/>
            <a:gdLst/>
            <a:ahLst/>
            <a:cxnLst/>
            <a:rect r="r" b="b" t="t" l="l"/>
            <a:pathLst>
              <a:path h="4338691" w="6510580">
                <a:moveTo>
                  <a:pt x="0" y="0"/>
                </a:moveTo>
                <a:lnTo>
                  <a:pt x="6510580" y="0"/>
                </a:lnTo>
                <a:lnTo>
                  <a:pt x="6510580" y="4338691"/>
                </a:lnTo>
                <a:lnTo>
                  <a:pt x="0" y="4338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89958" y="3477641"/>
            <a:ext cx="2892461" cy="4338691"/>
          </a:xfrm>
          <a:custGeom>
            <a:avLst/>
            <a:gdLst/>
            <a:ahLst/>
            <a:cxnLst/>
            <a:rect r="r" b="b" t="t" l="l"/>
            <a:pathLst>
              <a:path h="4338691" w="2892461">
                <a:moveTo>
                  <a:pt x="0" y="0"/>
                </a:moveTo>
                <a:lnTo>
                  <a:pt x="2892461" y="0"/>
                </a:lnTo>
                <a:lnTo>
                  <a:pt x="2892461" y="4338691"/>
                </a:lnTo>
                <a:lnTo>
                  <a:pt x="0" y="4338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74660" y="9210675"/>
            <a:ext cx="473867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SPRINT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0403" y="1526755"/>
            <a:ext cx="799814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MOCKUP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5868" y="2117261"/>
            <a:ext cx="10278073" cy="457156"/>
            <a:chOff x="0" y="0"/>
            <a:chExt cx="2706982" cy="120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6982" cy="120403"/>
            </a:xfrm>
            <a:custGeom>
              <a:avLst/>
              <a:gdLst/>
              <a:ahLst/>
              <a:cxnLst/>
              <a:rect r="r" b="b" t="t" l="l"/>
              <a:pathLst>
                <a:path h="120403" w="2706982">
                  <a:moveTo>
                    <a:pt x="0" y="0"/>
                  </a:moveTo>
                  <a:lnTo>
                    <a:pt x="2706982" y="0"/>
                  </a:lnTo>
                  <a:lnTo>
                    <a:pt x="2706982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6982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11944" y="3804824"/>
            <a:ext cx="1598492" cy="1543050"/>
            <a:chOff x="0" y="0"/>
            <a:chExt cx="42100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1002" cy="406400"/>
            </a:xfrm>
            <a:custGeom>
              <a:avLst/>
              <a:gdLst/>
              <a:ahLst/>
              <a:cxnLst/>
              <a:rect r="r" b="b" t="t" l="l"/>
              <a:pathLst>
                <a:path h="406400" w="421002">
                  <a:moveTo>
                    <a:pt x="203200" y="0"/>
                  </a:moveTo>
                  <a:lnTo>
                    <a:pt x="217802" y="0"/>
                  </a:lnTo>
                  <a:cubicBezTo>
                    <a:pt x="271694" y="0"/>
                    <a:pt x="323379" y="21409"/>
                    <a:pt x="361486" y="59516"/>
                  </a:cubicBezTo>
                  <a:cubicBezTo>
                    <a:pt x="399593" y="97623"/>
                    <a:pt x="421002" y="149308"/>
                    <a:pt x="421002" y="203200"/>
                  </a:cubicBezTo>
                  <a:lnTo>
                    <a:pt x="421002" y="203200"/>
                  </a:lnTo>
                  <a:cubicBezTo>
                    <a:pt x="421002" y="315424"/>
                    <a:pt x="330026" y="406400"/>
                    <a:pt x="21780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lnTo>
                    <a:pt x="0" y="203200"/>
                  </a:ln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ED9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2100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TERMINÉ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68490" y="3804824"/>
            <a:ext cx="1598492" cy="1543050"/>
            <a:chOff x="0" y="0"/>
            <a:chExt cx="421002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1002" cy="406400"/>
            </a:xfrm>
            <a:custGeom>
              <a:avLst/>
              <a:gdLst/>
              <a:ahLst/>
              <a:cxnLst/>
              <a:rect r="r" b="b" t="t" l="l"/>
              <a:pathLst>
                <a:path h="406400" w="421002">
                  <a:moveTo>
                    <a:pt x="203200" y="0"/>
                  </a:moveTo>
                  <a:lnTo>
                    <a:pt x="217802" y="0"/>
                  </a:lnTo>
                  <a:cubicBezTo>
                    <a:pt x="271694" y="0"/>
                    <a:pt x="323379" y="21409"/>
                    <a:pt x="361486" y="59516"/>
                  </a:cubicBezTo>
                  <a:cubicBezTo>
                    <a:pt x="399593" y="97623"/>
                    <a:pt x="421002" y="149308"/>
                    <a:pt x="421002" y="203200"/>
                  </a:cubicBezTo>
                  <a:lnTo>
                    <a:pt x="421002" y="203200"/>
                  </a:lnTo>
                  <a:cubicBezTo>
                    <a:pt x="421002" y="315424"/>
                    <a:pt x="330026" y="406400"/>
                    <a:pt x="21780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lnTo>
                    <a:pt x="0" y="203200"/>
                  </a:ln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3131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2100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PAS FAIT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928957" y="3804824"/>
            <a:ext cx="1598492" cy="1543050"/>
            <a:chOff x="0" y="0"/>
            <a:chExt cx="421002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1002" cy="406400"/>
            </a:xfrm>
            <a:custGeom>
              <a:avLst/>
              <a:gdLst/>
              <a:ahLst/>
              <a:cxnLst/>
              <a:rect r="r" b="b" t="t" l="l"/>
              <a:pathLst>
                <a:path h="406400" w="421002">
                  <a:moveTo>
                    <a:pt x="203200" y="0"/>
                  </a:moveTo>
                  <a:lnTo>
                    <a:pt x="217802" y="0"/>
                  </a:lnTo>
                  <a:cubicBezTo>
                    <a:pt x="271694" y="0"/>
                    <a:pt x="323379" y="21409"/>
                    <a:pt x="361486" y="59516"/>
                  </a:cubicBezTo>
                  <a:cubicBezTo>
                    <a:pt x="399593" y="97623"/>
                    <a:pt x="421002" y="149308"/>
                    <a:pt x="421002" y="203200"/>
                  </a:cubicBezTo>
                  <a:lnTo>
                    <a:pt x="421002" y="203200"/>
                  </a:lnTo>
                  <a:cubicBezTo>
                    <a:pt x="421002" y="315424"/>
                    <a:pt x="330026" y="406400"/>
                    <a:pt x="21780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lnTo>
                    <a:pt x="0" y="203200"/>
                  </a:ln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ED3B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2100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EN COURS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089424" y="3804824"/>
            <a:ext cx="1598492" cy="1543050"/>
            <a:chOff x="0" y="0"/>
            <a:chExt cx="421002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1002" cy="406400"/>
            </a:xfrm>
            <a:custGeom>
              <a:avLst/>
              <a:gdLst/>
              <a:ahLst/>
              <a:cxnLst/>
              <a:rect r="r" b="b" t="t" l="l"/>
              <a:pathLst>
                <a:path h="406400" w="421002">
                  <a:moveTo>
                    <a:pt x="203200" y="0"/>
                  </a:moveTo>
                  <a:lnTo>
                    <a:pt x="217802" y="0"/>
                  </a:lnTo>
                  <a:cubicBezTo>
                    <a:pt x="271694" y="0"/>
                    <a:pt x="323379" y="21409"/>
                    <a:pt x="361486" y="59516"/>
                  </a:cubicBezTo>
                  <a:cubicBezTo>
                    <a:pt x="399593" y="97623"/>
                    <a:pt x="421002" y="149308"/>
                    <a:pt x="421002" y="203200"/>
                  </a:cubicBezTo>
                  <a:lnTo>
                    <a:pt x="421002" y="203200"/>
                  </a:lnTo>
                  <a:cubicBezTo>
                    <a:pt x="421002" y="315424"/>
                    <a:pt x="330026" y="406400"/>
                    <a:pt x="21780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lnTo>
                    <a:pt x="0" y="203200"/>
                  </a:ln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2100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REPOUSSÉ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82935" y="6578282"/>
            <a:ext cx="2090073" cy="2082203"/>
            <a:chOff x="0" y="0"/>
            <a:chExt cx="550472" cy="54839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50472" cy="548399"/>
            </a:xfrm>
            <a:custGeom>
              <a:avLst/>
              <a:gdLst/>
              <a:ahLst/>
              <a:cxnLst/>
              <a:rect r="r" b="b" t="t" l="l"/>
              <a:pathLst>
                <a:path h="548399" w="550472">
                  <a:moveTo>
                    <a:pt x="188911" y="0"/>
                  </a:moveTo>
                  <a:lnTo>
                    <a:pt x="361561" y="0"/>
                  </a:lnTo>
                  <a:cubicBezTo>
                    <a:pt x="411663" y="0"/>
                    <a:pt x="459713" y="19903"/>
                    <a:pt x="495141" y="55331"/>
                  </a:cubicBezTo>
                  <a:cubicBezTo>
                    <a:pt x="530569" y="90758"/>
                    <a:pt x="550472" y="138809"/>
                    <a:pt x="550472" y="188911"/>
                  </a:cubicBezTo>
                  <a:lnTo>
                    <a:pt x="550472" y="359488"/>
                  </a:lnTo>
                  <a:cubicBezTo>
                    <a:pt x="550472" y="463821"/>
                    <a:pt x="465894" y="548399"/>
                    <a:pt x="361561" y="548399"/>
                  </a:cubicBezTo>
                  <a:lnTo>
                    <a:pt x="188911" y="548399"/>
                  </a:lnTo>
                  <a:cubicBezTo>
                    <a:pt x="84578" y="548399"/>
                    <a:pt x="0" y="463821"/>
                    <a:pt x="0" y="359488"/>
                  </a:cubicBezTo>
                  <a:lnTo>
                    <a:pt x="0" y="188911"/>
                  </a:lnTo>
                  <a:cubicBezTo>
                    <a:pt x="0" y="84578"/>
                    <a:pt x="84578" y="0"/>
                    <a:pt x="188911" y="0"/>
                  </a:cubicBezTo>
                  <a:close/>
                </a:path>
              </a:pathLst>
            </a:custGeom>
            <a:solidFill>
              <a:srgbClr val="7ED9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550472" cy="59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INSCRIPTION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337729" y="6578282"/>
            <a:ext cx="2090073" cy="2082203"/>
            <a:chOff x="0" y="0"/>
            <a:chExt cx="550472" cy="54839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50472" cy="548399"/>
            </a:xfrm>
            <a:custGeom>
              <a:avLst/>
              <a:gdLst/>
              <a:ahLst/>
              <a:cxnLst/>
              <a:rect r="r" b="b" t="t" l="l"/>
              <a:pathLst>
                <a:path h="548399" w="550472">
                  <a:moveTo>
                    <a:pt x="188911" y="0"/>
                  </a:moveTo>
                  <a:lnTo>
                    <a:pt x="361561" y="0"/>
                  </a:lnTo>
                  <a:cubicBezTo>
                    <a:pt x="411663" y="0"/>
                    <a:pt x="459713" y="19903"/>
                    <a:pt x="495141" y="55331"/>
                  </a:cubicBezTo>
                  <a:cubicBezTo>
                    <a:pt x="530569" y="90758"/>
                    <a:pt x="550472" y="138809"/>
                    <a:pt x="550472" y="188911"/>
                  </a:cubicBezTo>
                  <a:lnTo>
                    <a:pt x="550472" y="359488"/>
                  </a:lnTo>
                  <a:cubicBezTo>
                    <a:pt x="550472" y="463821"/>
                    <a:pt x="465894" y="548399"/>
                    <a:pt x="361561" y="548399"/>
                  </a:cubicBezTo>
                  <a:lnTo>
                    <a:pt x="188911" y="548399"/>
                  </a:lnTo>
                  <a:cubicBezTo>
                    <a:pt x="84578" y="548399"/>
                    <a:pt x="0" y="463821"/>
                    <a:pt x="0" y="359488"/>
                  </a:cubicBezTo>
                  <a:lnTo>
                    <a:pt x="0" y="188911"/>
                  </a:lnTo>
                  <a:cubicBezTo>
                    <a:pt x="0" y="84578"/>
                    <a:pt x="84578" y="0"/>
                    <a:pt x="188911" y="0"/>
                  </a:cubicBezTo>
                  <a:close/>
                </a:path>
              </a:pathLst>
            </a:custGeom>
            <a:solidFill>
              <a:srgbClr val="7ED9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550472" cy="59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CONNEXION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789752" y="6578282"/>
            <a:ext cx="2090073" cy="2082203"/>
            <a:chOff x="0" y="0"/>
            <a:chExt cx="550472" cy="54839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50472" cy="548399"/>
            </a:xfrm>
            <a:custGeom>
              <a:avLst/>
              <a:gdLst/>
              <a:ahLst/>
              <a:cxnLst/>
              <a:rect r="r" b="b" t="t" l="l"/>
              <a:pathLst>
                <a:path h="548399" w="550472">
                  <a:moveTo>
                    <a:pt x="188911" y="0"/>
                  </a:moveTo>
                  <a:lnTo>
                    <a:pt x="361561" y="0"/>
                  </a:lnTo>
                  <a:cubicBezTo>
                    <a:pt x="411663" y="0"/>
                    <a:pt x="459713" y="19903"/>
                    <a:pt x="495141" y="55331"/>
                  </a:cubicBezTo>
                  <a:cubicBezTo>
                    <a:pt x="530569" y="90758"/>
                    <a:pt x="550472" y="138809"/>
                    <a:pt x="550472" y="188911"/>
                  </a:cubicBezTo>
                  <a:lnTo>
                    <a:pt x="550472" y="359488"/>
                  </a:lnTo>
                  <a:cubicBezTo>
                    <a:pt x="550472" y="463821"/>
                    <a:pt x="465894" y="548399"/>
                    <a:pt x="361561" y="548399"/>
                  </a:cubicBezTo>
                  <a:lnTo>
                    <a:pt x="188911" y="548399"/>
                  </a:lnTo>
                  <a:cubicBezTo>
                    <a:pt x="84578" y="548399"/>
                    <a:pt x="0" y="463821"/>
                    <a:pt x="0" y="359488"/>
                  </a:cubicBezTo>
                  <a:lnTo>
                    <a:pt x="0" y="188911"/>
                  </a:lnTo>
                  <a:cubicBezTo>
                    <a:pt x="0" y="84578"/>
                    <a:pt x="84578" y="0"/>
                    <a:pt x="188911" y="0"/>
                  </a:cubicBezTo>
                  <a:close/>
                </a:path>
              </a:pathLst>
            </a:custGeom>
            <a:solidFill>
              <a:srgbClr val="7ED9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550472" cy="59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CRÉATION DE LA DATABASE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241775" y="6578282"/>
            <a:ext cx="2090073" cy="2082203"/>
            <a:chOff x="0" y="0"/>
            <a:chExt cx="550472" cy="54839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0472" cy="548399"/>
            </a:xfrm>
            <a:custGeom>
              <a:avLst/>
              <a:gdLst/>
              <a:ahLst/>
              <a:cxnLst/>
              <a:rect r="r" b="b" t="t" l="l"/>
              <a:pathLst>
                <a:path h="548399" w="550472">
                  <a:moveTo>
                    <a:pt x="188911" y="0"/>
                  </a:moveTo>
                  <a:lnTo>
                    <a:pt x="361561" y="0"/>
                  </a:lnTo>
                  <a:cubicBezTo>
                    <a:pt x="411663" y="0"/>
                    <a:pt x="459713" y="19903"/>
                    <a:pt x="495141" y="55331"/>
                  </a:cubicBezTo>
                  <a:cubicBezTo>
                    <a:pt x="530569" y="90758"/>
                    <a:pt x="550472" y="138809"/>
                    <a:pt x="550472" y="188911"/>
                  </a:cubicBezTo>
                  <a:lnTo>
                    <a:pt x="550472" y="359488"/>
                  </a:lnTo>
                  <a:cubicBezTo>
                    <a:pt x="550472" y="463821"/>
                    <a:pt x="465894" y="548399"/>
                    <a:pt x="361561" y="548399"/>
                  </a:cubicBezTo>
                  <a:lnTo>
                    <a:pt x="188911" y="548399"/>
                  </a:lnTo>
                  <a:cubicBezTo>
                    <a:pt x="84578" y="548399"/>
                    <a:pt x="0" y="463821"/>
                    <a:pt x="0" y="359488"/>
                  </a:cubicBezTo>
                  <a:lnTo>
                    <a:pt x="0" y="188911"/>
                  </a:lnTo>
                  <a:cubicBezTo>
                    <a:pt x="0" y="84578"/>
                    <a:pt x="84578" y="0"/>
                    <a:pt x="188911" y="0"/>
                  </a:cubicBezTo>
                  <a:close/>
                </a:path>
              </a:pathLst>
            </a:custGeom>
            <a:solidFill>
              <a:srgbClr val="7ED9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550472" cy="59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ADMIN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693798" y="6578282"/>
            <a:ext cx="2090073" cy="2082203"/>
            <a:chOff x="0" y="0"/>
            <a:chExt cx="550472" cy="54839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50472" cy="548399"/>
            </a:xfrm>
            <a:custGeom>
              <a:avLst/>
              <a:gdLst/>
              <a:ahLst/>
              <a:cxnLst/>
              <a:rect r="r" b="b" t="t" l="l"/>
              <a:pathLst>
                <a:path h="548399" w="550472">
                  <a:moveTo>
                    <a:pt x="188911" y="0"/>
                  </a:moveTo>
                  <a:lnTo>
                    <a:pt x="361561" y="0"/>
                  </a:lnTo>
                  <a:cubicBezTo>
                    <a:pt x="411663" y="0"/>
                    <a:pt x="459713" y="19903"/>
                    <a:pt x="495141" y="55331"/>
                  </a:cubicBezTo>
                  <a:cubicBezTo>
                    <a:pt x="530569" y="90758"/>
                    <a:pt x="550472" y="138809"/>
                    <a:pt x="550472" y="188911"/>
                  </a:cubicBezTo>
                  <a:lnTo>
                    <a:pt x="550472" y="359488"/>
                  </a:lnTo>
                  <a:cubicBezTo>
                    <a:pt x="550472" y="463821"/>
                    <a:pt x="465894" y="548399"/>
                    <a:pt x="361561" y="548399"/>
                  </a:cubicBezTo>
                  <a:lnTo>
                    <a:pt x="188911" y="548399"/>
                  </a:lnTo>
                  <a:cubicBezTo>
                    <a:pt x="84578" y="548399"/>
                    <a:pt x="0" y="463821"/>
                    <a:pt x="0" y="359488"/>
                  </a:cubicBezTo>
                  <a:lnTo>
                    <a:pt x="0" y="188911"/>
                  </a:lnTo>
                  <a:cubicBezTo>
                    <a:pt x="0" y="84578"/>
                    <a:pt x="84578" y="0"/>
                    <a:pt x="188911" y="0"/>
                  </a:cubicBezTo>
                  <a:close/>
                </a:path>
              </a:pathLst>
            </a:custGeom>
            <a:solidFill>
              <a:srgbClr val="7ED9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550472" cy="59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FRONT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145820" y="6578282"/>
            <a:ext cx="2090073" cy="2082203"/>
            <a:chOff x="0" y="0"/>
            <a:chExt cx="550472" cy="54839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50472" cy="548399"/>
            </a:xfrm>
            <a:custGeom>
              <a:avLst/>
              <a:gdLst/>
              <a:ahLst/>
              <a:cxnLst/>
              <a:rect r="r" b="b" t="t" l="l"/>
              <a:pathLst>
                <a:path h="548399" w="550472">
                  <a:moveTo>
                    <a:pt x="188911" y="0"/>
                  </a:moveTo>
                  <a:lnTo>
                    <a:pt x="361561" y="0"/>
                  </a:lnTo>
                  <a:cubicBezTo>
                    <a:pt x="411663" y="0"/>
                    <a:pt x="459713" y="19903"/>
                    <a:pt x="495141" y="55331"/>
                  </a:cubicBezTo>
                  <a:cubicBezTo>
                    <a:pt x="530569" y="90758"/>
                    <a:pt x="550472" y="138809"/>
                    <a:pt x="550472" y="188911"/>
                  </a:cubicBezTo>
                  <a:lnTo>
                    <a:pt x="550472" y="359488"/>
                  </a:lnTo>
                  <a:cubicBezTo>
                    <a:pt x="550472" y="463821"/>
                    <a:pt x="465894" y="548399"/>
                    <a:pt x="361561" y="548399"/>
                  </a:cubicBezTo>
                  <a:lnTo>
                    <a:pt x="188911" y="548399"/>
                  </a:lnTo>
                  <a:cubicBezTo>
                    <a:pt x="84578" y="548399"/>
                    <a:pt x="0" y="463821"/>
                    <a:pt x="0" y="359488"/>
                  </a:cubicBezTo>
                  <a:lnTo>
                    <a:pt x="0" y="188911"/>
                  </a:lnTo>
                  <a:cubicBezTo>
                    <a:pt x="0" y="84578"/>
                    <a:pt x="84578" y="0"/>
                    <a:pt x="188911" y="0"/>
                  </a:cubicBezTo>
                  <a:close/>
                </a:path>
              </a:pathLst>
            </a:custGeom>
            <a:solidFill>
              <a:srgbClr val="7ED9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550472" cy="59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CRUD PRODUITS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597843" y="6578282"/>
            <a:ext cx="2090073" cy="2082203"/>
            <a:chOff x="0" y="0"/>
            <a:chExt cx="550472" cy="54839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50472" cy="548399"/>
            </a:xfrm>
            <a:custGeom>
              <a:avLst/>
              <a:gdLst/>
              <a:ahLst/>
              <a:cxnLst/>
              <a:rect r="r" b="b" t="t" l="l"/>
              <a:pathLst>
                <a:path h="548399" w="550472">
                  <a:moveTo>
                    <a:pt x="188911" y="0"/>
                  </a:moveTo>
                  <a:lnTo>
                    <a:pt x="361561" y="0"/>
                  </a:lnTo>
                  <a:cubicBezTo>
                    <a:pt x="411663" y="0"/>
                    <a:pt x="459713" y="19903"/>
                    <a:pt x="495141" y="55331"/>
                  </a:cubicBezTo>
                  <a:cubicBezTo>
                    <a:pt x="530569" y="90758"/>
                    <a:pt x="550472" y="138809"/>
                    <a:pt x="550472" y="188911"/>
                  </a:cubicBezTo>
                  <a:lnTo>
                    <a:pt x="550472" y="359488"/>
                  </a:lnTo>
                  <a:cubicBezTo>
                    <a:pt x="550472" y="463821"/>
                    <a:pt x="465894" y="548399"/>
                    <a:pt x="361561" y="548399"/>
                  </a:cubicBezTo>
                  <a:lnTo>
                    <a:pt x="188911" y="548399"/>
                  </a:lnTo>
                  <a:cubicBezTo>
                    <a:pt x="84578" y="548399"/>
                    <a:pt x="0" y="463821"/>
                    <a:pt x="0" y="359488"/>
                  </a:cubicBezTo>
                  <a:lnTo>
                    <a:pt x="0" y="188911"/>
                  </a:lnTo>
                  <a:cubicBezTo>
                    <a:pt x="0" y="84578"/>
                    <a:pt x="84578" y="0"/>
                    <a:pt x="188911" y="0"/>
                  </a:cubicBezTo>
                  <a:close/>
                </a:path>
              </a:pathLst>
            </a:custGeom>
            <a:solidFill>
              <a:srgbClr val="7ED9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550472" cy="596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  <a:r>
                <a:rPr lang="en-US" sz="1900" spc="380">
                  <a:solidFill>
                    <a:srgbClr val="1A171B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FICHE DU PRODUIT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910403" y="1536280"/>
            <a:ext cx="9552456" cy="103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5999" spc="1199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LISTES DES TÂCHES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29902" y="1028700"/>
            <a:ext cx="10828196" cy="7327223"/>
            <a:chOff x="0" y="0"/>
            <a:chExt cx="14437594" cy="9769631"/>
          </a:xfrm>
        </p:grpSpPr>
        <p:sp>
          <p:nvSpPr>
            <p:cNvPr name="TextBox 3" id="3"/>
            <p:cNvSpPr txBox="true"/>
            <p:nvPr/>
          </p:nvSpPr>
          <p:spPr>
            <a:xfrm rot="-592460">
              <a:off x="322595" y="1551845"/>
              <a:ext cx="13634597" cy="41387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EED3BE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Thank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-515361">
              <a:off x="1793092" y="5142461"/>
              <a:ext cx="12434519" cy="37197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EED3BE"/>
                  </a:solidFill>
                  <a:latin typeface="Poiret Bold"/>
                  <a:ea typeface="Poiret Bold"/>
                  <a:cs typeface="Poiret Bold"/>
                  <a:sym typeface="Poire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6860" y="1028700"/>
            <a:ext cx="6583717" cy="8229600"/>
            <a:chOff x="0" y="0"/>
            <a:chExt cx="173398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3983" cy="2167467"/>
            </a:xfrm>
            <a:custGeom>
              <a:avLst/>
              <a:gdLst/>
              <a:ahLst/>
              <a:cxnLst/>
              <a:rect r="r" b="b" t="t" l="l"/>
              <a:pathLst>
                <a:path h="2167467" w="1733983">
                  <a:moveTo>
                    <a:pt x="0" y="0"/>
                  </a:moveTo>
                  <a:lnTo>
                    <a:pt x="1733983" y="0"/>
                  </a:lnTo>
                  <a:lnTo>
                    <a:pt x="173398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3398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53535" y="1356107"/>
            <a:ext cx="5810366" cy="7574787"/>
            <a:chOff x="0" y="0"/>
            <a:chExt cx="7747155" cy="1009971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085" r="0" b="1085"/>
            <a:stretch>
              <a:fillRect/>
            </a:stretch>
          </p:blipFill>
          <p:spPr>
            <a:xfrm flipH="false" flipV="false">
              <a:off x="0" y="0"/>
              <a:ext cx="7747155" cy="10099715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9144000" y="4281469"/>
            <a:ext cx="767421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600">
                <a:solidFill>
                  <a:srgbClr val="F5990D"/>
                </a:solidFill>
                <a:latin typeface="Poiret Bold"/>
                <a:ea typeface="Poiret Bold"/>
                <a:cs typeface="Poiret Bold"/>
                <a:sym typeface="Poiret Bold"/>
              </a:rPr>
              <a:t>PRÉSENTÉ PAR</a:t>
            </a:r>
          </a:p>
          <a:p>
            <a:pPr algn="ctr">
              <a:lnSpc>
                <a:spcPts val="4200"/>
              </a:lnSpc>
            </a:pPr>
            <a:r>
              <a:rPr lang="en-US" sz="3000" spc="600">
                <a:solidFill>
                  <a:srgbClr val="F5990D"/>
                </a:solidFill>
                <a:latin typeface="Poiret Bold"/>
                <a:ea typeface="Poiret Bold"/>
                <a:cs typeface="Poiret Bold"/>
                <a:sym typeface="Poiret Bold"/>
              </a:rPr>
              <a:t>LAS SEIS FANTASTICAS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082641" y="2843449"/>
            <a:ext cx="5893941" cy="457156"/>
            <a:chOff x="0" y="0"/>
            <a:chExt cx="1552314" cy="120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2314" cy="120403"/>
            </a:xfrm>
            <a:custGeom>
              <a:avLst/>
              <a:gdLst/>
              <a:ahLst/>
              <a:cxnLst/>
              <a:rect r="r" b="b" t="t" l="l"/>
              <a:pathLst>
                <a:path h="120403" w="1552314">
                  <a:moveTo>
                    <a:pt x="0" y="0"/>
                  </a:moveTo>
                  <a:lnTo>
                    <a:pt x="1552314" y="0"/>
                  </a:lnTo>
                  <a:lnTo>
                    <a:pt x="1552314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552314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526896" y="2252899"/>
            <a:ext cx="729131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1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G.A.M.A.Z.A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33356" y="9234469"/>
            <a:ext cx="473867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SPRINT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5691169"/>
            <a:ext cx="7674213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600">
                <a:solidFill>
                  <a:srgbClr val="F5990D"/>
                </a:solidFill>
                <a:latin typeface="Poiret Bold"/>
                <a:ea typeface="Poiret Bold"/>
                <a:cs typeface="Poiret Bold"/>
                <a:sym typeface="Poiret Bold"/>
              </a:rPr>
              <a:t>ALICE </a:t>
            </a:r>
            <a:r>
              <a:rPr lang="en-US" sz="3000" spc="600">
                <a:solidFill>
                  <a:srgbClr val="F5990D"/>
                </a:solidFill>
                <a:latin typeface="Poiret"/>
                <a:ea typeface="Poiret"/>
                <a:cs typeface="Poiret"/>
                <a:sym typeface="Poiret"/>
              </a:rPr>
              <a:t>ZHENG</a:t>
            </a:r>
          </a:p>
          <a:p>
            <a:pPr algn="ctr" marL="0" indent="0" lvl="0">
              <a:lnSpc>
                <a:spcPts val="4200"/>
              </a:lnSpc>
            </a:pPr>
            <a:r>
              <a:rPr lang="en-US" sz="3000" spc="600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GUILLAUME </a:t>
            </a:r>
            <a:r>
              <a:rPr lang="en-US" sz="3000" spc="600">
                <a:solidFill>
                  <a:srgbClr val="8C52FF"/>
                </a:solidFill>
                <a:latin typeface="Poiret"/>
                <a:ea typeface="Poiret"/>
                <a:cs typeface="Poiret"/>
                <a:sym typeface="Poiret"/>
              </a:rPr>
              <a:t>REBOULLET</a:t>
            </a:r>
          </a:p>
          <a:p>
            <a:pPr algn="ctr" marL="0" indent="0" lvl="0">
              <a:lnSpc>
                <a:spcPts val="4200"/>
              </a:lnSpc>
            </a:pPr>
            <a:r>
              <a:rPr lang="en-US" sz="3000" spc="600">
                <a:solidFill>
                  <a:srgbClr val="7ED957"/>
                </a:solidFill>
                <a:latin typeface="Poiret Bold"/>
                <a:ea typeface="Poiret Bold"/>
                <a:cs typeface="Poiret Bold"/>
                <a:sym typeface="Poiret Bold"/>
              </a:rPr>
              <a:t>MARCO </a:t>
            </a:r>
            <a:r>
              <a:rPr lang="en-US" sz="3000" spc="600">
                <a:solidFill>
                  <a:srgbClr val="7ED957"/>
                </a:solidFill>
                <a:latin typeface="Poiret"/>
                <a:ea typeface="Poiret"/>
                <a:cs typeface="Poiret"/>
                <a:sym typeface="Poiret"/>
              </a:rPr>
              <a:t>MARQUES</a:t>
            </a:r>
          </a:p>
          <a:p>
            <a:pPr algn="ctr" marL="0" indent="0" lvl="0">
              <a:lnSpc>
                <a:spcPts val="4200"/>
              </a:lnSpc>
            </a:pPr>
            <a:r>
              <a:rPr lang="en-US" sz="3000" spc="600">
                <a:solidFill>
                  <a:srgbClr val="004AAD"/>
                </a:solidFill>
                <a:latin typeface="Poiret Bold"/>
                <a:ea typeface="Poiret Bold"/>
                <a:cs typeface="Poiret Bold"/>
                <a:sym typeface="Poiret Bold"/>
              </a:rPr>
              <a:t>AMBROISE </a:t>
            </a:r>
            <a:r>
              <a:rPr lang="en-US" sz="3000" spc="600">
                <a:solidFill>
                  <a:srgbClr val="004AAD"/>
                </a:solidFill>
                <a:latin typeface="Poiret"/>
                <a:ea typeface="Poiret"/>
                <a:cs typeface="Poiret"/>
                <a:sym typeface="Poiret"/>
              </a:rPr>
              <a:t>BOSCH</a:t>
            </a:r>
          </a:p>
          <a:p>
            <a:pPr algn="ctr" marL="0" indent="0" lvl="0">
              <a:lnSpc>
                <a:spcPts val="4200"/>
              </a:lnSpc>
            </a:pPr>
            <a:r>
              <a:rPr lang="en-US" sz="3000" spc="600">
                <a:solidFill>
                  <a:srgbClr val="FF66C4"/>
                </a:solidFill>
                <a:latin typeface="Poiret Bold"/>
                <a:ea typeface="Poiret Bold"/>
                <a:cs typeface="Poiret Bold"/>
                <a:sym typeface="Poiret Bold"/>
              </a:rPr>
              <a:t>ZOÉ </a:t>
            </a:r>
            <a:r>
              <a:rPr lang="en-US" sz="3000" spc="600">
                <a:solidFill>
                  <a:srgbClr val="FF66C4"/>
                </a:solidFill>
                <a:latin typeface="Poiret"/>
                <a:ea typeface="Poiret"/>
                <a:cs typeface="Poiret"/>
                <a:sym typeface="Poiret"/>
              </a:rPr>
              <a:t>MAHLER</a:t>
            </a:r>
          </a:p>
          <a:p>
            <a:pPr algn="ctr">
              <a:lnSpc>
                <a:spcPts val="4200"/>
              </a:lnSpc>
            </a:pPr>
            <a:r>
              <a:rPr lang="en-US" sz="3000" spc="600">
                <a:solidFill>
                  <a:srgbClr val="CB6CE6"/>
                </a:solidFill>
                <a:latin typeface="Poiret Bold"/>
                <a:ea typeface="Poiret Bold"/>
                <a:cs typeface="Poiret Bold"/>
                <a:sym typeface="Poiret Bold"/>
              </a:rPr>
              <a:t>AYMERIC </a:t>
            </a:r>
            <a:r>
              <a:rPr lang="en-US" sz="3000" spc="600">
                <a:solidFill>
                  <a:srgbClr val="CB6CE6"/>
                </a:solidFill>
                <a:latin typeface="Poiret"/>
                <a:ea typeface="Poiret"/>
                <a:cs typeface="Poiret"/>
                <a:sym typeface="Poiret"/>
              </a:rPr>
              <a:t>TRINH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4406" y="1920628"/>
            <a:ext cx="8720795" cy="457156"/>
            <a:chOff x="0" y="0"/>
            <a:chExt cx="2296835" cy="120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6835" cy="120403"/>
            </a:xfrm>
            <a:custGeom>
              <a:avLst/>
              <a:gdLst/>
              <a:ahLst/>
              <a:cxnLst/>
              <a:rect r="r" b="b" t="t" l="l"/>
              <a:pathLst>
                <a:path h="120403" w="2296835">
                  <a:moveTo>
                    <a:pt x="0" y="0"/>
                  </a:moveTo>
                  <a:lnTo>
                    <a:pt x="2296835" y="0"/>
                  </a:lnTo>
                  <a:lnTo>
                    <a:pt x="2296835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296835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63114" y="1463428"/>
            <a:ext cx="5296186" cy="6620195"/>
            <a:chOff x="0" y="0"/>
            <a:chExt cx="1733983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33983" cy="2167467"/>
            </a:xfrm>
            <a:custGeom>
              <a:avLst/>
              <a:gdLst/>
              <a:ahLst/>
              <a:cxnLst/>
              <a:rect r="r" b="b" t="t" l="l"/>
              <a:pathLst>
                <a:path h="2167467" w="1733983">
                  <a:moveTo>
                    <a:pt x="0" y="0"/>
                  </a:moveTo>
                  <a:lnTo>
                    <a:pt x="1733983" y="0"/>
                  </a:lnTo>
                  <a:lnTo>
                    <a:pt x="173398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3398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74170" y="1726806"/>
            <a:ext cx="4674074" cy="6093439"/>
            <a:chOff x="0" y="0"/>
            <a:chExt cx="6232099" cy="8124585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8659" t="0" r="45874" b="0"/>
            <a:stretch>
              <a:fillRect/>
            </a:stretch>
          </p:blipFill>
          <p:spPr>
            <a:xfrm flipH="false" flipV="false">
              <a:off x="0" y="0"/>
              <a:ext cx="6232099" cy="8124585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454406" y="1362939"/>
            <a:ext cx="690524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MINIMALISME</a:t>
            </a:r>
          </a:p>
          <a:p>
            <a:pPr algn="l">
              <a:lnSpc>
                <a:spcPts val="84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774660" y="9210675"/>
            <a:ext cx="473867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SPRINT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697326"/>
            <a:ext cx="9572207" cy="170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1"/>
              </a:lnSpc>
              <a:spcBef>
                <a:spcPct val="0"/>
              </a:spcBef>
            </a:pPr>
            <a:r>
              <a:rPr lang="en-US" sz="3251" spc="162" strike="noStrike" u="none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Notre mission est de sublimer la beauté de chaque femme avec des créations uniques et raffinées.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54406" y="3020333"/>
            <a:ext cx="3324605" cy="457156"/>
            <a:chOff x="0" y="0"/>
            <a:chExt cx="875616" cy="1204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5616" cy="120403"/>
            </a:xfrm>
            <a:custGeom>
              <a:avLst/>
              <a:gdLst/>
              <a:ahLst/>
              <a:cxnLst/>
              <a:rect r="r" b="b" t="t" l="l"/>
              <a:pathLst>
                <a:path h="120403" w="875616">
                  <a:moveTo>
                    <a:pt x="0" y="0"/>
                  </a:moveTo>
                  <a:lnTo>
                    <a:pt x="875616" y="0"/>
                  </a:lnTo>
                  <a:lnTo>
                    <a:pt x="875616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75616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54406" y="2861700"/>
            <a:ext cx="2580442" cy="582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 spc="66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TRENDING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5868" y="2117261"/>
            <a:ext cx="6649211" cy="457156"/>
            <a:chOff x="0" y="0"/>
            <a:chExt cx="1751232" cy="120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1232" cy="120403"/>
            </a:xfrm>
            <a:custGeom>
              <a:avLst/>
              <a:gdLst/>
              <a:ahLst/>
              <a:cxnLst/>
              <a:rect r="r" b="b" t="t" l="l"/>
              <a:pathLst>
                <a:path h="120403" w="1751232">
                  <a:moveTo>
                    <a:pt x="0" y="0"/>
                  </a:moveTo>
                  <a:lnTo>
                    <a:pt x="1751232" y="0"/>
                  </a:lnTo>
                  <a:lnTo>
                    <a:pt x="1751232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751232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94607" y="201812"/>
            <a:ext cx="4124788" cy="3830897"/>
          </a:xfrm>
          <a:custGeom>
            <a:avLst/>
            <a:gdLst/>
            <a:ahLst/>
            <a:cxnLst/>
            <a:rect r="r" b="b" t="t" l="l"/>
            <a:pathLst>
              <a:path h="3830897" w="4124788">
                <a:moveTo>
                  <a:pt x="0" y="0"/>
                </a:moveTo>
                <a:lnTo>
                  <a:pt x="4124788" y="0"/>
                </a:lnTo>
                <a:lnTo>
                  <a:pt x="4124788" y="3830898"/>
                </a:lnTo>
                <a:lnTo>
                  <a:pt x="0" y="3830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2002" y="2498305"/>
            <a:ext cx="10933161" cy="471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7"/>
              </a:lnSpc>
            </a:pPr>
          </a:p>
          <a:p>
            <a:pPr algn="l" marL="648889" indent="-324444" lvl="1">
              <a:lnSpc>
                <a:spcPts val="4207"/>
              </a:lnSpc>
              <a:buFont typeface="Arial"/>
              <a:buChar char="•"/>
            </a:pPr>
            <a:r>
              <a:rPr lang="en-US" sz="3005" spc="150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Inscription (pour les utilisateurs et administrateurs)</a:t>
            </a:r>
          </a:p>
          <a:p>
            <a:pPr algn="l" marL="648889" indent="-324444" lvl="1">
              <a:lnSpc>
                <a:spcPts val="4207"/>
              </a:lnSpc>
              <a:buFont typeface="Arial"/>
              <a:buChar char="•"/>
            </a:pPr>
            <a:r>
              <a:rPr lang="en-US" sz="3005" spc="150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Connexion (pour les utilisateurs et administrateurs)</a:t>
            </a:r>
          </a:p>
          <a:p>
            <a:pPr algn="l" marL="648889" indent="-324444" lvl="1">
              <a:lnSpc>
                <a:spcPts val="4207"/>
              </a:lnSpc>
              <a:buFont typeface="Arial"/>
              <a:buChar char="•"/>
            </a:pPr>
            <a:r>
              <a:rPr lang="en-US" sz="3005" spc="150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Création de la base de données</a:t>
            </a:r>
          </a:p>
          <a:p>
            <a:pPr algn="l" marL="648889" indent="-324444" lvl="1">
              <a:lnSpc>
                <a:spcPts val="4207"/>
              </a:lnSpc>
              <a:buFont typeface="Arial"/>
              <a:buChar char="•"/>
            </a:pPr>
            <a:r>
              <a:rPr lang="en-US" sz="3005" spc="150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Design (Maquette Figma, Moodboard)</a:t>
            </a:r>
          </a:p>
          <a:p>
            <a:pPr algn="l" marL="648889" indent="-324444" lvl="1">
              <a:lnSpc>
                <a:spcPts val="4207"/>
              </a:lnSpc>
              <a:buFont typeface="Arial"/>
              <a:buChar char="•"/>
            </a:pPr>
            <a:r>
              <a:rPr lang="en-US" sz="3005" spc="150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FRONT (Landing page, Login/Register, page Produit)</a:t>
            </a:r>
          </a:p>
          <a:p>
            <a:pPr algn="l" marL="648889" indent="-324444" lvl="1">
              <a:lnSpc>
                <a:spcPts val="4207"/>
              </a:lnSpc>
              <a:buFont typeface="Arial"/>
              <a:buChar char="•"/>
            </a:pPr>
            <a:r>
              <a:rPr lang="en-US" sz="3005" spc="150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CRUD pour les produits</a:t>
            </a:r>
          </a:p>
          <a:p>
            <a:pPr algn="l" marL="648889" indent="-324444" lvl="1">
              <a:lnSpc>
                <a:spcPts val="4207"/>
              </a:lnSpc>
              <a:buFont typeface="Arial"/>
              <a:buChar char="•"/>
            </a:pPr>
            <a:r>
              <a:rPr lang="en-US" sz="3005" spc="150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Fiche détaillé d’un produit</a:t>
            </a:r>
          </a:p>
          <a:p>
            <a:pPr algn="l" marL="648889" indent="-324444" lvl="1">
              <a:lnSpc>
                <a:spcPts val="4207"/>
              </a:lnSpc>
              <a:buFont typeface="Arial"/>
              <a:buChar char="•"/>
            </a:pPr>
            <a:r>
              <a:rPr lang="en-US" sz="3005" spc="150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Administrateur (inscription, login, permissions)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521919" y="4165501"/>
            <a:ext cx="2349177" cy="4114800"/>
          </a:xfrm>
          <a:custGeom>
            <a:avLst/>
            <a:gdLst/>
            <a:ahLst/>
            <a:cxnLst/>
            <a:rect r="r" b="b" t="t" l="l"/>
            <a:pathLst>
              <a:path h="4114800" w="2349177">
                <a:moveTo>
                  <a:pt x="0" y="0"/>
                </a:moveTo>
                <a:lnTo>
                  <a:pt x="2349176" y="0"/>
                </a:lnTo>
                <a:lnTo>
                  <a:pt x="2349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10403" y="1526755"/>
            <a:ext cx="504197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OBJECTIFS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74660" y="9210675"/>
            <a:ext cx="473867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SPRINT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1141" y="7975570"/>
            <a:ext cx="5247442" cy="53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889" indent="-324444" lvl="1">
              <a:lnSpc>
                <a:spcPts val="4207"/>
              </a:lnSpc>
              <a:spcBef>
                <a:spcPct val="0"/>
              </a:spcBef>
              <a:buFont typeface="Arial"/>
              <a:buChar char="•"/>
            </a:pPr>
            <a:r>
              <a:rPr lang="en-US" sz="3005" spc="150" strike="noStrike" u="sng">
                <a:solidFill>
                  <a:srgbClr val="8C52FF"/>
                </a:solidFill>
                <a:latin typeface="Poiret Bold"/>
                <a:ea typeface="Poiret Bold"/>
                <a:cs typeface="Poiret Bold"/>
                <a:sym typeface="Poiret Bold"/>
              </a:rPr>
              <a:t>Scum Master : Aymeric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289605"/>
            <a:ext cx="1980050" cy="1980050"/>
          </a:xfrm>
          <a:custGeom>
            <a:avLst/>
            <a:gdLst/>
            <a:ahLst/>
            <a:cxnLst/>
            <a:rect r="r" b="b" t="t" l="l"/>
            <a:pathLst>
              <a:path h="1980050" w="1980050">
                <a:moveTo>
                  <a:pt x="0" y="0"/>
                </a:moveTo>
                <a:lnTo>
                  <a:pt x="1980050" y="0"/>
                </a:lnTo>
                <a:lnTo>
                  <a:pt x="1980050" y="1980051"/>
                </a:lnTo>
                <a:lnTo>
                  <a:pt x="0" y="1980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93913" y="5289605"/>
            <a:ext cx="5672019" cy="1980050"/>
          </a:xfrm>
          <a:custGeom>
            <a:avLst/>
            <a:gdLst/>
            <a:ahLst/>
            <a:cxnLst/>
            <a:rect r="r" b="b" t="t" l="l"/>
            <a:pathLst>
              <a:path h="1980050" w="5672019">
                <a:moveTo>
                  <a:pt x="0" y="0"/>
                </a:moveTo>
                <a:lnTo>
                  <a:pt x="5672019" y="0"/>
                </a:lnTo>
                <a:lnTo>
                  <a:pt x="5672019" y="1980051"/>
                </a:lnTo>
                <a:lnTo>
                  <a:pt x="0" y="1980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51782" y="5435711"/>
            <a:ext cx="2411199" cy="1687839"/>
          </a:xfrm>
          <a:custGeom>
            <a:avLst/>
            <a:gdLst/>
            <a:ahLst/>
            <a:cxnLst/>
            <a:rect r="r" b="b" t="t" l="l"/>
            <a:pathLst>
              <a:path h="1687839" w="2411199">
                <a:moveTo>
                  <a:pt x="0" y="0"/>
                </a:moveTo>
                <a:lnTo>
                  <a:pt x="2411199" y="0"/>
                </a:lnTo>
                <a:lnTo>
                  <a:pt x="2411199" y="1687839"/>
                </a:lnTo>
                <a:lnTo>
                  <a:pt x="0" y="1687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48831" y="5289605"/>
            <a:ext cx="3212151" cy="1687839"/>
          </a:xfrm>
          <a:custGeom>
            <a:avLst/>
            <a:gdLst/>
            <a:ahLst/>
            <a:cxnLst/>
            <a:rect r="r" b="b" t="t" l="l"/>
            <a:pathLst>
              <a:path h="1687839" w="3212151">
                <a:moveTo>
                  <a:pt x="0" y="0"/>
                </a:moveTo>
                <a:lnTo>
                  <a:pt x="3212151" y="0"/>
                </a:lnTo>
                <a:lnTo>
                  <a:pt x="3212151" y="1687840"/>
                </a:lnTo>
                <a:lnTo>
                  <a:pt x="0" y="16878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74660" y="9210675"/>
            <a:ext cx="473867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SPRINT 1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75868" y="2117261"/>
            <a:ext cx="14740897" cy="457156"/>
            <a:chOff x="0" y="0"/>
            <a:chExt cx="3882376" cy="1204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82376" cy="120403"/>
            </a:xfrm>
            <a:custGeom>
              <a:avLst/>
              <a:gdLst/>
              <a:ahLst/>
              <a:cxnLst/>
              <a:rect r="r" b="b" t="t" l="l"/>
              <a:pathLst>
                <a:path h="120403" w="3882376">
                  <a:moveTo>
                    <a:pt x="0" y="0"/>
                  </a:moveTo>
                  <a:lnTo>
                    <a:pt x="3882376" y="0"/>
                  </a:lnTo>
                  <a:lnTo>
                    <a:pt x="3882376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882376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10403" y="1526755"/>
            <a:ext cx="1243842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TECHNOLOGIES UTILISÉES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5868" y="2098211"/>
            <a:ext cx="13131171" cy="457156"/>
            <a:chOff x="0" y="0"/>
            <a:chExt cx="3458415" cy="120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58415" cy="120403"/>
            </a:xfrm>
            <a:custGeom>
              <a:avLst/>
              <a:gdLst/>
              <a:ahLst/>
              <a:cxnLst/>
              <a:rect r="r" b="b" t="t" l="l"/>
              <a:pathLst>
                <a:path h="120403" w="3458415">
                  <a:moveTo>
                    <a:pt x="0" y="0"/>
                  </a:moveTo>
                  <a:lnTo>
                    <a:pt x="3458415" y="0"/>
                  </a:lnTo>
                  <a:lnTo>
                    <a:pt x="3458415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458415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97881" y="2789822"/>
            <a:ext cx="12009158" cy="7220506"/>
          </a:xfrm>
          <a:custGeom>
            <a:avLst/>
            <a:gdLst/>
            <a:ahLst/>
            <a:cxnLst/>
            <a:rect r="r" b="b" t="t" l="l"/>
            <a:pathLst>
              <a:path h="7220506" w="12009158">
                <a:moveTo>
                  <a:pt x="0" y="0"/>
                </a:moveTo>
                <a:lnTo>
                  <a:pt x="12009158" y="0"/>
                </a:lnTo>
                <a:lnTo>
                  <a:pt x="12009158" y="7220506"/>
                </a:lnTo>
                <a:lnTo>
                  <a:pt x="0" y="7220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74660" y="9210675"/>
            <a:ext cx="473867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SPRINT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0403" y="1507705"/>
            <a:ext cx="1243842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ARBORESCENCE ET BDD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5868" y="2117261"/>
            <a:ext cx="13131171" cy="457156"/>
            <a:chOff x="0" y="0"/>
            <a:chExt cx="3458415" cy="120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58415" cy="120403"/>
            </a:xfrm>
            <a:custGeom>
              <a:avLst/>
              <a:gdLst/>
              <a:ahLst/>
              <a:cxnLst/>
              <a:rect r="r" b="b" t="t" l="l"/>
              <a:pathLst>
                <a:path h="120403" w="3458415">
                  <a:moveTo>
                    <a:pt x="0" y="0"/>
                  </a:moveTo>
                  <a:lnTo>
                    <a:pt x="3458415" y="0"/>
                  </a:lnTo>
                  <a:lnTo>
                    <a:pt x="3458415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458415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7276" y="3866051"/>
            <a:ext cx="14969489" cy="5151999"/>
          </a:xfrm>
          <a:custGeom>
            <a:avLst/>
            <a:gdLst/>
            <a:ahLst/>
            <a:cxnLst/>
            <a:rect r="r" b="b" t="t" l="l"/>
            <a:pathLst>
              <a:path h="5151999" w="14969489">
                <a:moveTo>
                  <a:pt x="0" y="0"/>
                </a:moveTo>
                <a:lnTo>
                  <a:pt x="14969489" y="0"/>
                </a:lnTo>
                <a:lnTo>
                  <a:pt x="14969489" y="5152000"/>
                </a:lnTo>
                <a:lnTo>
                  <a:pt x="0" y="515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74660" y="9210675"/>
            <a:ext cx="473867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SPRINT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10403" y="1526755"/>
            <a:ext cx="1243842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ARBORESCENCE ET BDD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8665" y="2996094"/>
            <a:ext cx="15190670" cy="5840618"/>
          </a:xfrm>
          <a:custGeom>
            <a:avLst/>
            <a:gdLst/>
            <a:ahLst/>
            <a:cxnLst/>
            <a:rect r="r" b="b" t="t" l="l"/>
            <a:pathLst>
              <a:path h="5840618" w="15190670">
                <a:moveTo>
                  <a:pt x="0" y="0"/>
                </a:moveTo>
                <a:lnTo>
                  <a:pt x="15190670" y="0"/>
                </a:lnTo>
                <a:lnTo>
                  <a:pt x="15190670" y="5840618"/>
                </a:lnTo>
                <a:lnTo>
                  <a:pt x="0" y="5840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2" t="0" r="-372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74660" y="9210675"/>
            <a:ext cx="473867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SPRINT 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75868" y="2117261"/>
            <a:ext cx="9444111" cy="457156"/>
            <a:chOff x="0" y="0"/>
            <a:chExt cx="2487338" cy="1204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7338" cy="120403"/>
            </a:xfrm>
            <a:custGeom>
              <a:avLst/>
              <a:gdLst/>
              <a:ahLst/>
              <a:cxnLst/>
              <a:rect r="r" b="b" t="t" l="l"/>
              <a:pathLst>
                <a:path h="120403" w="2487338">
                  <a:moveTo>
                    <a:pt x="0" y="0"/>
                  </a:moveTo>
                  <a:lnTo>
                    <a:pt x="2487338" y="0"/>
                  </a:lnTo>
                  <a:lnTo>
                    <a:pt x="2487338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487338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10403" y="1526755"/>
            <a:ext cx="799814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ORGANISATION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5868" y="2117261"/>
            <a:ext cx="9444111" cy="457156"/>
            <a:chOff x="0" y="0"/>
            <a:chExt cx="2487338" cy="120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7338" cy="120403"/>
            </a:xfrm>
            <a:custGeom>
              <a:avLst/>
              <a:gdLst/>
              <a:ahLst/>
              <a:cxnLst/>
              <a:rect r="r" b="b" t="t" l="l"/>
              <a:pathLst>
                <a:path h="120403" w="2487338">
                  <a:moveTo>
                    <a:pt x="0" y="0"/>
                  </a:moveTo>
                  <a:lnTo>
                    <a:pt x="2487338" y="0"/>
                  </a:lnTo>
                  <a:lnTo>
                    <a:pt x="2487338" y="120403"/>
                  </a:lnTo>
                  <a:lnTo>
                    <a:pt x="0" y="120403"/>
                  </a:lnTo>
                  <a:close/>
                </a:path>
              </a:pathLst>
            </a:custGeom>
            <a:solidFill>
              <a:srgbClr val="EDE7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87338" cy="177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75868" y="3287629"/>
            <a:ext cx="5970671" cy="5970671"/>
          </a:xfrm>
          <a:custGeom>
            <a:avLst/>
            <a:gdLst/>
            <a:ahLst/>
            <a:cxnLst/>
            <a:rect r="r" b="b" t="t" l="l"/>
            <a:pathLst>
              <a:path h="5970671" w="5970671">
                <a:moveTo>
                  <a:pt x="0" y="0"/>
                </a:moveTo>
                <a:lnTo>
                  <a:pt x="5970671" y="0"/>
                </a:lnTo>
                <a:lnTo>
                  <a:pt x="5970671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42764" y="-9405719"/>
            <a:ext cx="6445607" cy="23960271"/>
          </a:xfrm>
          <a:custGeom>
            <a:avLst/>
            <a:gdLst/>
            <a:ahLst/>
            <a:cxnLst/>
            <a:rect r="r" b="b" t="t" l="l"/>
            <a:pathLst>
              <a:path h="23960271" w="6445607">
                <a:moveTo>
                  <a:pt x="0" y="0"/>
                </a:moveTo>
                <a:lnTo>
                  <a:pt x="6445608" y="0"/>
                </a:lnTo>
                <a:lnTo>
                  <a:pt x="6445608" y="23960272"/>
                </a:lnTo>
                <a:lnTo>
                  <a:pt x="0" y="2396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697" r="0" b="-1669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74660" y="9210675"/>
            <a:ext cx="473867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000000"/>
                </a:solidFill>
                <a:latin typeface="Poiret"/>
                <a:ea typeface="Poiret"/>
                <a:cs typeface="Poiret"/>
                <a:sym typeface="Poiret"/>
              </a:rPr>
              <a:t>SPRINT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0403" y="1526755"/>
            <a:ext cx="799814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1200">
                <a:solidFill>
                  <a:srgbClr val="866042"/>
                </a:solidFill>
                <a:latin typeface="Poiret Bold"/>
                <a:ea typeface="Poiret Bold"/>
                <a:cs typeface="Poiret Bold"/>
                <a:sym typeface="Poiret Bold"/>
              </a:rPr>
              <a:t>MOODBOARD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DAGLHTkYpVc</dc:identifier>
  <dcterms:modified xsi:type="dcterms:W3CDTF">2011-08-01T06:04:30Z</dcterms:modified>
  <cp:revision>1</cp:revision>
  <dc:title>E-commerce Sprint 1</dc:title>
</cp:coreProperties>
</file>