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0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10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05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6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9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21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65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42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8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7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0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3F53-9DE5-4D91-9264-BC91D85CD83A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AA08-35B6-405D-BF05-C885A0995F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75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1D7210-B11B-F98A-E9E6-248EE91B5B56}"/>
              </a:ext>
            </a:extLst>
          </p:cNvPr>
          <p:cNvGrpSpPr/>
          <p:nvPr/>
        </p:nvGrpSpPr>
        <p:grpSpPr>
          <a:xfrm>
            <a:off x="115797" y="612063"/>
            <a:ext cx="7328079" cy="9974371"/>
            <a:chOff x="0" y="418880"/>
            <a:chExt cx="7559675" cy="101827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3B754B-3110-97FB-9757-B54E2BED7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40"/>
            <a:stretch/>
          </p:blipFill>
          <p:spPr>
            <a:xfrm>
              <a:off x="0" y="418880"/>
              <a:ext cx="7559675" cy="489397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DC94AD-56CA-F5B8-4724-7BC86018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14566"/>
              <a:ext cx="7559675" cy="528709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11488A-E87C-7518-B640-B65F30BA472F}"/>
              </a:ext>
            </a:extLst>
          </p:cNvPr>
          <p:cNvSpPr txBox="1"/>
          <p:nvPr/>
        </p:nvSpPr>
        <p:spPr>
          <a:xfrm>
            <a:off x="115797" y="140505"/>
            <a:ext cx="500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Python cheatsheet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FBB31-ABF8-BA13-4889-AB74DD390698}"/>
              </a:ext>
            </a:extLst>
          </p:cNvPr>
          <p:cNvSpPr txBox="1"/>
          <p:nvPr/>
        </p:nvSpPr>
        <p:spPr>
          <a:xfrm>
            <a:off x="5392446" y="192167"/>
            <a:ext cx="2051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b="1" i="0" u="none" strike="noStrike" baseline="0">
                <a:solidFill>
                  <a:srgbClr val="009999"/>
                </a:solidFill>
                <a:latin typeface="Calibri" panose="020F0502020204030204" pitchFamily="34" charset="0"/>
              </a:rPr>
              <a:t>Alvaro Sebastian </a:t>
            </a:r>
            <a:endParaRPr lang="fr-FR" sz="1000" b="0" i="0" u="none" strike="noStrike" baseline="0">
              <a:solidFill>
                <a:srgbClr val="009999"/>
              </a:solidFill>
              <a:latin typeface="Calibri" panose="020F0502020204030204" pitchFamily="34" charset="0"/>
            </a:endParaRPr>
          </a:p>
          <a:p>
            <a:pPr algn="r"/>
            <a:r>
              <a:rPr lang="fr-FR" sz="10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rPr>
              <a:t>http://www.sixthresearcher.com 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31177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ambroise idoine</dc:creator>
  <cp:lastModifiedBy>ambroise idoine</cp:lastModifiedBy>
  <cp:revision>1</cp:revision>
  <dcterms:created xsi:type="dcterms:W3CDTF">2023-11-21T10:37:08Z</dcterms:created>
  <dcterms:modified xsi:type="dcterms:W3CDTF">2023-11-21T10:39:27Z</dcterms:modified>
</cp:coreProperties>
</file>