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7bc299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7bc299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7bc299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7bc299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7bc299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7bc299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7bc299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7bc299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7bc299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7bc299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7bc299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7bc299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7bc299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7bc299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7bc299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7bc299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7bc299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7bc299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jamilin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Jami Lin’s passions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www.jamilin.com</a:t>
            </a:r>
            <a:r>
              <a:rPr lang="nl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Teamleden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Credits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S. Hollands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J. Ambroos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M. Meurs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button info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Biografie over Jami Lin.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Verwezenlijking van Jami Lin.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Producten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Verkoopbare producten met koopbutton en door verwijzing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naar de externe betaalpagina.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Reclame over de verkrijgbare produkten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Sessies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One tot one sessies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Certificaten behalen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Galerij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Foto’s en video’s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Fotogalerij maken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Youtube video’s toevoegen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Uitleg Chakra kleuren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0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Orange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Geel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Groen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Licht blauw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Donker blauw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Paars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Homepage : Login en registratie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Login : mensen moeten hun informatie invullen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Login : info van bezoekers beschikbaar voor de eigenaar.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Registratie formulier ontwerpen.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Contact en invulformulieren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Contact gegevens van Jami Lin weergeven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Social media buttons maken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1 invulformulier voor one to one sessie te reserveren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1 invulformulier voor certificaat aan te vragen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Maak een admin section waarin de eigenaar zelf dingen kan veranderen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Extra’s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Gebruik van Google Analytics  en KPI’S om meer bezoekers naar de website te lokken. (tijd de bezoeker op de site spendeert, aantal clicks, aantal bezoekers per dag en in totaal.)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Nieuwe afspraken inplannen met de cliënt om de updates te tonen en verbeteringen aan te brengen en bespreking kostprijs.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 Website responsive maken voor pc, tablet en gsm.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