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4"/>
  </p:notesMasterIdLst>
  <p:sldIdLst>
    <p:sldId id="256" r:id="rId2"/>
    <p:sldId id="279" r:id="rId3"/>
    <p:sldId id="257" r:id="rId4"/>
    <p:sldId id="286" r:id="rId5"/>
    <p:sldId id="287" r:id="rId6"/>
    <p:sldId id="288" r:id="rId7"/>
    <p:sldId id="282" r:id="rId8"/>
    <p:sldId id="285" r:id="rId9"/>
    <p:sldId id="281" r:id="rId10"/>
    <p:sldId id="284" r:id="rId11"/>
    <p:sldId id="273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8" autoAdjust="0"/>
    <p:restoredTop sz="91169"/>
  </p:normalViewPr>
  <p:slideViewPr>
    <p:cSldViewPr snapToGrid="0" snapToObjects="1">
      <p:cViewPr varScale="1">
        <p:scale>
          <a:sx n="131" d="100"/>
          <a:sy n="131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49CEA-FE73-5E44-BBD9-8C1F56C3EA53}" type="datetimeFigureOut">
              <a:rPr lang="it-IT" smtClean="0"/>
              <a:t>12/01/16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1AAB-9BCA-4F46-A51A-92B21A4D81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Sistemare</a:t>
            </a:r>
            <a:r>
              <a:rPr lang="en-GB" baseline="0" dirty="0" smtClean="0"/>
              <a:t> data in </a:t>
            </a:r>
            <a:r>
              <a:rPr lang="en-GB" baseline="0" dirty="0" err="1" smtClean="0"/>
              <a:t>tutte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pagine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32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7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7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84158" y="1157178"/>
            <a:ext cx="6154713" cy="741946"/>
          </a:xfrm>
        </p:spPr>
        <p:txBody>
          <a:bodyPr>
            <a:noAutofit/>
          </a:bodyPr>
          <a:lstStyle/>
          <a:p>
            <a:r>
              <a:rPr lang="it-IT" sz="5500" b="1" dirty="0" err="1" smtClean="0">
                <a:solidFill>
                  <a:srgbClr val="0070C0"/>
                </a:solidFill>
              </a:rPr>
              <a:t>Stalk.com</a:t>
            </a:r>
            <a:endParaRPr lang="it-IT" sz="5500" b="1" dirty="0">
              <a:solidFill>
                <a:srgbClr val="0070C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6616" y="2878744"/>
            <a:ext cx="3081529" cy="2206602"/>
          </a:xfrm>
        </p:spPr>
        <p:txBody>
          <a:bodyPr>
            <a:normAutofit/>
          </a:bodyPr>
          <a:lstStyle/>
          <a:p>
            <a:pPr algn="l"/>
            <a:r>
              <a:rPr lang="it-IT" sz="1800" b="1" dirty="0" smtClean="0"/>
              <a:t>Relatori:</a:t>
            </a:r>
          </a:p>
          <a:p>
            <a:pPr algn="l"/>
            <a:r>
              <a:rPr lang="it-IT" dirty="0" smtClean="0"/>
              <a:t>Ambrosini Luca</a:t>
            </a:r>
          </a:p>
          <a:p>
            <a:pPr algn="l"/>
            <a:r>
              <a:rPr lang="it-IT" dirty="0" err="1" smtClean="0"/>
              <a:t>Stampanoni</a:t>
            </a:r>
            <a:r>
              <a:rPr lang="it-IT" dirty="0" smtClean="0"/>
              <a:t> Marzio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12.01.16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045" y="6356350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5175059" y="2864461"/>
            <a:ext cx="3081529" cy="220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b="1" dirty="0" smtClean="0"/>
              <a:t>Docenti:</a:t>
            </a:r>
          </a:p>
          <a:p>
            <a:pPr algn="l"/>
            <a:r>
              <a:rPr lang="it-IT" dirty="0" smtClean="0"/>
              <a:t>Ceppi Patrick</a:t>
            </a:r>
          </a:p>
          <a:p>
            <a:pPr algn="l"/>
            <a:r>
              <a:rPr lang="it-IT" dirty="0" smtClean="0"/>
              <a:t>Rizzo Nicola</a:t>
            </a:r>
          </a:p>
          <a:p>
            <a:pPr algn="l"/>
            <a:r>
              <a:rPr lang="it-IT" dirty="0" err="1"/>
              <a:t>Sommaruga</a:t>
            </a:r>
            <a:r>
              <a:rPr lang="it-IT" dirty="0"/>
              <a:t> Lorenzo</a:t>
            </a:r>
          </a:p>
          <a:p>
            <a:pPr algn="l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92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26168" y="2005013"/>
            <a:ext cx="745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 smtClean="0"/>
              <a:t>Asincronicità</a:t>
            </a:r>
            <a:endParaRPr lang="it-IT" sz="2000" dirty="0" smtClean="0"/>
          </a:p>
          <a:p>
            <a:endParaRPr lang="it-IT" sz="2000" dirty="0"/>
          </a:p>
          <a:p>
            <a:r>
              <a:rPr lang="de-CH" sz="2000" dirty="0" smtClean="0"/>
              <a:t>Driver </a:t>
            </a:r>
            <a:r>
              <a:rPr lang="de-CH" sz="2000" dirty="0" err="1" smtClean="0"/>
              <a:t>mongodb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Documentazione D3</a:t>
            </a:r>
          </a:p>
          <a:p>
            <a:endParaRPr lang="it-IT" sz="2000" dirty="0" smtClean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endParaRPr lang="it-IT" dirty="0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648635" y="676380"/>
            <a:ext cx="5099797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Difficoltà incontrate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26168" y="2005013"/>
            <a:ext cx="745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/>
              <a:t>Estendere utilizzo </a:t>
            </a:r>
            <a:r>
              <a:rPr lang="it-IT" sz="2000" dirty="0" err="1" smtClean="0"/>
              <a:t>FacebookApi</a:t>
            </a:r>
            <a:r>
              <a:rPr lang="it-IT" sz="2000" dirty="0" smtClean="0"/>
              <a:t> </a:t>
            </a:r>
          </a:p>
          <a:p>
            <a:endParaRPr lang="it-IT" sz="2000" dirty="0"/>
          </a:p>
          <a:p>
            <a:r>
              <a:rPr lang="it-IT" sz="2000" dirty="0" smtClean="0"/>
              <a:t>Analisi più</a:t>
            </a:r>
            <a:r>
              <a:rPr lang="de-CH" sz="2000" dirty="0" smtClean="0"/>
              <a:t> approfondite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Sistema di </a:t>
            </a:r>
            <a:r>
              <a:rPr lang="it-IT" sz="2000" dirty="0" err="1" smtClean="0"/>
              <a:t>matching</a:t>
            </a:r>
            <a:r>
              <a:rPr lang="it-IT" sz="2000" dirty="0" smtClean="0"/>
              <a:t> tra utenti</a:t>
            </a:r>
          </a:p>
          <a:p>
            <a:endParaRPr lang="it-IT" sz="2000" dirty="0" smtClean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endParaRPr lang="it-IT" dirty="0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4631155" y="676380"/>
            <a:ext cx="4512845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Sviluppi futuri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</p:spTree>
    <p:extLst>
      <p:ext uri="{BB962C8B-B14F-4D97-AF65-F5344CB8AC3E}">
        <p14:creationId xmlns:p14="http://schemas.microsoft.com/office/powerpoint/2010/main" val="37865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673988" y="676380"/>
            <a:ext cx="4512845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smtClean="0">
                <a:solidFill>
                  <a:srgbClr val="0070C0"/>
                </a:solidFill>
              </a:rPr>
              <a:t>Demo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08" y="1629714"/>
            <a:ext cx="6794090" cy="4558133"/>
          </a:xfrm>
          <a:prstGeom prst="rect">
            <a:avLst/>
          </a:prstGeom>
        </p:spPr>
      </p:pic>
      <p:sp>
        <p:nvSpPr>
          <p:cNvPr id="12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smtClean="0"/>
              <a:t>Analisi del </a:t>
            </a:r>
            <a:r>
              <a:rPr lang="it-IT" sz="2000" dirty="0" smtClean="0"/>
              <a:t>profilo </a:t>
            </a:r>
            <a:r>
              <a:rPr lang="it-IT" sz="2000" dirty="0" err="1"/>
              <a:t>F</a:t>
            </a:r>
            <a:r>
              <a:rPr lang="it-IT" sz="2000" dirty="0" err="1" smtClean="0"/>
              <a:t>acebook</a:t>
            </a:r>
            <a:endParaRPr lang="it-IT" sz="2000" dirty="0" smtClean="0"/>
          </a:p>
          <a:p>
            <a:endParaRPr lang="it-IT" sz="2000" dirty="0"/>
          </a:p>
          <a:p>
            <a:pPr lvl="1"/>
            <a:r>
              <a:rPr lang="it-IT" sz="2000" dirty="0" smtClean="0"/>
              <a:t>Analisi della bacheca</a:t>
            </a:r>
          </a:p>
          <a:p>
            <a:endParaRPr lang="it-IT" sz="2000" dirty="0"/>
          </a:p>
          <a:p>
            <a:pPr lvl="1"/>
            <a:r>
              <a:rPr lang="it-IT" sz="2000" dirty="0"/>
              <a:t>Analisi </a:t>
            </a:r>
            <a:r>
              <a:rPr lang="it-IT" sz="2000" dirty="0" smtClean="0"/>
              <a:t>delle foto</a:t>
            </a:r>
            <a:endParaRPr lang="it-IT" sz="2000" dirty="0"/>
          </a:p>
          <a:p>
            <a:endParaRPr lang="it-IT" sz="2000" dirty="0"/>
          </a:p>
          <a:p>
            <a:pPr lvl="1"/>
            <a:r>
              <a:rPr lang="it-IT" sz="2000" dirty="0" smtClean="0"/>
              <a:t>Analisi delle parole utilizzate</a:t>
            </a:r>
          </a:p>
          <a:p>
            <a:endParaRPr lang="it-IT" sz="2000" dirty="0"/>
          </a:p>
          <a:p>
            <a:pPr lvl="1"/>
            <a:r>
              <a:rPr lang="it-IT" sz="2000" dirty="0" smtClean="0"/>
              <a:t>Analisi dei </a:t>
            </a:r>
            <a:r>
              <a:rPr lang="it-IT" sz="2000" dirty="0" err="1" smtClean="0"/>
              <a:t>likes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12.01.16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457950" y="676380"/>
            <a:ext cx="2658836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Cos’è ?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NodeJS</a:t>
            </a:r>
            <a:r>
              <a:rPr lang="it-IT" sz="2000" dirty="0" smtClean="0"/>
              <a:t> - Express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MongoDb</a:t>
            </a:r>
            <a:r>
              <a:rPr lang="it-IT" sz="2000" dirty="0" smtClean="0"/>
              <a:t> - </a:t>
            </a:r>
            <a:r>
              <a:rPr lang="it-IT" sz="2000" dirty="0" err="1" smtClean="0"/>
              <a:t>Moongose</a:t>
            </a:r>
            <a:r>
              <a:rPr lang="it-IT" sz="2000" dirty="0" smtClean="0"/>
              <a:t>, </a:t>
            </a:r>
            <a:r>
              <a:rPr lang="it-IT" sz="2000" dirty="0" err="1" smtClean="0"/>
              <a:t>Monk</a:t>
            </a:r>
            <a:r>
              <a:rPr lang="it-IT" sz="2000" dirty="0" smtClean="0"/>
              <a:t>, </a:t>
            </a:r>
            <a:r>
              <a:rPr lang="it-IT" sz="2000" dirty="0" err="1" smtClean="0"/>
              <a:t>MongoNative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PassportJs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Ejs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Facebook</a:t>
            </a:r>
            <a:r>
              <a:rPr lang="it-IT" sz="2000" dirty="0" smtClean="0"/>
              <a:t> </a:t>
            </a:r>
            <a:r>
              <a:rPr lang="it-IT" sz="2000" dirty="0" err="1" smtClean="0"/>
              <a:t>GraphAPI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666849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Tecnologie Server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Routes</a:t>
            </a:r>
            <a:r>
              <a:rPr lang="it-IT" sz="2000" dirty="0" smtClean="0"/>
              <a:t> </a:t>
            </a:r>
            <a:r>
              <a:rPr lang="it-IT" sz="2000" dirty="0" err="1"/>
              <a:t>m</a:t>
            </a:r>
            <a:r>
              <a:rPr lang="it-IT" sz="2000" dirty="0" err="1" smtClean="0"/>
              <a:t>apping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25223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Express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9" y="2865040"/>
            <a:ext cx="7405580" cy="20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Authentication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middleware</a:t>
            </a:r>
            <a:endParaRPr lang="it-IT" sz="2000" dirty="0" smtClean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59207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Passport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2476208"/>
            <a:ext cx="6338513" cy="17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Template</a:t>
            </a:r>
            <a:r>
              <a:rPr lang="it-IT" sz="2000" dirty="0"/>
              <a:t> </a:t>
            </a:r>
            <a:r>
              <a:rPr lang="it-IT" sz="2000" dirty="0" err="1" smtClean="0"/>
              <a:t>engine</a:t>
            </a:r>
            <a:endParaRPr lang="it-IT" sz="2000" dirty="0" smtClean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748665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err="1" smtClean="0">
                <a:solidFill>
                  <a:srgbClr val="0070C0"/>
                </a:solidFill>
              </a:rPr>
              <a:t>Ejs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6" y="2863368"/>
            <a:ext cx="7394745" cy="10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>
            <a:normAutofit/>
          </a:bodyPr>
          <a:lstStyle/>
          <a:p>
            <a:r>
              <a:rPr lang="it-IT" sz="2000" dirty="0" smtClean="0"/>
              <a:t>Gestire l’</a:t>
            </a:r>
            <a:r>
              <a:rPr lang="it-IT" sz="2000" dirty="0" err="1" smtClean="0"/>
              <a:t>asincronicità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Evitare le </a:t>
            </a:r>
            <a:r>
              <a:rPr lang="it-IT" sz="2000" dirty="0" err="1" smtClean="0"/>
              <a:t>callback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Innestarne un numero indefinito</a:t>
            </a:r>
            <a:endParaRPr lang="it-IT" sz="2000" dirty="0" smtClean="0"/>
          </a:p>
          <a:p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59207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err="1" smtClean="0">
                <a:solidFill>
                  <a:srgbClr val="0070C0"/>
                </a:solidFill>
              </a:rPr>
              <a:t>Promises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47" y="4102861"/>
            <a:ext cx="26162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68" y="4180682"/>
            <a:ext cx="4394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smtClean="0"/>
              <a:t>HTML5, </a:t>
            </a:r>
            <a:r>
              <a:rPr lang="it-IT" sz="2000" dirty="0" err="1" smtClean="0"/>
              <a:t>Javascript</a:t>
            </a:r>
            <a:r>
              <a:rPr lang="it-IT" sz="2000" dirty="0" smtClean="0"/>
              <a:t>, CSS3</a:t>
            </a:r>
          </a:p>
          <a:p>
            <a:endParaRPr lang="it-IT" sz="2000" dirty="0"/>
          </a:p>
          <a:p>
            <a:r>
              <a:rPr lang="it-IT" sz="2000" dirty="0" smtClean="0"/>
              <a:t>Bootstrap, </a:t>
            </a:r>
            <a:r>
              <a:rPr lang="it-IT" sz="2000" dirty="0" err="1" smtClean="0"/>
              <a:t>Jquery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MaterializeUI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D3 (Data-</a:t>
            </a:r>
            <a:r>
              <a:rPr lang="it-IT" sz="2000" dirty="0" err="1" smtClean="0"/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8633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Tecnologie Client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Fluent</a:t>
            </a:r>
            <a:r>
              <a:rPr lang="it-IT" sz="2000" dirty="0" smtClean="0"/>
              <a:t> API</a:t>
            </a:r>
          </a:p>
          <a:p>
            <a:endParaRPr lang="it-IT" sz="2000" dirty="0" smtClean="0"/>
          </a:p>
          <a:p>
            <a:r>
              <a:rPr lang="it-IT" sz="2000" dirty="0"/>
              <a:t>Estesa vs complicata</a:t>
            </a:r>
          </a:p>
          <a:p>
            <a:endParaRPr lang="it-IT" sz="2000" dirty="0" smtClean="0"/>
          </a:p>
          <a:p>
            <a:r>
              <a:rPr lang="it-IT" sz="2000" dirty="0" smtClean="0"/>
              <a:t>Input data da TSV / CSV</a:t>
            </a:r>
          </a:p>
          <a:p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748665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D3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4101745"/>
            <a:ext cx="6858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5399798"/>
            <a:ext cx="7823200" cy="825500"/>
          </a:xfrm>
          <a:prstGeom prst="rect">
            <a:avLst/>
          </a:prstGeom>
        </p:spPr>
      </p:pic>
      <p:cxnSp>
        <p:nvCxnSpPr>
          <p:cNvPr id="11" name="Connettore 1 11"/>
          <p:cNvCxnSpPr/>
          <p:nvPr/>
        </p:nvCxnSpPr>
        <p:spPr>
          <a:xfrm>
            <a:off x="783579" y="5253281"/>
            <a:ext cx="7459579" cy="0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169</Words>
  <Application>Microsoft Macintosh PowerPoint</Application>
  <PresentationFormat>On-screen Show (4:3)</PresentationFormat>
  <Paragraphs>121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Tema di Office</vt:lpstr>
      <vt:lpstr>Stalk.com</vt:lpstr>
      <vt:lpstr>Cos’è ?</vt:lpstr>
      <vt:lpstr>Tecnologie Server</vt:lpstr>
      <vt:lpstr>Express</vt:lpstr>
      <vt:lpstr>Passport</vt:lpstr>
      <vt:lpstr>Ejs</vt:lpstr>
      <vt:lpstr>Promises</vt:lpstr>
      <vt:lpstr>Tecnologie Client</vt:lpstr>
      <vt:lpstr>D3</vt:lpstr>
      <vt:lpstr>Difficoltà incontrate</vt:lpstr>
      <vt:lpstr>Sviluppi futuri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analyzer</dc:title>
  <dc:creator>Marzio Stampanoni</dc:creator>
  <cp:lastModifiedBy>Microsoft Office User</cp:lastModifiedBy>
  <cp:revision>70</cp:revision>
  <dcterms:created xsi:type="dcterms:W3CDTF">2015-03-31T10:27:25Z</dcterms:created>
  <dcterms:modified xsi:type="dcterms:W3CDTF">2016-01-12T09:49:32Z</dcterms:modified>
</cp:coreProperties>
</file>